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Proxima Nova"/>
      <p:regular r:id="rId58"/>
      <p:bold r:id="rId59"/>
      <p:italic r:id="rId60"/>
      <p:boldItalic r:id="rId61"/>
    </p:embeddedFont>
    <p:embeddedFont>
      <p:font typeface="Roboto Medium"/>
      <p:regular r:id="rId62"/>
      <p:bold r:id="rId63"/>
      <p:italic r:id="rId64"/>
      <p:boldItalic r:id="rId65"/>
    </p:embeddedFont>
    <p:embeddedFont>
      <p:font typeface="Amatic SC"/>
      <p:regular r:id="rId66"/>
      <p:bold r:id="rId67"/>
    </p:embeddedFont>
    <p:embeddedFont>
      <p:font typeface="Martel ExtraBold"/>
      <p:bold r:id="rId68"/>
    </p:embeddedFont>
    <p:embeddedFont>
      <p:font typeface="Martel DemiBold"/>
      <p:regular r:id="rId69"/>
      <p:bold r:id="rId70"/>
    </p:embeddedFont>
    <p:embeddedFont>
      <p:font typeface="Nunito Medium"/>
      <p:regular r:id="rId71"/>
      <p:bold r:id="rId72"/>
      <p:italic r:id="rId73"/>
      <p:boldItalic r:id="rId74"/>
    </p:embeddedFont>
    <p:embeddedFont>
      <p:font typeface="Quicksand"/>
      <p:regular r:id="rId75"/>
      <p:bold r:id="rId76"/>
    </p:embeddedFont>
    <p:embeddedFont>
      <p:font typeface="Quicksand SemiBold"/>
      <p:regular r:id="rId77"/>
      <p:bold r:id="rId78"/>
    </p:embeddedFont>
    <p:embeddedFont>
      <p:font typeface="Martel"/>
      <p:regular r:id="rId79"/>
      <p:bold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7FB0F34-72D8-47D8-AAE7-745D8F1CF191}">
  <a:tblStyle styleId="{27FB0F34-72D8-47D8-AAE7-745D8F1CF19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artel-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Medium-italic.fntdata"/><Relationship Id="rId72" Type="http://schemas.openxmlformats.org/officeDocument/2006/relationships/font" Target="fonts/NunitoMedium-bold.fntdata"/><Relationship Id="rId31" Type="http://schemas.openxmlformats.org/officeDocument/2006/relationships/slide" Target="slides/slide25.xml"/><Relationship Id="rId75" Type="http://schemas.openxmlformats.org/officeDocument/2006/relationships/font" Target="fonts/Quicksand-regular.fntdata"/><Relationship Id="rId30" Type="http://schemas.openxmlformats.org/officeDocument/2006/relationships/slide" Target="slides/slide24.xml"/><Relationship Id="rId74" Type="http://schemas.openxmlformats.org/officeDocument/2006/relationships/font" Target="fonts/NunitoMedium-boldItalic.fntdata"/><Relationship Id="rId33" Type="http://schemas.openxmlformats.org/officeDocument/2006/relationships/slide" Target="slides/slide27.xml"/><Relationship Id="rId77" Type="http://schemas.openxmlformats.org/officeDocument/2006/relationships/font" Target="fonts/QuicksandSemiBold-regular.fntdata"/><Relationship Id="rId32" Type="http://schemas.openxmlformats.org/officeDocument/2006/relationships/slide" Target="slides/slide26.xml"/><Relationship Id="rId76" Type="http://schemas.openxmlformats.org/officeDocument/2006/relationships/font" Target="fonts/Quicksand-bold.fntdata"/><Relationship Id="rId35" Type="http://schemas.openxmlformats.org/officeDocument/2006/relationships/slide" Target="slides/slide29.xml"/><Relationship Id="rId79" Type="http://schemas.openxmlformats.org/officeDocument/2006/relationships/font" Target="fonts/Martel-regular.fntdata"/><Relationship Id="rId34" Type="http://schemas.openxmlformats.org/officeDocument/2006/relationships/slide" Target="slides/slide28.xml"/><Relationship Id="rId78" Type="http://schemas.openxmlformats.org/officeDocument/2006/relationships/font" Target="fonts/QuicksandSemiBold-bold.fntdata"/><Relationship Id="rId71" Type="http://schemas.openxmlformats.org/officeDocument/2006/relationships/font" Target="fonts/NunitoMedium-regular.fntdata"/><Relationship Id="rId70" Type="http://schemas.openxmlformats.org/officeDocument/2006/relationships/font" Target="fonts/MartelD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regular.fntdata"/><Relationship Id="rId61" Type="http://schemas.openxmlformats.org/officeDocument/2006/relationships/font" Target="fonts/ProximaNova-boldItalic.fntdata"/><Relationship Id="rId20" Type="http://schemas.openxmlformats.org/officeDocument/2006/relationships/slide" Target="slides/slide14.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6.xml"/><Relationship Id="rId66" Type="http://schemas.openxmlformats.org/officeDocument/2006/relationships/font" Target="fonts/AmaticSC-regular.fntdata"/><Relationship Id="rId21" Type="http://schemas.openxmlformats.org/officeDocument/2006/relationships/slide" Target="slides/slide15.xml"/><Relationship Id="rId65" Type="http://schemas.openxmlformats.org/officeDocument/2006/relationships/font" Target="fonts/RobotoMedium-boldItalic.fntdata"/><Relationship Id="rId24" Type="http://schemas.openxmlformats.org/officeDocument/2006/relationships/slide" Target="slides/slide18.xml"/><Relationship Id="rId68" Type="http://schemas.openxmlformats.org/officeDocument/2006/relationships/font" Target="fonts/MartelExtraBold-bold.fntdata"/><Relationship Id="rId23" Type="http://schemas.openxmlformats.org/officeDocument/2006/relationships/slide" Target="slides/slide17.xml"/><Relationship Id="rId67" Type="http://schemas.openxmlformats.org/officeDocument/2006/relationships/font" Target="fonts/AmaticSC-bold.fntdata"/><Relationship Id="rId60" Type="http://schemas.openxmlformats.org/officeDocument/2006/relationships/font" Target="fonts/ProximaNova-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artelD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bold.fntdata"/><Relationship Id="rId14" Type="http://schemas.openxmlformats.org/officeDocument/2006/relationships/slide" Target="slides/slide8.xml"/><Relationship Id="rId58" Type="http://schemas.openxmlformats.org/officeDocument/2006/relationships/font" Target="fonts/ProximaNov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1beca7239b_0_6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1beca7239b_0_6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1beca7239b_0_6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11beca7239b_0_6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11beca7239b_0_6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11beca7239b_0_6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11beca7239b_0_6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11beca7239b_0_6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11beca7239b_0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11beca7239b_0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11beca7239b_0_6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11beca7239b_0_6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1beca7239b_0_6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1beca7239b_0_6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11beca7239b_0_6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11beca7239b_0_6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11beca7239b_0_6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11beca7239b_0_6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11beca7239b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11beca7239b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beca7239b_0_6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beca7239b_0_6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11beca7239b_0_7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11beca7239b_0_7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11beca7239b_0_7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11beca7239b_0_7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11beca7239b_0_7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11beca7239b_0_7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11beca7239b_0_7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11beca7239b_0_7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11beca7239b_0_7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11beca7239b_0_7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11beca7239b_0_7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11beca7239b_0_7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11beca7239b_0_7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11beca7239b_0_7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11beca7239b_0_7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11beca7239b_0_7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g11beca7239b_0_7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1" name="Google Shape;1321;g11beca7239b_0_7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g11beca7239b_0_7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11beca7239b_0_7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bf7f8070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bf7f8070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11beca7239b_0_7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g11beca7239b_0_7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9" name="Shape 1419"/>
        <p:cNvGrpSpPr/>
        <p:nvPr/>
      </p:nvGrpSpPr>
      <p:grpSpPr>
        <a:xfrm>
          <a:off x="0" y="0"/>
          <a:ext cx="0" cy="0"/>
          <a:chOff x="0" y="0"/>
          <a:chExt cx="0" cy="0"/>
        </a:xfrm>
      </p:grpSpPr>
      <p:sp>
        <p:nvSpPr>
          <p:cNvPr id="1420" name="Google Shape;1420;g11beca7239b_0_7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1" name="Google Shape;1421;g11beca7239b_0_7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11beca7239b_0_7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11beca7239b_0_7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11beca7239b_0_7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11beca7239b_0_7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2" name="Shape 1972"/>
        <p:cNvGrpSpPr/>
        <p:nvPr/>
      </p:nvGrpSpPr>
      <p:grpSpPr>
        <a:xfrm>
          <a:off x="0" y="0"/>
          <a:ext cx="0" cy="0"/>
          <a:chOff x="0" y="0"/>
          <a:chExt cx="0" cy="0"/>
        </a:xfrm>
      </p:grpSpPr>
      <p:sp>
        <p:nvSpPr>
          <p:cNvPr id="1973" name="Google Shape;1973;g11beca7239b_2_13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4" name="Google Shape;1974;g11beca7239b_2_13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11beca7239b_2_13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11beca7239b_2_13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g11beca7239b_2_13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8" name="Google Shape;1988;g11beca7239b_2_13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 name="Shape 2009"/>
        <p:cNvGrpSpPr/>
        <p:nvPr/>
      </p:nvGrpSpPr>
      <p:grpSpPr>
        <a:xfrm>
          <a:off x="0" y="0"/>
          <a:ext cx="0" cy="0"/>
          <a:chOff x="0" y="0"/>
          <a:chExt cx="0" cy="0"/>
        </a:xfrm>
      </p:grpSpPr>
      <p:sp>
        <p:nvSpPr>
          <p:cNvPr id="2010" name="Google Shape;2010;g11beca7239b_2_13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 name="Google Shape;2011;g11beca7239b_2_13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g11beca7239b_2_13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7" name="Google Shape;2027;g11beca7239b_2_13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2" name="Shape 2362"/>
        <p:cNvGrpSpPr/>
        <p:nvPr/>
      </p:nvGrpSpPr>
      <p:grpSpPr>
        <a:xfrm>
          <a:off x="0" y="0"/>
          <a:ext cx="0" cy="0"/>
          <a:chOff x="0" y="0"/>
          <a:chExt cx="0" cy="0"/>
        </a:xfrm>
      </p:grpSpPr>
      <p:sp>
        <p:nvSpPr>
          <p:cNvPr id="2363" name="Google Shape;2363;g11beca7239b_2_14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4" name="Google Shape;2364;g11beca7239b_2_14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beca7239b_0_6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beca7239b_0_6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6" name="Shape 8276"/>
        <p:cNvGrpSpPr/>
        <p:nvPr/>
      </p:nvGrpSpPr>
      <p:grpSpPr>
        <a:xfrm>
          <a:off x="0" y="0"/>
          <a:ext cx="0" cy="0"/>
          <a:chOff x="0" y="0"/>
          <a:chExt cx="0" cy="0"/>
        </a:xfrm>
      </p:grpSpPr>
      <p:sp>
        <p:nvSpPr>
          <p:cNvPr id="8277" name="Google Shape;8277;g11beca7239b_2_20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8" name="Google Shape;8278;g11beca7239b_2_20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3" name="Shape 8703"/>
        <p:cNvGrpSpPr/>
        <p:nvPr/>
      </p:nvGrpSpPr>
      <p:grpSpPr>
        <a:xfrm>
          <a:off x="0" y="0"/>
          <a:ext cx="0" cy="0"/>
          <a:chOff x="0" y="0"/>
          <a:chExt cx="0" cy="0"/>
        </a:xfrm>
      </p:grpSpPr>
      <p:sp>
        <p:nvSpPr>
          <p:cNvPr id="8704" name="Google Shape;8704;g11beca7239b_2_20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5" name="Google Shape;8705;g11beca7239b_2_20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6" name="Shape 8866"/>
        <p:cNvGrpSpPr/>
        <p:nvPr/>
      </p:nvGrpSpPr>
      <p:grpSpPr>
        <a:xfrm>
          <a:off x="0" y="0"/>
          <a:ext cx="0" cy="0"/>
          <a:chOff x="0" y="0"/>
          <a:chExt cx="0" cy="0"/>
        </a:xfrm>
      </p:grpSpPr>
      <p:sp>
        <p:nvSpPr>
          <p:cNvPr id="8867" name="Google Shape;8867;g11beca7239b_2_20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8" name="Google Shape;8868;g11beca7239b_2_20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8" name="Shape 9268"/>
        <p:cNvGrpSpPr/>
        <p:nvPr/>
      </p:nvGrpSpPr>
      <p:grpSpPr>
        <a:xfrm>
          <a:off x="0" y="0"/>
          <a:ext cx="0" cy="0"/>
          <a:chOff x="0" y="0"/>
          <a:chExt cx="0" cy="0"/>
        </a:xfrm>
      </p:grpSpPr>
      <p:sp>
        <p:nvSpPr>
          <p:cNvPr id="9269" name="Google Shape;9269;g11beca7239b_2_21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0" name="Google Shape;9270;g11beca7239b_2_21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9" name="Shape 9639"/>
        <p:cNvGrpSpPr/>
        <p:nvPr/>
      </p:nvGrpSpPr>
      <p:grpSpPr>
        <a:xfrm>
          <a:off x="0" y="0"/>
          <a:ext cx="0" cy="0"/>
          <a:chOff x="0" y="0"/>
          <a:chExt cx="0" cy="0"/>
        </a:xfrm>
      </p:grpSpPr>
      <p:sp>
        <p:nvSpPr>
          <p:cNvPr id="9640" name="Google Shape;9640;g11beca7239b_2_21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1" name="Google Shape;9641;g11beca7239b_2_21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6" name="Shape 10016"/>
        <p:cNvGrpSpPr/>
        <p:nvPr/>
      </p:nvGrpSpPr>
      <p:grpSpPr>
        <a:xfrm>
          <a:off x="0" y="0"/>
          <a:ext cx="0" cy="0"/>
          <a:chOff x="0" y="0"/>
          <a:chExt cx="0" cy="0"/>
        </a:xfrm>
      </p:grpSpPr>
      <p:sp>
        <p:nvSpPr>
          <p:cNvPr id="10017" name="Google Shape;10017;g11beca7239b_2_21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8" name="Google Shape;10018;g11beca7239b_2_21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7" name="Shape 10447"/>
        <p:cNvGrpSpPr/>
        <p:nvPr/>
      </p:nvGrpSpPr>
      <p:grpSpPr>
        <a:xfrm>
          <a:off x="0" y="0"/>
          <a:ext cx="0" cy="0"/>
          <a:chOff x="0" y="0"/>
          <a:chExt cx="0" cy="0"/>
        </a:xfrm>
      </p:grpSpPr>
      <p:sp>
        <p:nvSpPr>
          <p:cNvPr id="10448" name="Google Shape;10448;g11beca7239b_2_22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9" name="Google Shape;10449;g11beca7239b_2_22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0" name="Shape 11240"/>
        <p:cNvGrpSpPr/>
        <p:nvPr/>
      </p:nvGrpSpPr>
      <p:grpSpPr>
        <a:xfrm>
          <a:off x="0" y="0"/>
          <a:ext cx="0" cy="0"/>
          <a:chOff x="0" y="0"/>
          <a:chExt cx="0" cy="0"/>
        </a:xfrm>
      </p:grpSpPr>
      <p:sp>
        <p:nvSpPr>
          <p:cNvPr id="11241" name="Google Shape;11241;g11beca7239b_2_23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2" name="Google Shape;11242;g11beca7239b_2_23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1" name="Shape 11981"/>
        <p:cNvGrpSpPr/>
        <p:nvPr/>
      </p:nvGrpSpPr>
      <p:grpSpPr>
        <a:xfrm>
          <a:off x="0" y="0"/>
          <a:ext cx="0" cy="0"/>
          <a:chOff x="0" y="0"/>
          <a:chExt cx="0" cy="0"/>
        </a:xfrm>
      </p:grpSpPr>
      <p:sp>
        <p:nvSpPr>
          <p:cNvPr id="11982" name="Google Shape;11982;g11beca7239b_2_23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3" name="Google Shape;11983;g11beca7239b_2_23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4" name="Shape 12674"/>
        <p:cNvGrpSpPr/>
        <p:nvPr/>
      </p:nvGrpSpPr>
      <p:grpSpPr>
        <a:xfrm>
          <a:off x="0" y="0"/>
          <a:ext cx="0" cy="0"/>
          <a:chOff x="0" y="0"/>
          <a:chExt cx="0" cy="0"/>
        </a:xfrm>
      </p:grpSpPr>
      <p:sp>
        <p:nvSpPr>
          <p:cNvPr id="12675" name="Google Shape;12675;g11beca7239b_2_24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6" name="Google Shape;12676;g11beca7239b_2_24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1beca7239b_0_6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1beca7239b_0_6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6" name="Shape 12976"/>
        <p:cNvGrpSpPr/>
        <p:nvPr/>
      </p:nvGrpSpPr>
      <p:grpSpPr>
        <a:xfrm>
          <a:off x="0" y="0"/>
          <a:ext cx="0" cy="0"/>
          <a:chOff x="0" y="0"/>
          <a:chExt cx="0" cy="0"/>
        </a:xfrm>
      </p:grpSpPr>
      <p:sp>
        <p:nvSpPr>
          <p:cNvPr id="12977" name="Google Shape;12977;g11beca7239b_2_24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8" name="Google Shape;12978;g11beca7239b_2_24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6" name="Shape 13616"/>
        <p:cNvGrpSpPr/>
        <p:nvPr/>
      </p:nvGrpSpPr>
      <p:grpSpPr>
        <a:xfrm>
          <a:off x="0" y="0"/>
          <a:ext cx="0" cy="0"/>
          <a:chOff x="0" y="0"/>
          <a:chExt cx="0" cy="0"/>
        </a:xfrm>
      </p:grpSpPr>
      <p:sp>
        <p:nvSpPr>
          <p:cNvPr id="13617" name="Google Shape;13617;g11beca7239b_2_27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8" name="Google Shape;13618;g11beca7239b_2_27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1beca7239b_0_6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1beca7239b_0_6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1beca7239b_0_6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1beca7239b_0_6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1beca7239b_0_6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1beca7239b_0_6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1beca7239b_0_6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1beca7239b_0_6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nvSpPr>
        <p:spPr>
          <a:xfrm>
            <a:off x="1554450" y="1647095"/>
            <a:ext cx="6035100" cy="14631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5000">
              <a:solidFill>
                <a:srgbClr val="687F96"/>
              </a:solidFill>
              <a:latin typeface="Martel ExtraBold"/>
              <a:ea typeface="Martel ExtraBold"/>
              <a:cs typeface="Martel ExtraBold"/>
              <a:sym typeface="Martel ExtraBold"/>
            </a:endParaRPr>
          </a:p>
        </p:txBody>
      </p:sp>
      <p:sp>
        <p:nvSpPr>
          <p:cNvPr id="10" name="Google Shape;10;p2"/>
          <p:cNvSpPr txBox="1"/>
          <p:nvPr/>
        </p:nvSpPr>
        <p:spPr>
          <a:xfrm>
            <a:off x="2606100" y="3252064"/>
            <a:ext cx="39318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600">
              <a:solidFill>
                <a:srgbClr val="434343"/>
              </a:solidFill>
              <a:latin typeface="Quicksand"/>
              <a:ea typeface="Quicksand"/>
              <a:cs typeface="Quicksand"/>
              <a:sym typeface="Quicksand"/>
            </a:endParaRPr>
          </a:p>
        </p:txBody>
      </p:sp>
      <p:sp>
        <p:nvSpPr>
          <p:cNvPr id="11" name="Google Shape;11;p2"/>
          <p:cNvSpPr txBox="1"/>
          <p:nvPr>
            <p:ph type="ctrTitle"/>
          </p:nvPr>
        </p:nvSpPr>
        <p:spPr>
          <a:xfrm>
            <a:off x="1554450" y="1658166"/>
            <a:ext cx="6035100" cy="14631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chemeClr val="dk2"/>
              </a:buClr>
              <a:buSzPts val="6200"/>
              <a:buNone/>
              <a:defRPr b="0" sz="5000">
                <a:solidFill>
                  <a:schemeClr val="dk1"/>
                </a:solidFill>
                <a:latin typeface="Martel ExtraBold"/>
                <a:ea typeface="Martel ExtraBold"/>
                <a:cs typeface="Martel ExtraBold"/>
                <a:sym typeface="Martel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txBox="1"/>
          <p:nvPr>
            <p:ph idx="1" type="subTitle"/>
          </p:nvPr>
        </p:nvSpPr>
        <p:spPr>
          <a:xfrm>
            <a:off x="2606100" y="3268187"/>
            <a:ext cx="3931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sz="1600">
                <a:solidFill>
                  <a:schemeClr val="accent4"/>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 name="Google Shape;13;p2"/>
          <p:cNvSpPr/>
          <p:nvPr/>
        </p:nvSpPr>
        <p:spPr>
          <a:xfrm rot="10589192">
            <a:off x="6131325" y="-225052"/>
            <a:ext cx="2666242" cy="1418591"/>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718355" y="772975"/>
            <a:ext cx="343993" cy="30905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2278409">
            <a:off x="-25710" y="3742409"/>
            <a:ext cx="2967560" cy="157890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93205" y="3804675"/>
            <a:ext cx="343993" cy="30905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825500" y="1335747"/>
            <a:ext cx="5493000" cy="12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86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64" name="Google Shape;64;p11"/>
          <p:cNvSpPr txBox="1"/>
          <p:nvPr>
            <p:ph idx="1" type="body"/>
          </p:nvPr>
        </p:nvSpPr>
        <p:spPr>
          <a:xfrm flipH="1">
            <a:off x="2309550" y="2769650"/>
            <a:ext cx="4524900" cy="36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600"/>
            </a:lvl1pPr>
            <a:lvl2pPr indent="-317500" lvl="1" marL="914400" rtl="0" algn="ctr">
              <a:lnSpc>
                <a:spcPct val="100000"/>
              </a:lnSpc>
              <a:spcBef>
                <a:spcPts val="0"/>
              </a:spcBef>
              <a:spcAft>
                <a:spcPts val="0"/>
              </a:spcAft>
              <a:buSzPts val="1400"/>
              <a:buChar char="○"/>
              <a:defRPr i="0"/>
            </a:lvl2pPr>
            <a:lvl3pPr indent="-317500" lvl="2" marL="1371600" rtl="0" algn="ctr">
              <a:lnSpc>
                <a:spcPct val="100000"/>
              </a:lnSpc>
              <a:spcBef>
                <a:spcPts val="0"/>
              </a:spcBef>
              <a:spcAft>
                <a:spcPts val="0"/>
              </a:spcAft>
              <a:buSzPts val="1400"/>
              <a:buChar char="■"/>
              <a:defRPr/>
            </a:lvl3pPr>
            <a:lvl4pPr indent="-317500" lvl="3" marL="1828800" rtl="0" algn="ctr">
              <a:lnSpc>
                <a:spcPct val="100000"/>
              </a:lnSpc>
              <a:spcBef>
                <a:spcPts val="0"/>
              </a:spcBef>
              <a:spcAft>
                <a:spcPts val="0"/>
              </a:spcAft>
              <a:buSzPts val="1400"/>
              <a:buChar char="●"/>
              <a:defRPr/>
            </a:lvl4pPr>
            <a:lvl5pPr indent="-317500" lvl="4" marL="2286000" rtl="0" algn="ctr">
              <a:lnSpc>
                <a:spcPct val="100000"/>
              </a:lnSpc>
              <a:spcBef>
                <a:spcPts val="0"/>
              </a:spcBef>
              <a:spcAft>
                <a:spcPts val="0"/>
              </a:spcAft>
              <a:buSzPts val="1400"/>
              <a:buChar char="○"/>
              <a:defRPr/>
            </a:lvl5pPr>
            <a:lvl6pPr indent="-317500" lvl="5" marL="2743200" rtl="0" algn="ctr">
              <a:lnSpc>
                <a:spcPct val="100000"/>
              </a:lnSpc>
              <a:spcBef>
                <a:spcPts val="0"/>
              </a:spcBef>
              <a:spcAft>
                <a:spcPts val="0"/>
              </a:spcAft>
              <a:buSzPts val="1400"/>
              <a:buChar char="■"/>
              <a:defRPr/>
            </a:lvl6pPr>
            <a:lvl7pPr indent="-317500" lvl="6" marL="3200400" rtl="0" algn="ctr">
              <a:lnSpc>
                <a:spcPct val="100000"/>
              </a:lnSpc>
              <a:spcBef>
                <a:spcPts val="0"/>
              </a:spcBef>
              <a:spcAft>
                <a:spcPts val="0"/>
              </a:spcAft>
              <a:buSzPts val="1400"/>
              <a:buChar char="●"/>
              <a:defRPr/>
            </a:lvl7pPr>
            <a:lvl8pPr indent="-317500" lvl="7" marL="3657600" rtl="0" algn="ctr">
              <a:lnSpc>
                <a:spcPct val="100000"/>
              </a:lnSpc>
              <a:spcBef>
                <a:spcPts val="0"/>
              </a:spcBef>
              <a:spcAft>
                <a:spcPts val="0"/>
              </a:spcAft>
              <a:buSzPts val="1400"/>
              <a:buChar char="○"/>
              <a:defRPr/>
            </a:lvl8pPr>
            <a:lvl9pPr indent="-317500" lvl="8" marL="4114800" rtl="0" algn="ctr">
              <a:lnSpc>
                <a:spcPct val="100000"/>
              </a:lnSpc>
              <a:spcBef>
                <a:spcPts val="0"/>
              </a:spcBef>
              <a:spcAft>
                <a:spcPts val="0"/>
              </a:spcAft>
              <a:buSzPts val="1400"/>
              <a:buChar char="■"/>
              <a:defRPr/>
            </a:lvl9pPr>
          </a:lstStyle>
          <a:p/>
        </p:txBody>
      </p:sp>
      <p:sp>
        <p:nvSpPr>
          <p:cNvPr id="65" name="Google Shape;65;p11"/>
          <p:cNvSpPr/>
          <p:nvPr/>
        </p:nvSpPr>
        <p:spPr>
          <a:xfrm rot="-2339450">
            <a:off x="420575" y="291051"/>
            <a:ext cx="343951"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67" name="Shape 67"/>
        <p:cNvGrpSpPr/>
        <p:nvPr/>
      </p:nvGrpSpPr>
      <p:grpSpPr>
        <a:xfrm>
          <a:off x="0" y="0"/>
          <a:ext cx="0" cy="0"/>
          <a:chOff x="0" y="0"/>
          <a:chExt cx="0" cy="0"/>
        </a:xfrm>
      </p:grpSpPr>
      <p:sp>
        <p:nvSpPr>
          <p:cNvPr id="68" name="Google Shape;68;p13"/>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dk1"/>
                </a:solidFill>
                <a:latin typeface="Martel ExtraBold"/>
                <a:ea typeface="Martel ExtraBold"/>
                <a:cs typeface="Martel ExtraBold"/>
                <a:sym typeface="Martel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13"/>
          <p:cNvSpPr txBox="1"/>
          <p:nvPr>
            <p:ph hasCustomPrompt="1" idx="2" type="title"/>
          </p:nvPr>
        </p:nvSpPr>
        <p:spPr>
          <a:xfrm>
            <a:off x="918849" y="1692854"/>
            <a:ext cx="6675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b="0" sz="3000">
                <a:solidFill>
                  <a:schemeClr val="accent4"/>
                </a:solidFill>
                <a:latin typeface="Martel DemiBold"/>
                <a:ea typeface="Martel DemiBold"/>
                <a:cs typeface="Martel DemiBold"/>
                <a:sym typeface="Martel Demi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0" name="Google Shape;70;p13"/>
          <p:cNvSpPr txBox="1"/>
          <p:nvPr>
            <p:ph idx="1" type="subTitle"/>
          </p:nvPr>
        </p:nvSpPr>
        <p:spPr>
          <a:xfrm>
            <a:off x="1641575" y="1412929"/>
            <a:ext cx="25602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1800">
                <a:solidFill>
                  <a:schemeClr val="dk1"/>
                </a:solidFill>
                <a:latin typeface="Martel"/>
                <a:ea typeface="Martel"/>
                <a:cs typeface="Martel"/>
                <a:sym typeface="Marte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71" name="Google Shape;71;p13"/>
          <p:cNvSpPr txBox="1"/>
          <p:nvPr>
            <p:ph idx="3" type="subTitle"/>
          </p:nvPr>
        </p:nvSpPr>
        <p:spPr>
          <a:xfrm>
            <a:off x="1641575" y="1789144"/>
            <a:ext cx="2560200" cy="539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sz="140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72" name="Google Shape;72;p13"/>
          <p:cNvSpPr/>
          <p:nvPr/>
        </p:nvSpPr>
        <p:spPr>
          <a:xfrm rot="-4326518">
            <a:off x="5881551" y="4323786"/>
            <a:ext cx="262339" cy="23569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rot="-8792909">
            <a:off x="39983" y="3652190"/>
            <a:ext cx="2967549" cy="1578903"/>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6856876" y="2925802"/>
            <a:ext cx="2967513" cy="157888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rot="-4326518">
            <a:off x="339226" y="260636"/>
            <a:ext cx="262339" cy="23569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txBox="1"/>
          <p:nvPr>
            <p:ph hasCustomPrompt="1" idx="4" type="title"/>
          </p:nvPr>
        </p:nvSpPr>
        <p:spPr>
          <a:xfrm>
            <a:off x="4571999" y="1692854"/>
            <a:ext cx="6675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b="0" sz="3000">
                <a:solidFill>
                  <a:schemeClr val="accent4"/>
                </a:solidFill>
                <a:latin typeface="Martel DemiBold"/>
                <a:ea typeface="Martel DemiBold"/>
                <a:cs typeface="Martel DemiBold"/>
                <a:sym typeface="Martel Demi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7" name="Google Shape;77;p13"/>
          <p:cNvSpPr txBox="1"/>
          <p:nvPr>
            <p:ph idx="5" type="subTitle"/>
          </p:nvPr>
        </p:nvSpPr>
        <p:spPr>
          <a:xfrm>
            <a:off x="5294725" y="1412929"/>
            <a:ext cx="25602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1800">
                <a:solidFill>
                  <a:schemeClr val="dk1"/>
                </a:solidFill>
                <a:latin typeface="Martel"/>
                <a:ea typeface="Martel"/>
                <a:cs typeface="Martel"/>
                <a:sym typeface="Marte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78" name="Google Shape;78;p13"/>
          <p:cNvSpPr txBox="1"/>
          <p:nvPr>
            <p:ph idx="6" type="subTitle"/>
          </p:nvPr>
        </p:nvSpPr>
        <p:spPr>
          <a:xfrm>
            <a:off x="5294725" y="1789144"/>
            <a:ext cx="2560200" cy="539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sz="140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79" name="Google Shape;79;p13"/>
          <p:cNvSpPr txBox="1"/>
          <p:nvPr>
            <p:ph hasCustomPrompt="1" idx="7" type="title"/>
          </p:nvPr>
        </p:nvSpPr>
        <p:spPr>
          <a:xfrm>
            <a:off x="918849" y="2851679"/>
            <a:ext cx="6675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b="0" sz="3000">
                <a:solidFill>
                  <a:schemeClr val="accent4"/>
                </a:solidFill>
                <a:latin typeface="Martel DemiBold"/>
                <a:ea typeface="Martel DemiBold"/>
                <a:cs typeface="Martel DemiBold"/>
                <a:sym typeface="Martel Demi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0" name="Google Shape;80;p13"/>
          <p:cNvSpPr txBox="1"/>
          <p:nvPr>
            <p:ph idx="8" type="subTitle"/>
          </p:nvPr>
        </p:nvSpPr>
        <p:spPr>
          <a:xfrm>
            <a:off x="1641575" y="2571754"/>
            <a:ext cx="25602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1800">
                <a:solidFill>
                  <a:schemeClr val="dk1"/>
                </a:solidFill>
                <a:latin typeface="Martel"/>
                <a:ea typeface="Martel"/>
                <a:cs typeface="Martel"/>
                <a:sym typeface="Marte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1" name="Google Shape;81;p13"/>
          <p:cNvSpPr txBox="1"/>
          <p:nvPr>
            <p:ph idx="9" type="subTitle"/>
          </p:nvPr>
        </p:nvSpPr>
        <p:spPr>
          <a:xfrm>
            <a:off x="1641575" y="2947969"/>
            <a:ext cx="2560200" cy="539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sz="140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82" name="Google Shape;82;p13"/>
          <p:cNvSpPr txBox="1"/>
          <p:nvPr>
            <p:ph hasCustomPrompt="1" idx="13" type="title"/>
          </p:nvPr>
        </p:nvSpPr>
        <p:spPr>
          <a:xfrm>
            <a:off x="4571999" y="2851679"/>
            <a:ext cx="6675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600"/>
              <a:buFont typeface="Pangolin"/>
              <a:buNone/>
              <a:defRPr b="0" sz="3000">
                <a:solidFill>
                  <a:schemeClr val="accent4"/>
                </a:solidFill>
                <a:latin typeface="Martel DemiBold"/>
                <a:ea typeface="Martel DemiBold"/>
                <a:cs typeface="Martel DemiBold"/>
                <a:sym typeface="Martel Demi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83" name="Google Shape;83;p13"/>
          <p:cNvSpPr txBox="1"/>
          <p:nvPr>
            <p:ph idx="14" type="subTitle"/>
          </p:nvPr>
        </p:nvSpPr>
        <p:spPr>
          <a:xfrm>
            <a:off x="5294725" y="2571754"/>
            <a:ext cx="25602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1800">
                <a:solidFill>
                  <a:schemeClr val="dk1"/>
                </a:solidFill>
                <a:latin typeface="Martel"/>
                <a:ea typeface="Martel"/>
                <a:cs typeface="Martel"/>
                <a:sym typeface="Marte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84" name="Google Shape;84;p13"/>
          <p:cNvSpPr txBox="1"/>
          <p:nvPr>
            <p:ph idx="15" type="subTitle"/>
          </p:nvPr>
        </p:nvSpPr>
        <p:spPr>
          <a:xfrm>
            <a:off x="5294725" y="2947969"/>
            <a:ext cx="2560200" cy="539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sz="140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85" name="Shape 85"/>
        <p:cNvGrpSpPr/>
        <p:nvPr/>
      </p:nvGrpSpPr>
      <p:grpSpPr>
        <a:xfrm>
          <a:off x="0" y="0"/>
          <a:ext cx="0" cy="0"/>
          <a:chOff x="0" y="0"/>
          <a:chExt cx="0" cy="0"/>
        </a:xfrm>
      </p:grpSpPr>
      <p:sp>
        <p:nvSpPr>
          <p:cNvPr id="86" name="Google Shape;86;p14"/>
          <p:cNvSpPr txBox="1"/>
          <p:nvPr>
            <p:ph type="title"/>
          </p:nvPr>
        </p:nvSpPr>
        <p:spPr>
          <a:xfrm>
            <a:off x="1616400" y="2420675"/>
            <a:ext cx="5911200" cy="776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42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87" name="Google Shape;87;p14"/>
          <p:cNvSpPr txBox="1"/>
          <p:nvPr>
            <p:ph hasCustomPrompt="1" idx="2" type="title"/>
          </p:nvPr>
        </p:nvSpPr>
        <p:spPr>
          <a:xfrm>
            <a:off x="3892350" y="1513025"/>
            <a:ext cx="1359300" cy="52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solidFill>
                  <a:schemeClr val="accent4"/>
                </a:solidFill>
              </a:defRPr>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88" name="Google Shape;88;p14"/>
          <p:cNvSpPr txBox="1"/>
          <p:nvPr>
            <p:ph idx="1" type="subTitle"/>
          </p:nvPr>
        </p:nvSpPr>
        <p:spPr>
          <a:xfrm>
            <a:off x="2452800" y="3418225"/>
            <a:ext cx="4238400" cy="26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i="0" sz="1600"/>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9" name="Google Shape;89;p14"/>
          <p:cNvSpPr/>
          <p:nvPr/>
        </p:nvSpPr>
        <p:spPr>
          <a:xfrm rot="-9466206">
            <a:off x="2961125" y="1544915"/>
            <a:ext cx="343953" cy="309013"/>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rot="-8215282">
            <a:off x="-49521" y="86229"/>
            <a:ext cx="2804328" cy="1492060"/>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91" name="Shape 91"/>
        <p:cNvGrpSpPr/>
        <p:nvPr/>
      </p:nvGrpSpPr>
      <p:grpSpPr>
        <a:xfrm>
          <a:off x="0" y="0"/>
          <a:ext cx="0" cy="0"/>
          <a:chOff x="0" y="0"/>
          <a:chExt cx="0" cy="0"/>
        </a:xfrm>
      </p:grpSpPr>
      <p:sp>
        <p:nvSpPr>
          <p:cNvPr id="92" name="Google Shape;92;p15"/>
          <p:cNvSpPr txBox="1"/>
          <p:nvPr>
            <p:ph type="title"/>
          </p:nvPr>
        </p:nvSpPr>
        <p:spPr>
          <a:xfrm>
            <a:off x="713253" y="53950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93" name="Google Shape;93;p15"/>
          <p:cNvGrpSpPr/>
          <p:nvPr/>
        </p:nvGrpSpPr>
        <p:grpSpPr>
          <a:xfrm rot="1858457">
            <a:off x="-965212" y="2578009"/>
            <a:ext cx="2614815" cy="2948402"/>
            <a:chOff x="-613064" y="2641248"/>
            <a:chExt cx="2802423" cy="3159944"/>
          </a:xfrm>
        </p:grpSpPr>
        <p:sp>
          <p:nvSpPr>
            <p:cNvPr id="94" name="Google Shape;94;p15"/>
            <p:cNvSpPr/>
            <p:nvPr/>
          </p:nvSpPr>
          <p:spPr>
            <a:xfrm rot="3366422">
              <a:off x="-614056" y="3475169"/>
              <a:ext cx="2804406" cy="149210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rot="10800000">
              <a:off x="439160" y="3739935"/>
              <a:ext cx="343967" cy="309026"/>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5"/>
          <p:cNvSpPr/>
          <p:nvPr/>
        </p:nvSpPr>
        <p:spPr>
          <a:xfrm rot="416511">
            <a:off x="7533421" y="476646"/>
            <a:ext cx="2100203" cy="1117515"/>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97" name="Shape 97"/>
        <p:cNvGrpSpPr/>
        <p:nvPr/>
      </p:nvGrpSpPr>
      <p:grpSpPr>
        <a:xfrm>
          <a:off x="0" y="0"/>
          <a:ext cx="0" cy="0"/>
          <a:chOff x="0" y="0"/>
          <a:chExt cx="0" cy="0"/>
        </a:xfrm>
      </p:grpSpPr>
      <p:sp>
        <p:nvSpPr>
          <p:cNvPr id="98" name="Google Shape;98;p16"/>
          <p:cNvSpPr txBox="1"/>
          <p:nvPr>
            <p:ph type="title"/>
          </p:nvPr>
        </p:nvSpPr>
        <p:spPr>
          <a:xfrm>
            <a:off x="713253" y="53950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9" name="Google Shape;99;p16"/>
          <p:cNvSpPr/>
          <p:nvPr/>
        </p:nvSpPr>
        <p:spPr>
          <a:xfrm rot="3861238">
            <a:off x="-945024" y="3629065"/>
            <a:ext cx="2554492" cy="135913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rot="-10476391">
            <a:off x="365692" y="3675952"/>
            <a:ext cx="290553" cy="261039"/>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rot="8376068">
            <a:off x="7495468" y="-170962"/>
            <a:ext cx="2554589" cy="1359185"/>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_1">
    <p:spTree>
      <p:nvGrpSpPr>
        <p:cNvPr id="102" name="Shape 102"/>
        <p:cNvGrpSpPr/>
        <p:nvPr/>
      </p:nvGrpSpPr>
      <p:grpSpPr>
        <a:xfrm>
          <a:off x="0" y="0"/>
          <a:ext cx="0" cy="0"/>
          <a:chOff x="0" y="0"/>
          <a:chExt cx="0" cy="0"/>
        </a:xfrm>
      </p:grpSpPr>
      <p:sp>
        <p:nvSpPr>
          <p:cNvPr id="103" name="Google Shape;103;p17"/>
          <p:cNvSpPr txBox="1"/>
          <p:nvPr>
            <p:ph type="title"/>
          </p:nvPr>
        </p:nvSpPr>
        <p:spPr>
          <a:xfrm>
            <a:off x="713253" y="53950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4" name="Google Shape;104;p17"/>
          <p:cNvSpPr/>
          <p:nvPr/>
        </p:nvSpPr>
        <p:spPr>
          <a:xfrm rot="4188218">
            <a:off x="-610055" y="796549"/>
            <a:ext cx="2554365" cy="135906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8741144">
            <a:off x="374389" y="1900457"/>
            <a:ext cx="290537" cy="26102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rot="2963579">
            <a:off x="5673470" y="4217538"/>
            <a:ext cx="2554336" cy="1359051"/>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107" name="Shape 107"/>
        <p:cNvGrpSpPr/>
        <p:nvPr/>
      </p:nvGrpSpPr>
      <p:grpSpPr>
        <a:xfrm>
          <a:off x="0" y="0"/>
          <a:ext cx="0" cy="0"/>
          <a:chOff x="0" y="0"/>
          <a:chExt cx="0" cy="0"/>
        </a:xfrm>
      </p:grpSpPr>
      <p:sp>
        <p:nvSpPr>
          <p:cNvPr id="108" name="Google Shape;108;p18"/>
          <p:cNvSpPr txBox="1"/>
          <p:nvPr>
            <p:ph type="title"/>
          </p:nvPr>
        </p:nvSpPr>
        <p:spPr>
          <a:xfrm>
            <a:off x="1783025" y="2594149"/>
            <a:ext cx="5577900" cy="1280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4"/>
              </a:buClr>
              <a:buSzPts val="2100"/>
              <a:buFont typeface="Quicksand"/>
              <a:buNone/>
              <a:defRPr sz="2400">
                <a:solidFill>
                  <a:schemeClr val="accent4"/>
                </a:solidFill>
                <a:latin typeface="Quicksand"/>
                <a:ea typeface="Quicksand"/>
                <a:cs typeface="Quicksand"/>
                <a:sym typeface="Quicksand"/>
              </a:defRPr>
            </a:lvl1pPr>
            <a:lvl2pPr lvl="1" rtl="0">
              <a:spcBef>
                <a:spcPts val="0"/>
              </a:spcBef>
              <a:spcAft>
                <a:spcPts val="0"/>
              </a:spcAft>
              <a:buSzPts val="2100"/>
              <a:buNone/>
              <a:defRPr sz="2100">
                <a:latin typeface="Nunito Medium"/>
                <a:ea typeface="Nunito Medium"/>
                <a:cs typeface="Nunito Medium"/>
                <a:sym typeface="Nunito Medium"/>
              </a:defRPr>
            </a:lvl2pPr>
            <a:lvl3pPr lvl="2" rtl="0">
              <a:spcBef>
                <a:spcPts val="0"/>
              </a:spcBef>
              <a:spcAft>
                <a:spcPts val="0"/>
              </a:spcAft>
              <a:buSzPts val="2100"/>
              <a:buNone/>
              <a:defRPr sz="2100">
                <a:latin typeface="Nunito Medium"/>
                <a:ea typeface="Nunito Medium"/>
                <a:cs typeface="Nunito Medium"/>
                <a:sym typeface="Nunito Medium"/>
              </a:defRPr>
            </a:lvl3pPr>
            <a:lvl4pPr lvl="3" rtl="0">
              <a:spcBef>
                <a:spcPts val="0"/>
              </a:spcBef>
              <a:spcAft>
                <a:spcPts val="0"/>
              </a:spcAft>
              <a:buSzPts val="2100"/>
              <a:buNone/>
              <a:defRPr sz="2100">
                <a:latin typeface="Nunito Medium"/>
                <a:ea typeface="Nunito Medium"/>
                <a:cs typeface="Nunito Medium"/>
                <a:sym typeface="Nunito Medium"/>
              </a:defRPr>
            </a:lvl4pPr>
            <a:lvl5pPr lvl="4" rtl="0">
              <a:spcBef>
                <a:spcPts val="0"/>
              </a:spcBef>
              <a:spcAft>
                <a:spcPts val="0"/>
              </a:spcAft>
              <a:buSzPts val="2100"/>
              <a:buNone/>
              <a:defRPr sz="2100">
                <a:latin typeface="Nunito Medium"/>
                <a:ea typeface="Nunito Medium"/>
                <a:cs typeface="Nunito Medium"/>
                <a:sym typeface="Nunito Medium"/>
              </a:defRPr>
            </a:lvl5pPr>
            <a:lvl6pPr lvl="5" rtl="0">
              <a:spcBef>
                <a:spcPts val="0"/>
              </a:spcBef>
              <a:spcAft>
                <a:spcPts val="0"/>
              </a:spcAft>
              <a:buSzPts val="2100"/>
              <a:buNone/>
              <a:defRPr sz="2100">
                <a:latin typeface="Nunito Medium"/>
                <a:ea typeface="Nunito Medium"/>
                <a:cs typeface="Nunito Medium"/>
                <a:sym typeface="Nunito Medium"/>
              </a:defRPr>
            </a:lvl6pPr>
            <a:lvl7pPr lvl="6" rtl="0">
              <a:spcBef>
                <a:spcPts val="0"/>
              </a:spcBef>
              <a:spcAft>
                <a:spcPts val="0"/>
              </a:spcAft>
              <a:buSzPts val="2100"/>
              <a:buNone/>
              <a:defRPr sz="2100">
                <a:latin typeface="Nunito Medium"/>
                <a:ea typeface="Nunito Medium"/>
                <a:cs typeface="Nunito Medium"/>
                <a:sym typeface="Nunito Medium"/>
              </a:defRPr>
            </a:lvl7pPr>
            <a:lvl8pPr lvl="7" rtl="0">
              <a:spcBef>
                <a:spcPts val="0"/>
              </a:spcBef>
              <a:spcAft>
                <a:spcPts val="0"/>
              </a:spcAft>
              <a:buSzPts val="2100"/>
              <a:buNone/>
              <a:defRPr sz="2100">
                <a:latin typeface="Nunito Medium"/>
                <a:ea typeface="Nunito Medium"/>
                <a:cs typeface="Nunito Medium"/>
                <a:sym typeface="Nunito Medium"/>
              </a:defRPr>
            </a:lvl8pPr>
            <a:lvl9pPr lvl="8" rtl="0">
              <a:spcBef>
                <a:spcPts val="0"/>
              </a:spcBef>
              <a:spcAft>
                <a:spcPts val="0"/>
              </a:spcAft>
              <a:buSzPts val="2100"/>
              <a:buNone/>
              <a:defRPr sz="2100">
                <a:latin typeface="Nunito Medium"/>
                <a:ea typeface="Nunito Medium"/>
                <a:cs typeface="Nunito Medium"/>
                <a:sym typeface="Nunito Medium"/>
              </a:defRPr>
            </a:lvl9pPr>
          </a:lstStyle>
          <a:p/>
        </p:txBody>
      </p:sp>
      <p:sp>
        <p:nvSpPr>
          <p:cNvPr id="109" name="Google Shape;109;p18"/>
          <p:cNvSpPr txBox="1"/>
          <p:nvPr>
            <p:ph idx="2" type="title"/>
          </p:nvPr>
        </p:nvSpPr>
        <p:spPr>
          <a:xfrm>
            <a:off x="3239747" y="3977388"/>
            <a:ext cx="2664300" cy="30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800">
                <a:solidFill>
                  <a:schemeClr val="dk1"/>
                </a:solidFill>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grpSp>
        <p:nvGrpSpPr>
          <p:cNvPr id="110" name="Google Shape;110;p18"/>
          <p:cNvGrpSpPr/>
          <p:nvPr/>
        </p:nvGrpSpPr>
        <p:grpSpPr>
          <a:xfrm rot="10800000">
            <a:off x="6617889" y="-234202"/>
            <a:ext cx="2802423" cy="3159944"/>
            <a:chOff x="-613064" y="2641248"/>
            <a:chExt cx="2802423" cy="3159944"/>
          </a:xfrm>
        </p:grpSpPr>
        <p:sp>
          <p:nvSpPr>
            <p:cNvPr id="111" name="Google Shape;111;p18"/>
            <p:cNvSpPr/>
            <p:nvPr/>
          </p:nvSpPr>
          <p:spPr>
            <a:xfrm rot="3366422">
              <a:off x="-614056" y="3475169"/>
              <a:ext cx="2804406" cy="149210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rot="6776251">
              <a:off x="914712" y="4708301"/>
              <a:ext cx="343986" cy="30904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 name="Google Shape;113;p18"/>
          <p:cNvGrpSpPr/>
          <p:nvPr/>
        </p:nvGrpSpPr>
        <p:grpSpPr>
          <a:xfrm flipH="1" rot="10800000">
            <a:off x="-276311" y="-234202"/>
            <a:ext cx="2802423" cy="3159944"/>
            <a:chOff x="-613064" y="2641248"/>
            <a:chExt cx="2802423" cy="3159944"/>
          </a:xfrm>
        </p:grpSpPr>
        <p:sp>
          <p:nvSpPr>
            <p:cNvPr id="114" name="Google Shape;114;p18"/>
            <p:cNvSpPr/>
            <p:nvPr/>
          </p:nvSpPr>
          <p:spPr>
            <a:xfrm rot="3366422">
              <a:off x="-614056" y="3475169"/>
              <a:ext cx="2804406" cy="149210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rot="6776251">
              <a:off x="914712" y="4708301"/>
              <a:ext cx="343986" cy="30904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5">
    <p:spTree>
      <p:nvGrpSpPr>
        <p:cNvPr id="116" name="Shape 116"/>
        <p:cNvGrpSpPr/>
        <p:nvPr/>
      </p:nvGrpSpPr>
      <p:grpSpPr>
        <a:xfrm>
          <a:off x="0" y="0"/>
          <a:ext cx="0" cy="0"/>
          <a:chOff x="0" y="0"/>
          <a:chExt cx="0" cy="0"/>
        </a:xfrm>
      </p:grpSpPr>
      <p:sp>
        <p:nvSpPr>
          <p:cNvPr id="117" name="Google Shape;117;p19"/>
          <p:cNvSpPr txBox="1"/>
          <p:nvPr>
            <p:ph type="title"/>
          </p:nvPr>
        </p:nvSpPr>
        <p:spPr>
          <a:xfrm>
            <a:off x="713250" y="539385"/>
            <a:ext cx="7717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18" name="Google Shape;118;p19"/>
          <p:cNvSpPr/>
          <p:nvPr/>
        </p:nvSpPr>
        <p:spPr>
          <a:xfrm rot="-8728138">
            <a:off x="8657537" y="4683755"/>
            <a:ext cx="323233" cy="290379"/>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rot="1062923">
            <a:off x="7203236" y="3964673"/>
            <a:ext cx="2455061" cy="130611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p:nvPr/>
        </p:nvSpPr>
        <p:spPr>
          <a:xfrm rot="-4500844">
            <a:off x="241987" y="4616669"/>
            <a:ext cx="323243" cy="29038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txBox="1"/>
          <p:nvPr>
            <p:ph idx="1" type="subTitle"/>
          </p:nvPr>
        </p:nvSpPr>
        <p:spPr>
          <a:xfrm>
            <a:off x="4981100" y="1750000"/>
            <a:ext cx="10212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2200"/>
              <a:buNone/>
              <a:defRPr b="1" i="0" sz="1800">
                <a:solidFill>
                  <a:schemeClr val="dk1"/>
                </a:solidFill>
                <a:latin typeface="Martel"/>
                <a:ea typeface="Martel"/>
                <a:cs typeface="Martel"/>
                <a:sym typeface="Marte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22" name="Google Shape;122;p19"/>
          <p:cNvSpPr txBox="1"/>
          <p:nvPr>
            <p:ph idx="2" type="subTitle"/>
          </p:nvPr>
        </p:nvSpPr>
        <p:spPr>
          <a:xfrm>
            <a:off x="4981100" y="2099250"/>
            <a:ext cx="3447300" cy="8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 name="Google Shape;123;p19"/>
          <p:cNvSpPr txBox="1"/>
          <p:nvPr>
            <p:ph idx="3" type="subTitle"/>
          </p:nvPr>
        </p:nvSpPr>
        <p:spPr>
          <a:xfrm>
            <a:off x="4981100" y="3298425"/>
            <a:ext cx="10212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2200"/>
              <a:buNone/>
              <a:defRPr b="1" i="0" sz="1800">
                <a:solidFill>
                  <a:schemeClr val="dk1"/>
                </a:solidFill>
                <a:latin typeface="Martel"/>
                <a:ea typeface="Martel"/>
                <a:cs typeface="Martel"/>
                <a:sym typeface="Marte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24" name="Google Shape;124;p19"/>
          <p:cNvSpPr txBox="1"/>
          <p:nvPr>
            <p:ph idx="4" type="subTitle"/>
          </p:nvPr>
        </p:nvSpPr>
        <p:spPr>
          <a:xfrm>
            <a:off x="4981100" y="3647675"/>
            <a:ext cx="3447300" cy="8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25" name="Shape 125"/>
        <p:cNvGrpSpPr/>
        <p:nvPr/>
      </p:nvGrpSpPr>
      <p:grpSpPr>
        <a:xfrm>
          <a:off x="0" y="0"/>
          <a:ext cx="0" cy="0"/>
          <a:chOff x="0" y="0"/>
          <a:chExt cx="0" cy="0"/>
        </a:xfrm>
      </p:grpSpPr>
      <p:sp>
        <p:nvSpPr>
          <p:cNvPr id="126" name="Google Shape;126;p20"/>
          <p:cNvSpPr txBox="1"/>
          <p:nvPr>
            <p:ph idx="1" type="subTitle"/>
          </p:nvPr>
        </p:nvSpPr>
        <p:spPr>
          <a:xfrm>
            <a:off x="1531000" y="1222763"/>
            <a:ext cx="13635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2200"/>
              <a:buNone/>
              <a:defRPr b="1" i="0" sz="1800">
                <a:solidFill>
                  <a:schemeClr val="dk1"/>
                </a:solidFill>
                <a:latin typeface="Martel"/>
                <a:ea typeface="Martel"/>
                <a:cs typeface="Martel"/>
                <a:sym typeface="Marte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27" name="Google Shape;127;p20"/>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8" name="Google Shape;128;p20"/>
          <p:cNvSpPr txBox="1"/>
          <p:nvPr>
            <p:ph idx="2" type="subTitle"/>
          </p:nvPr>
        </p:nvSpPr>
        <p:spPr>
          <a:xfrm>
            <a:off x="1531000" y="1495829"/>
            <a:ext cx="4131900" cy="77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9" name="Google Shape;129;p20"/>
          <p:cNvSpPr txBox="1"/>
          <p:nvPr>
            <p:ph idx="3" type="subTitle"/>
          </p:nvPr>
        </p:nvSpPr>
        <p:spPr>
          <a:xfrm>
            <a:off x="1531000" y="3536800"/>
            <a:ext cx="13635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2200"/>
              <a:buNone/>
              <a:defRPr b="1" i="0" sz="1800">
                <a:solidFill>
                  <a:schemeClr val="dk1"/>
                </a:solidFill>
                <a:latin typeface="Martel"/>
                <a:ea typeface="Martel"/>
                <a:cs typeface="Martel"/>
                <a:sym typeface="Marte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30" name="Google Shape;130;p20"/>
          <p:cNvSpPr txBox="1"/>
          <p:nvPr>
            <p:ph idx="4" type="subTitle"/>
          </p:nvPr>
        </p:nvSpPr>
        <p:spPr>
          <a:xfrm>
            <a:off x="1531000" y="3813015"/>
            <a:ext cx="4131900" cy="77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20"/>
          <p:cNvSpPr txBox="1"/>
          <p:nvPr>
            <p:ph idx="5" type="subTitle"/>
          </p:nvPr>
        </p:nvSpPr>
        <p:spPr>
          <a:xfrm>
            <a:off x="1531000" y="2379782"/>
            <a:ext cx="13635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2200"/>
              <a:buNone/>
              <a:defRPr b="1" i="0" sz="1800">
                <a:solidFill>
                  <a:schemeClr val="dk1"/>
                </a:solidFill>
                <a:latin typeface="Martel"/>
                <a:ea typeface="Martel"/>
                <a:cs typeface="Martel"/>
                <a:sym typeface="Martel"/>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32" name="Google Shape;132;p20"/>
          <p:cNvSpPr txBox="1"/>
          <p:nvPr>
            <p:ph idx="6" type="subTitle"/>
          </p:nvPr>
        </p:nvSpPr>
        <p:spPr>
          <a:xfrm>
            <a:off x="1531000" y="2654422"/>
            <a:ext cx="4131900" cy="77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3" name="Google Shape;133;p20"/>
          <p:cNvSpPr/>
          <p:nvPr/>
        </p:nvSpPr>
        <p:spPr>
          <a:xfrm rot="-10383505">
            <a:off x="7018557" y="971047"/>
            <a:ext cx="2520344" cy="134105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flipH="1" rot="-416511">
            <a:off x="-1013154" y="-673504"/>
            <a:ext cx="2100203" cy="1117515"/>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flipH="1" rot="10800000">
            <a:off x="8559980" y="1519570"/>
            <a:ext cx="361912" cy="32517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9" name="Google Shape;19;p3"/>
          <p:cNvSpPr txBox="1"/>
          <p:nvPr>
            <p:ph idx="1" type="subTitle"/>
          </p:nvPr>
        </p:nvSpPr>
        <p:spPr>
          <a:xfrm>
            <a:off x="1266623" y="3325125"/>
            <a:ext cx="3940500" cy="82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b="1" i="0" sz="4200">
                <a:solidFill>
                  <a:schemeClr val="dk1"/>
                </a:solidFill>
                <a:latin typeface="Martel"/>
                <a:ea typeface="Martel"/>
                <a:cs typeface="Martel"/>
                <a:sym typeface="Marte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 name="Google Shape;20;p3"/>
          <p:cNvSpPr txBox="1"/>
          <p:nvPr>
            <p:ph hasCustomPrompt="1" type="title"/>
          </p:nvPr>
        </p:nvSpPr>
        <p:spPr>
          <a:xfrm>
            <a:off x="801958" y="2303812"/>
            <a:ext cx="1163100" cy="64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solidFill>
                  <a:schemeClr val="accent4"/>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1" name="Google Shape;21;p3"/>
          <p:cNvSpPr txBox="1"/>
          <p:nvPr>
            <p:ph idx="2" type="subTitle"/>
          </p:nvPr>
        </p:nvSpPr>
        <p:spPr>
          <a:xfrm>
            <a:off x="1106350" y="4142500"/>
            <a:ext cx="4277700" cy="3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 name="Google Shape;22;p3"/>
          <p:cNvSpPr/>
          <p:nvPr/>
        </p:nvSpPr>
        <p:spPr>
          <a:xfrm flipH="1" rot="-10022767">
            <a:off x="-227911" y="215271"/>
            <a:ext cx="2516662" cy="1339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849430">
            <a:off x="6877665" y="830733"/>
            <a:ext cx="2549896" cy="1356688"/>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6584380">
            <a:off x="680493" y="1675229"/>
            <a:ext cx="343952"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136" name="Shape 136"/>
        <p:cNvGrpSpPr/>
        <p:nvPr/>
      </p:nvGrpSpPr>
      <p:grpSpPr>
        <a:xfrm>
          <a:off x="0" y="0"/>
          <a:ext cx="0" cy="0"/>
          <a:chOff x="0" y="0"/>
          <a:chExt cx="0" cy="0"/>
        </a:xfrm>
      </p:grpSpPr>
      <p:sp>
        <p:nvSpPr>
          <p:cNvPr id="137" name="Google Shape;137;p21"/>
          <p:cNvSpPr txBox="1"/>
          <p:nvPr>
            <p:ph idx="1" type="subTitle"/>
          </p:nvPr>
        </p:nvSpPr>
        <p:spPr>
          <a:xfrm>
            <a:off x="1219461" y="1412559"/>
            <a:ext cx="19935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38" name="Google Shape;138;p21"/>
          <p:cNvSpPr txBox="1"/>
          <p:nvPr>
            <p:ph type="title"/>
          </p:nvPr>
        </p:nvSpPr>
        <p:spPr>
          <a:xfrm>
            <a:off x="713250" y="53949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39" name="Google Shape;139;p21"/>
          <p:cNvSpPr txBox="1"/>
          <p:nvPr>
            <p:ph idx="2" type="subTitle"/>
          </p:nvPr>
        </p:nvSpPr>
        <p:spPr>
          <a:xfrm>
            <a:off x="1219451" y="1778253"/>
            <a:ext cx="28803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0" name="Google Shape;140;p21"/>
          <p:cNvSpPr txBox="1"/>
          <p:nvPr>
            <p:ph idx="3" type="subTitle"/>
          </p:nvPr>
        </p:nvSpPr>
        <p:spPr>
          <a:xfrm>
            <a:off x="5044258" y="1412547"/>
            <a:ext cx="19935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41" name="Google Shape;141;p21"/>
          <p:cNvSpPr txBox="1"/>
          <p:nvPr>
            <p:ph idx="4" type="subTitle"/>
          </p:nvPr>
        </p:nvSpPr>
        <p:spPr>
          <a:xfrm>
            <a:off x="5044249" y="1778238"/>
            <a:ext cx="28803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2" name="Google Shape;142;p21"/>
          <p:cNvSpPr txBox="1"/>
          <p:nvPr>
            <p:ph idx="5" type="subTitle"/>
          </p:nvPr>
        </p:nvSpPr>
        <p:spPr>
          <a:xfrm>
            <a:off x="5044258" y="3243747"/>
            <a:ext cx="19935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43" name="Google Shape;143;p21"/>
          <p:cNvSpPr txBox="1"/>
          <p:nvPr>
            <p:ph idx="6" type="subTitle"/>
          </p:nvPr>
        </p:nvSpPr>
        <p:spPr>
          <a:xfrm>
            <a:off x="5044249" y="3609438"/>
            <a:ext cx="28803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 name="Google Shape;144;p21"/>
          <p:cNvSpPr/>
          <p:nvPr/>
        </p:nvSpPr>
        <p:spPr>
          <a:xfrm rot="-849422">
            <a:off x="1820922" y="3366336"/>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rot="6584380">
            <a:off x="541243" y="4463204"/>
            <a:ext cx="343952"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rot="-849422">
            <a:off x="7295722" y="1273811"/>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1_1">
    <p:spTree>
      <p:nvGrpSpPr>
        <p:cNvPr id="147" name="Shape 147"/>
        <p:cNvGrpSpPr/>
        <p:nvPr/>
      </p:nvGrpSpPr>
      <p:grpSpPr>
        <a:xfrm>
          <a:off x="0" y="0"/>
          <a:ext cx="0" cy="0"/>
          <a:chOff x="0" y="0"/>
          <a:chExt cx="0" cy="0"/>
        </a:xfrm>
      </p:grpSpPr>
      <p:sp>
        <p:nvSpPr>
          <p:cNvPr id="148" name="Google Shape;148;p22"/>
          <p:cNvSpPr txBox="1"/>
          <p:nvPr>
            <p:ph idx="1" type="subTitle"/>
          </p:nvPr>
        </p:nvSpPr>
        <p:spPr>
          <a:xfrm>
            <a:off x="2185803" y="1467092"/>
            <a:ext cx="19020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49" name="Google Shape;149;p22"/>
          <p:cNvSpPr txBox="1"/>
          <p:nvPr>
            <p:ph type="title"/>
          </p:nvPr>
        </p:nvSpPr>
        <p:spPr>
          <a:xfrm>
            <a:off x="713250" y="53949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50" name="Google Shape;150;p22"/>
          <p:cNvSpPr txBox="1"/>
          <p:nvPr>
            <p:ph idx="2" type="subTitle"/>
          </p:nvPr>
        </p:nvSpPr>
        <p:spPr>
          <a:xfrm>
            <a:off x="2185798" y="1832775"/>
            <a:ext cx="14451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1" name="Google Shape;151;p22"/>
          <p:cNvSpPr txBox="1"/>
          <p:nvPr>
            <p:ph idx="3" type="subTitle"/>
          </p:nvPr>
        </p:nvSpPr>
        <p:spPr>
          <a:xfrm>
            <a:off x="6387406" y="1467092"/>
            <a:ext cx="19020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52" name="Google Shape;152;p22"/>
          <p:cNvSpPr txBox="1"/>
          <p:nvPr>
            <p:ph idx="4" type="subTitle"/>
          </p:nvPr>
        </p:nvSpPr>
        <p:spPr>
          <a:xfrm>
            <a:off x="6387398" y="1832775"/>
            <a:ext cx="14451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53" name="Google Shape;153;p22"/>
          <p:cNvSpPr txBox="1"/>
          <p:nvPr>
            <p:ph idx="5" type="subTitle"/>
          </p:nvPr>
        </p:nvSpPr>
        <p:spPr>
          <a:xfrm>
            <a:off x="4286601" y="3431667"/>
            <a:ext cx="19020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54" name="Google Shape;154;p22"/>
          <p:cNvSpPr txBox="1"/>
          <p:nvPr>
            <p:ph idx="6" type="subTitle"/>
          </p:nvPr>
        </p:nvSpPr>
        <p:spPr>
          <a:xfrm>
            <a:off x="4286599" y="3797350"/>
            <a:ext cx="14451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5" name="Google Shape;155;p22"/>
          <p:cNvSpPr/>
          <p:nvPr/>
        </p:nvSpPr>
        <p:spPr>
          <a:xfrm rot="-9859298">
            <a:off x="-1014915" y="3994999"/>
            <a:ext cx="2804229" cy="1492008"/>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rot="-6805797">
            <a:off x="7202721" y="4287417"/>
            <a:ext cx="2804191" cy="1491988"/>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rot="6584380">
            <a:off x="8606743" y="4586492"/>
            <a:ext cx="343952"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4_1_1_1">
    <p:spTree>
      <p:nvGrpSpPr>
        <p:cNvPr id="158" name="Shape 158"/>
        <p:cNvGrpSpPr/>
        <p:nvPr/>
      </p:nvGrpSpPr>
      <p:grpSpPr>
        <a:xfrm>
          <a:off x="0" y="0"/>
          <a:ext cx="0" cy="0"/>
          <a:chOff x="0" y="0"/>
          <a:chExt cx="0" cy="0"/>
        </a:xfrm>
      </p:grpSpPr>
      <p:sp>
        <p:nvSpPr>
          <p:cNvPr id="159" name="Google Shape;159;p23"/>
          <p:cNvSpPr txBox="1"/>
          <p:nvPr>
            <p:ph idx="1" type="subTitle"/>
          </p:nvPr>
        </p:nvSpPr>
        <p:spPr>
          <a:xfrm>
            <a:off x="1265434" y="3066511"/>
            <a:ext cx="1261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60" name="Google Shape;160;p23"/>
          <p:cNvSpPr txBox="1"/>
          <p:nvPr>
            <p:ph type="title"/>
          </p:nvPr>
        </p:nvSpPr>
        <p:spPr>
          <a:xfrm>
            <a:off x="713250" y="53949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61" name="Google Shape;161;p23"/>
          <p:cNvSpPr txBox="1"/>
          <p:nvPr>
            <p:ph idx="2" type="subTitle"/>
          </p:nvPr>
        </p:nvSpPr>
        <p:spPr>
          <a:xfrm>
            <a:off x="716734" y="3432202"/>
            <a:ext cx="23592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3"/>
          <p:cNvSpPr txBox="1"/>
          <p:nvPr>
            <p:ph idx="3" type="subTitle"/>
          </p:nvPr>
        </p:nvSpPr>
        <p:spPr>
          <a:xfrm>
            <a:off x="3941100" y="2304511"/>
            <a:ext cx="1261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63" name="Google Shape;163;p23"/>
          <p:cNvSpPr txBox="1"/>
          <p:nvPr>
            <p:ph idx="4" type="subTitle"/>
          </p:nvPr>
        </p:nvSpPr>
        <p:spPr>
          <a:xfrm>
            <a:off x="3392400" y="2670202"/>
            <a:ext cx="23592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4" name="Google Shape;164;p23"/>
          <p:cNvSpPr txBox="1"/>
          <p:nvPr>
            <p:ph idx="5" type="subTitle"/>
          </p:nvPr>
        </p:nvSpPr>
        <p:spPr>
          <a:xfrm>
            <a:off x="6616766" y="3066511"/>
            <a:ext cx="1261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2pPr>
            <a:lvl3pPr lvl="2"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3pPr>
            <a:lvl4pPr lvl="3"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4pPr>
            <a:lvl5pPr lvl="4"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5pPr>
            <a:lvl6pPr lvl="5"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6pPr>
            <a:lvl7pPr lvl="6"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7pPr>
            <a:lvl8pPr lvl="7"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8pPr>
            <a:lvl9pPr lvl="8" rtl="0" algn="ctr">
              <a:spcBef>
                <a:spcPts val="0"/>
              </a:spcBef>
              <a:spcAft>
                <a:spcPts val="0"/>
              </a:spcAft>
              <a:buClr>
                <a:schemeClr val="dk1"/>
              </a:buClr>
              <a:buSzPts val="2200"/>
              <a:buFont typeface="Martel"/>
              <a:buNone/>
              <a:defRPr sz="2200">
                <a:solidFill>
                  <a:schemeClr val="dk1"/>
                </a:solidFill>
                <a:latin typeface="Martel"/>
                <a:ea typeface="Martel"/>
                <a:cs typeface="Martel"/>
                <a:sym typeface="Martel"/>
              </a:defRPr>
            </a:lvl9pPr>
          </a:lstStyle>
          <a:p/>
        </p:txBody>
      </p:sp>
      <p:sp>
        <p:nvSpPr>
          <p:cNvPr id="165" name="Google Shape;165;p23"/>
          <p:cNvSpPr txBox="1"/>
          <p:nvPr>
            <p:ph idx="6" type="subTitle"/>
          </p:nvPr>
        </p:nvSpPr>
        <p:spPr>
          <a:xfrm>
            <a:off x="6068066" y="3432202"/>
            <a:ext cx="23592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 name="Google Shape;166;p23"/>
          <p:cNvSpPr/>
          <p:nvPr/>
        </p:nvSpPr>
        <p:spPr>
          <a:xfrm rot="-849422">
            <a:off x="-316003" y="1568986"/>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rot="6584380">
            <a:off x="4442343" y="4463217"/>
            <a:ext cx="343952"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flipH="1" rot="849422">
            <a:off x="6763647" y="1568986"/>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169" name="Shape 169"/>
        <p:cNvGrpSpPr/>
        <p:nvPr/>
      </p:nvGrpSpPr>
      <p:grpSpPr>
        <a:xfrm>
          <a:off x="0" y="0"/>
          <a:ext cx="0" cy="0"/>
          <a:chOff x="0" y="0"/>
          <a:chExt cx="0" cy="0"/>
        </a:xfrm>
      </p:grpSpPr>
      <p:sp>
        <p:nvSpPr>
          <p:cNvPr id="170" name="Google Shape;170;p24"/>
          <p:cNvSpPr txBox="1"/>
          <p:nvPr>
            <p:ph type="title"/>
          </p:nvPr>
        </p:nvSpPr>
        <p:spPr>
          <a:xfrm>
            <a:off x="713250" y="539496"/>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71" name="Google Shape;171;p24"/>
          <p:cNvSpPr txBox="1"/>
          <p:nvPr>
            <p:ph idx="1" type="subTitle"/>
          </p:nvPr>
        </p:nvSpPr>
        <p:spPr>
          <a:xfrm>
            <a:off x="1992469" y="1540785"/>
            <a:ext cx="1773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2pPr>
            <a:lvl3pPr lvl="2"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3pPr>
            <a:lvl4pPr lvl="3"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4pPr>
            <a:lvl5pPr lvl="4"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5pPr>
            <a:lvl6pPr lvl="5"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6pPr>
            <a:lvl7pPr lvl="6"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7pPr>
            <a:lvl8pPr lvl="7"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8pPr>
            <a:lvl9pPr lvl="8"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9pPr>
          </a:lstStyle>
          <a:p/>
        </p:txBody>
      </p:sp>
      <p:sp>
        <p:nvSpPr>
          <p:cNvPr id="172" name="Google Shape;172;p24"/>
          <p:cNvSpPr txBox="1"/>
          <p:nvPr>
            <p:ph idx="2" type="subTitle"/>
          </p:nvPr>
        </p:nvSpPr>
        <p:spPr>
          <a:xfrm>
            <a:off x="1992469" y="1937685"/>
            <a:ext cx="24192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3" name="Google Shape;173;p24"/>
          <p:cNvSpPr txBox="1"/>
          <p:nvPr>
            <p:ph idx="3" type="subTitle"/>
          </p:nvPr>
        </p:nvSpPr>
        <p:spPr>
          <a:xfrm>
            <a:off x="5468870" y="1540785"/>
            <a:ext cx="1773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2pPr>
            <a:lvl3pPr lvl="2"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3pPr>
            <a:lvl4pPr lvl="3"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4pPr>
            <a:lvl5pPr lvl="4"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5pPr>
            <a:lvl6pPr lvl="5"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6pPr>
            <a:lvl7pPr lvl="6"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7pPr>
            <a:lvl8pPr lvl="7"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8pPr>
            <a:lvl9pPr lvl="8"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9pPr>
          </a:lstStyle>
          <a:p/>
        </p:txBody>
      </p:sp>
      <p:sp>
        <p:nvSpPr>
          <p:cNvPr id="174" name="Google Shape;174;p24"/>
          <p:cNvSpPr txBox="1"/>
          <p:nvPr>
            <p:ph idx="4" type="subTitle"/>
          </p:nvPr>
        </p:nvSpPr>
        <p:spPr>
          <a:xfrm>
            <a:off x="5468870" y="1937685"/>
            <a:ext cx="24192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24"/>
          <p:cNvSpPr txBox="1"/>
          <p:nvPr>
            <p:ph idx="5" type="subTitle"/>
          </p:nvPr>
        </p:nvSpPr>
        <p:spPr>
          <a:xfrm>
            <a:off x="1992469" y="3226053"/>
            <a:ext cx="1773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2pPr>
            <a:lvl3pPr lvl="2"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3pPr>
            <a:lvl4pPr lvl="3"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4pPr>
            <a:lvl5pPr lvl="4"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5pPr>
            <a:lvl6pPr lvl="5"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6pPr>
            <a:lvl7pPr lvl="6"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7pPr>
            <a:lvl8pPr lvl="7"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8pPr>
            <a:lvl9pPr lvl="8"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9pPr>
          </a:lstStyle>
          <a:p/>
        </p:txBody>
      </p:sp>
      <p:sp>
        <p:nvSpPr>
          <p:cNvPr id="176" name="Google Shape;176;p24"/>
          <p:cNvSpPr txBox="1"/>
          <p:nvPr>
            <p:ph idx="6" type="subTitle"/>
          </p:nvPr>
        </p:nvSpPr>
        <p:spPr>
          <a:xfrm>
            <a:off x="1992469" y="3621778"/>
            <a:ext cx="2419200" cy="100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7" name="Google Shape;177;p24"/>
          <p:cNvSpPr txBox="1"/>
          <p:nvPr>
            <p:ph idx="7" type="subTitle"/>
          </p:nvPr>
        </p:nvSpPr>
        <p:spPr>
          <a:xfrm>
            <a:off x="5468870" y="3226053"/>
            <a:ext cx="1773900" cy="3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2pPr>
            <a:lvl3pPr lvl="2"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3pPr>
            <a:lvl4pPr lvl="3"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4pPr>
            <a:lvl5pPr lvl="4"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5pPr>
            <a:lvl6pPr lvl="5"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6pPr>
            <a:lvl7pPr lvl="6"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7pPr>
            <a:lvl8pPr lvl="7"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8pPr>
            <a:lvl9pPr lvl="8" rtl="0" algn="ctr">
              <a:spcBef>
                <a:spcPts val="0"/>
              </a:spcBef>
              <a:spcAft>
                <a:spcPts val="0"/>
              </a:spcAft>
              <a:buClr>
                <a:schemeClr val="dk1"/>
              </a:buClr>
              <a:buSzPts val="1800"/>
              <a:buFont typeface="Martel"/>
              <a:buNone/>
              <a:defRPr b="1" sz="1800">
                <a:solidFill>
                  <a:schemeClr val="dk1"/>
                </a:solidFill>
                <a:latin typeface="Martel"/>
                <a:ea typeface="Martel"/>
                <a:cs typeface="Martel"/>
                <a:sym typeface="Martel"/>
              </a:defRPr>
            </a:lvl9pPr>
          </a:lstStyle>
          <a:p/>
        </p:txBody>
      </p:sp>
      <p:sp>
        <p:nvSpPr>
          <p:cNvPr id="178" name="Google Shape;178;p24"/>
          <p:cNvSpPr txBox="1"/>
          <p:nvPr>
            <p:ph idx="8" type="subTitle"/>
          </p:nvPr>
        </p:nvSpPr>
        <p:spPr>
          <a:xfrm>
            <a:off x="5468870" y="3623926"/>
            <a:ext cx="2419200" cy="100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p:nvPr/>
        </p:nvSpPr>
        <p:spPr>
          <a:xfrm rot="5040266">
            <a:off x="511268" y="3558760"/>
            <a:ext cx="368967" cy="331487"/>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4"/>
          <p:cNvSpPr/>
          <p:nvPr/>
        </p:nvSpPr>
        <p:spPr>
          <a:xfrm flipH="1" rot="1702846">
            <a:off x="-1217185" y="2707299"/>
            <a:ext cx="2804485" cy="149214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flipH="1" rot="1702846">
            <a:off x="7357803" y="3673374"/>
            <a:ext cx="2804485" cy="149214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4"/>
          <p:cNvSpPr/>
          <p:nvPr/>
        </p:nvSpPr>
        <p:spPr>
          <a:xfrm rot="5040266">
            <a:off x="8253468" y="4579385"/>
            <a:ext cx="368967" cy="331487"/>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183" name="Shape 183"/>
        <p:cNvGrpSpPr/>
        <p:nvPr/>
      </p:nvGrpSpPr>
      <p:grpSpPr>
        <a:xfrm>
          <a:off x="0" y="0"/>
          <a:ext cx="0" cy="0"/>
          <a:chOff x="0" y="0"/>
          <a:chExt cx="0" cy="0"/>
        </a:xfrm>
      </p:grpSpPr>
      <p:sp>
        <p:nvSpPr>
          <p:cNvPr id="184" name="Google Shape;184;p25"/>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85" name="Google Shape;185;p25"/>
          <p:cNvSpPr txBox="1"/>
          <p:nvPr>
            <p:ph idx="1" type="subTitle"/>
          </p:nvPr>
        </p:nvSpPr>
        <p:spPr>
          <a:xfrm>
            <a:off x="1142462" y="1945962"/>
            <a:ext cx="1243500" cy="31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86" name="Google Shape;186;p25"/>
          <p:cNvSpPr txBox="1"/>
          <p:nvPr>
            <p:ph idx="2" type="subTitle"/>
          </p:nvPr>
        </p:nvSpPr>
        <p:spPr>
          <a:xfrm>
            <a:off x="731012" y="2267256"/>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7" name="Google Shape;187;p25"/>
          <p:cNvSpPr txBox="1"/>
          <p:nvPr>
            <p:ph idx="3" type="subTitle"/>
          </p:nvPr>
        </p:nvSpPr>
        <p:spPr>
          <a:xfrm>
            <a:off x="3950250" y="1945962"/>
            <a:ext cx="1243500" cy="31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88" name="Google Shape;188;p25"/>
          <p:cNvSpPr txBox="1"/>
          <p:nvPr>
            <p:ph idx="4" type="subTitle"/>
          </p:nvPr>
        </p:nvSpPr>
        <p:spPr>
          <a:xfrm>
            <a:off x="3538800" y="2267256"/>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9" name="Google Shape;189;p25"/>
          <p:cNvSpPr txBox="1"/>
          <p:nvPr>
            <p:ph idx="5" type="subTitle"/>
          </p:nvPr>
        </p:nvSpPr>
        <p:spPr>
          <a:xfrm>
            <a:off x="6758038" y="1945962"/>
            <a:ext cx="1243500" cy="31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90" name="Google Shape;190;p25"/>
          <p:cNvSpPr txBox="1"/>
          <p:nvPr>
            <p:ph idx="6" type="subTitle"/>
          </p:nvPr>
        </p:nvSpPr>
        <p:spPr>
          <a:xfrm>
            <a:off x="6346588" y="2267256"/>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5"/>
          <p:cNvSpPr txBox="1"/>
          <p:nvPr>
            <p:ph idx="7" type="subTitle"/>
          </p:nvPr>
        </p:nvSpPr>
        <p:spPr>
          <a:xfrm>
            <a:off x="1142462" y="3753643"/>
            <a:ext cx="1243500" cy="31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92" name="Google Shape;192;p25"/>
          <p:cNvSpPr txBox="1"/>
          <p:nvPr>
            <p:ph idx="8" type="subTitle"/>
          </p:nvPr>
        </p:nvSpPr>
        <p:spPr>
          <a:xfrm>
            <a:off x="731012" y="4074343"/>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5"/>
          <p:cNvSpPr txBox="1"/>
          <p:nvPr>
            <p:ph idx="9" type="subTitle"/>
          </p:nvPr>
        </p:nvSpPr>
        <p:spPr>
          <a:xfrm>
            <a:off x="3950250" y="3753643"/>
            <a:ext cx="1243500" cy="31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94" name="Google Shape;194;p25"/>
          <p:cNvSpPr txBox="1"/>
          <p:nvPr>
            <p:ph idx="13" type="subTitle"/>
          </p:nvPr>
        </p:nvSpPr>
        <p:spPr>
          <a:xfrm>
            <a:off x="3538800" y="4074343"/>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5" name="Google Shape;195;p25"/>
          <p:cNvSpPr txBox="1"/>
          <p:nvPr>
            <p:ph idx="14" type="subTitle"/>
          </p:nvPr>
        </p:nvSpPr>
        <p:spPr>
          <a:xfrm>
            <a:off x="6758038" y="3753643"/>
            <a:ext cx="1243500" cy="31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Martel"/>
              <a:buNone/>
              <a:defRPr b="1" i="0" sz="1800">
                <a:solidFill>
                  <a:schemeClr val="dk1"/>
                </a:solidFill>
                <a:latin typeface="Martel"/>
                <a:ea typeface="Martel"/>
                <a:cs typeface="Martel"/>
                <a:sym typeface="Martel"/>
              </a:defRPr>
            </a:lvl1pPr>
            <a:lvl2pPr lvl="1"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2pPr>
            <a:lvl3pPr lvl="2"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3pPr>
            <a:lvl4pPr lvl="3"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4pPr>
            <a:lvl5pPr lvl="4"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5pPr>
            <a:lvl6pPr lvl="5"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6pPr>
            <a:lvl7pPr lvl="6"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7pPr>
            <a:lvl8pPr lvl="7"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8pPr>
            <a:lvl9pPr lvl="8" rtl="0" algn="ctr">
              <a:spcBef>
                <a:spcPts val="0"/>
              </a:spcBef>
              <a:spcAft>
                <a:spcPts val="0"/>
              </a:spcAft>
              <a:buClr>
                <a:schemeClr val="dk1"/>
              </a:buClr>
              <a:buSzPts val="2100"/>
              <a:buFont typeface="Martel"/>
              <a:buNone/>
              <a:defRPr b="1" sz="2100">
                <a:solidFill>
                  <a:schemeClr val="dk1"/>
                </a:solidFill>
                <a:latin typeface="Martel"/>
                <a:ea typeface="Martel"/>
                <a:cs typeface="Martel"/>
                <a:sym typeface="Martel"/>
              </a:defRPr>
            </a:lvl9pPr>
          </a:lstStyle>
          <a:p/>
        </p:txBody>
      </p:sp>
      <p:sp>
        <p:nvSpPr>
          <p:cNvPr id="196" name="Google Shape;196;p25"/>
          <p:cNvSpPr txBox="1"/>
          <p:nvPr>
            <p:ph idx="15" type="subTitle"/>
          </p:nvPr>
        </p:nvSpPr>
        <p:spPr>
          <a:xfrm>
            <a:off x="6346588" y="4074343"/>
            <a:ext cx="2066400" cy="54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7" name="Google Shape;197;p25"/>
          <p:cNvSpPr/>
          <p:nvPr/>
        </p:nvSpPr>
        <p:spPr>
          <a:xfrm rot="9313262">
            <a:off x="7765343" y="3386195"/>
            <a:ext cx="2638742" cy="140395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rot="-6681293">
            <a:off x="8549300" y="3180570"/>
            <a:ext cx="251296" cy="225769"/>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rot="9313262">
            <a:off x="-1523057" y="766945"/>
            <a:ext cx="2638742" cy="140395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rot="-8460514">
            <a:off x="206671" y="1050615"/>
            <a:ext cx="251299" cy="22577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201" name="Shape 201"/>
        <p:cNvGrpSpPr/>
        <p:nvPr/>
      </p:nvGrpSpPr>
      <p:grpSpPr>
        <a:xfrm>
          <a:off x="0" y="0"/>
          <a:ext cx="0" cy="0"/>
          <a:chOff x="0" y="0"/>
          <a:chExt cx="0" cy="0"/>
        </a:xfrm>
      </p:grpSpPr>
      <p:sp>
        <p:nvSpPr>
          <p:cNvPr id="202" name="Google Shape;202;p26"/>
          <p:cNvSpPr txBox="1"/>
          <p:nvPr>
            <p:ph hasCustomPrompt="1" type="title"/>
          </p:nvPr>
        </p:nvSpPr>
        <p:spPr>
          <a:xfrm>
            <a:off x="4865136" y="760399"/>
            <a:ext cx="32907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4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3" name="Google Shape;203;p26"/>
          <p:cNvSpPr txBox="1"/>
          <p:nvPr>
            <p:ph idx="1" type="subTitle"/>
          </p:nvPr>
        </p:nvSpPr>
        <p:spPr>
          <a:xfrm>
            <a:off x="4590186" y="1330584"/>
            <a:ext cx="38406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4" name="Google Shape;204;p26"/>
          <p:cNvSpPr txBox="1"/>
          <p:nvPr>
            <p:ph hasCustomPrompt="1" idx="2" type="title"/>
          </p:nvPr>
        </p:nvSpPr>
        <p:spPr>
          <a:xfrm>
            <a:off x="4865136" y="3525049"/>
            <a:ext cx="32907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4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5" name="Google Shape;205;p26"/>
          <p:cNvSpPr txBox="1"/>
          <p:nvPr>
            <p:ph idx="3" type="subTitle"/>
          </p:nvPr>
        </p:nvSpPr>
        <p:spPr>
          <a:xfrm>
            <a:off x="4590186" y="4093620"/>
            <a:ext cx="38406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6" name="Google Shape;206;p26"/>
          <p:cNvSpPr txBox="1"/>
          <p:nvPr>
            <p:ph hasCustomPrompt="1" idx="4" type="title"/>
          </p:nvPr>
        </p:nvSpPr>
        <p:spPr>
          <a:xfrm>
            <a:off x="4865136" y="2182624"/>
            <a:ext cx="32907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34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7" name="Google Shape;207;p26"/>
          <p:cNvSpPr txBox="1"/>
          <p:nvPr>
            <p:ph idx="5" type="subTitle"/>
          </p:nvPr>
        </p:nvSpPr>
        <p:spPr>
          <a:xfrm>
            <a:off x="4590186" y="2712102"/>
            <a:ext cx="38406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26"/>
          <p:cNvSpPr/>
          <p:nvPr/>
        </p:nvSpPr>
        <p:spPr>
          <a:xfrm rot="1083484">
            <a:off x="4143886" y="-672291"/>
            <a:ext cx="2804234" cy="1492011"/>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0_1">
    <p:spTree>
      <p:nvGrpSpPr>
        <p:cNvPr id="209" name="Shape 209"/>
        <p:cNvGrpSpPr/>
        <p:nvPr/>
      </p:nvGrpSpPr>
      <p:grpSpPr>
        <a:xfrm>
          <a:off x="0" y="0"/>
          <a:ext cx="0" cy="0"/>
          <a:chOff x="0" y="0"/>
          <a:chExt cx="0" cy="0"/>
        </a:xfrm>
      </p:grpSpPr>
      <p:sp>
        <p:nvSpPr>
          <p:cNvPr id="210" name="Google Shape;210;p27"/>
          <p:cNvSpPr txBox="1"/>
          <p:nvPr>
            <p:ph type="title"/>
          </p:nvPr>
        </p:nvSpPr>
        <p:spPr>
          <a:xfrm>
            <a:off x="717150" y="539500"/>
            <a:ext cx="4831200" cy="112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0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11" name="Google Shape;211;p27"/>
          <p:cNvSpPr txBox="1"/>
          <p:nvPr>
            <p:ph idx="1" type="body"/>
          </p:nvPr>
        </p:nvSpPr>
        <p:spPr>
          <a:xfrm>
            <a:off x="1203450" y="1866625"/>
            <a:ext cx="3858600" cy="8157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212" name="Google Shape;212;p27"/>
          <p:cNvSpPr/>
          <p:nvPr/>
        </p:nvSpPr>
        <p:spPr>
          <a:xfrm rot="2210463">
            <a:off x="99465" y="2875936"/>
            <a:ext cx="2804152" cy="1491967"/>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rot="2937724">
            <a:off x="8511908" y="1198766"/>
            <a:ext cx="2804104" cy="1491941"/>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2">
    <p:spTree>
      <p:nvGrpSpPr>
        <p:cNvPr id="214" name="Shape 214"/>
        <p:cNvGrpSpPr/>
        <p:nvPr/>
      </p:nvGrpSpPr>
      <p:grpSpPr>
        <a:xfrm>
          <a:off x="0" y="0"/>
          <a:ext cx="0" cy="0"/>
          <a:chOff x="0" y="0"/>
          <a:chExt cx="0" cy="0"/>
        </a:xfrm>
      </p:grpSpPr>
      <p:sp>
        <p:nvSpPr>
          <p:cNvPr id="215" name="Google Shape;215;p28"/>
          <p:cNvSpPr/>
          <p:nvPr/>
        </p:nvSpPr>
        <p:spPr>
          <a:xfrm rot="2937724">
            <a:off x="8606708" y="4501991"/>
            <a:ext cx="2804104" cy="1491941"/>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17" name="Google Shape;217;p28"/>
          <p:cNvSpPr/>
          <p:nvPr/>
        </p:nvSpPr>
        <p:spPr>
          <a:xfrm rot="4039828">
            <a:off x="-1917489" y="1497758"/>
            <a:ext cx="2804067" cy="149192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txBox="1"/>
          <p:nvPr>
            <p:ph idx="1" type="subTitle"/>
          </p:nvPr>
        </p:nvSpPr>
        <p:spPr>
          <a:xfrm>
            <a:off x="713225" y="1105625"/>
            <a:ext cx="7663800" cy="36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
    <p:spTree>
      <p:nvGrpSpPr>
        <p:cNvPr id="219" name="Shape 219"/>
        <p:cNvGrpSpPr/>
        <p:nvPr/>
      </p:nvGrpSpPr>
      <p:grpSpPr>
        <a:xfrm>
          <a:off x="0" y="0"/>
          <a:ext cx="0" cy="0"/>
          <a:chOff x="0" y="0"/>
          <a:chExt cx="0" cy="0"/>
        </a:xfrm>
      </p:grpSpPr>
      <p:sp>
        <p:nvSpPr>
          <p:cNvPr id="220" name="Google Shape;220;p29"/>
          <p:cNvSpPr txBox="1"/>
          <p:nvPr>
            <p:ph type="title"/>
          </p:nvPr>
        </p:nvSpPr>
        <p:spPr>
          <a:xfrm>
            <a:off x="1938750" y="1373826"/>
            <a:ext cx="5266500" cy="171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6200"/>
              <a:buNone/>
              <a:defRPr sz="11200"/>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21" name="Google Shape;221;p29"/>
          <p:cNvSpPr txBox="1"/>
          <p:nvPr>
            <p:ph idx="1" type="subTitle"/>
          </p:nvPr>
        </p:nvSpPr>
        <p:spPr>
          <a:xfrm>
            <a:off x="2300400" y="3190893"/>
            <a:ext cx="4543200" cy="47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p29"/>
          <p:cNvSpPr/>
          <p:nvPr/>
        </p:nvSpPr>
        <p:spPr>
          <a:xfrm rot="-10383505">
            <a:off x="8080157" y="1973197"/>
            <a:ext cx="2520344" cy="134105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rot="8570839">
            <a:off x="-885062" y="3730423"/>
            <a:ext cx="2520391" cy="134104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224" name="Shape 224"/>
        <p:cNvGrpSpPr/>
        <p:nvPr/>
      </p:nvGrpSpPr>
      <p:grpSpPr>
        <a:xfrm>
          <a:off x="0" y="0"/>
          <a:ext cx="0" cy="0"/>
          <a:chOff x="0" y="0"/>
          <a:chExt cx="0" cy="0"/>
        </a:xfrm>
      </p:grpSpPr>
      <p:sp>
        <p:nvSpPr>
          <p:cNvPr id="225" name="Google Shape;225;p30"/>
          <p:cNvSpPr txBox="1"/>
          <p:nvPr>
            <p:ph type="ctrTitle"/>
          </p:nvPr>
        </p:nvSpPr>
        <p:spPr>
          <a:xfrm>
            <a:off x="2938725" y="995583"/>
            <a:ext cx="3163800" cy="751200"/>
          </a:xfrm>
          <a:prstGeom prst="rect">
            <a:avLst/>
          </a:prstGeom>
        </p:spPr>
        <p:txBody>
          <a:bodyPr anchorCtr="0" anchor="ctr" bIns="91425" lIns="0" spcFirstLastPara="1" rIns="91425" wrap="square" tIns="91425">
            <a:noAutofit/>
          </a:bodyPr>
          <a:lstStyle>
            <a:lvl1pPr lvl="0" rtl="0" algn="ctr">
              <a:spcBef>
                <a:spcPts val="0"/>
              </a:spcBef>
              <a:spcAft>
                <a:spcPts val="0"/>
              </a:spcAft>
              <a:buSzPts val="3000"/>
              <a:buNone/>
              <a:defRPr sz="5500">
                <a:solidFill>
                  <a:schemeClr val="dk1"/>
                </a:solidFill>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226" name="Google Shape;226;p30"/>
          <p:cNvSpPr txBox="1"/>
          <p:nvPr/>
        </p:nvSpPr>
        <p:spPr>
          <a:xfrm>
            <a:off x="2089600" y="4124425"/>
            <a:ext cx="4965000" cy="30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50">
                <a:solidFill>
                  <a:schemeClr val="accent4"/>
                </a:solidFill>
                <a:latin typeface="Quicksand SemiBold"/>
                <a:ea typeface="Quicksand SemiBold"/>
                <a:cs typeface="Quicksand SemiBold"/>
                <a:sym typeface="Quicksand SemiBold"/>
              </a:rPr>
              <a:t>CREDITS:</a:t>
            </a:r>
            <a:r>
              <a:rPr lang="en" sz="1050">
                <a:solidFill>
                  <a:schemeClr val="accent4"/>
                </a:solidFill>
                <a:latin typeface="Quicksand SemiBold"/>
                <a:ea typeface="Quicksand SemiBold"/>
                <a:cs typeface="Quicksand SemiBold"/>
                <a:sym typeface="Quicksand SemiBold"/>
              </a:rPr>
              <a:t> </a:t>
            </a:r>
            <a:r>
              <a:rPr lang="en" sz="1050">
                <a:solidFill>
                  <a:schemeClr val="accent4"/>
                </a:solidFill>
                <a:latin typeface="Quicksand"/>
                <a:ea typeface="Quicksand"/>
                <a:cs typeface="Quicksand"/>
                <a:sym typeface="Quicksand"/>
              </a:rPr>
              <a:t>This presentation template was created by </a:t>
            </a:r>
            <a:r>
              <a:rPr b="1" lang="en" sz="1050">
                <a:solidFill>
                  <a:schemeClr val="accent4"/>
                </a:solidFill>
                <a:latin typeface="Quicksand"/>
                <a:ea typeface="Quicksand"/>
                <a:cs typeface="Quicksand"/>
                <a:sym typeface="Quicksand"/>
              </a:rPr>
              <a:t>Slidesgo</a:t>
            </a:r>
            <a:r>
              <a:rPr lang="en" sz="1050">
                <a:solidFill>
                  <a:schemeClr val="accent4"/>
                </a:solidFill>
                <a:latin typeface="Quicksand"/>
                <a:ea typeface="Quicksand"/>
                <a:cs typeface="Quicksand"/>
                <a:sym typeface="Quicksand"/>
              </a:rPr>
              <a:t>, including icons by </a:t>
            </a:r>
            <a:r>
              <a:rPr b="1" lang="en" sz="1050">
                <a:solidFill>
                  <a:schemeClr val="accent4"/>
                </a:solidFill>
                <a:latin typeface="Quicksand"/>
                <a:ea typeface="Quicksand"/>
                <a:cs typeface="Quicksand"/>
                <a:sym typeface="Quicksand"/>
              </a:rPr>
              <a:t>Flaticon</a:t>
            </a:r>
            <a:r>
              <a:rPr lang="en" sz="1050">
                <a:solidFill>
                  <a:schemeClr val="accent4"/>
                </a:solidFill>
                <a:latin typeface="Quicksand"/>
                <a:ea typeface="Quicksand"/>
                <a:cs typeface="Quicksand"/>
                <a:sym typeface="Quicksand"/>
              </a:rPr>
              <a:t> and infographics &amp; images by </a:t>
            </a:r>
            <a:r>
              <a:rPr b="1" lang="en" sz="1050">
                <a:solidFill>
                  <a:schemeClr val="accent4"/>
                </a:solidFill>
                <a:latin typeface="Quicksand"/>
                <a:ea typeface="Quicksand"/>
                <a:cs typeface="Quicksand"/>
                <a:sym typeface="Quicksand"/>
              </a:rPr>
              <a:t>Freepik</a:t>
            </a:r>
            <a:endParaRPr sz="1050">
              <a:solidFill>
                <a:schemeClr val="accent4"/>
              </a:solidFill>
              <a:latin typeface="Quicksand"/>
              <a:ea typeface="Quicksand"/>
              <a:cs typeface="Quicksand"/>
              <a:sym typeface="Quicksand"/>
            </a:endParaRPr>
          </a:p>
        </p:txBody>
      </p:sp>
      <p:sp>
        <p:nvSpPr>
          <p:cNvPr id="227" name="Google Shape;227;p30"/>
          <p:cNvSpPr txBox="1"/>
          <p:nvPr>
            <p:ph idx="1" type="subTitle"/>
          </p:nvPr>
        </p:nvSpPr>
        <p:spPr>
          <a:xfrm>
            <a:off x="2990100" y="2704300"/>
            <a:ext cx="3163800" cy="86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
        <p:nvSpPr>
          <p:cNvPr id="228" name="Google Shape;228;p30"/>
          <p:cNvSpPr/>
          <p:nvPr/>
        </p:nvSpPr>
        <p:spPr>
          <a:xfrm>
            <a:off x="541230" y="384975"/>
            <a:ext cx="343993" cy="30905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1381200" y="566050"/>
            <a:ext cx="21141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3000"/>
              <a:buNone/>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7" name="Google Shape;27;p4"/>
          <p:cNvSpPr txBox="1"/>
          <p:nvPr>
            <p:ph idx="1" type="body"/>
          </p:nvPr>
        </p:nvSpPr>
        <p:spPr>
          <a:xfrm>
            <a:off x="713225" y="1258950"/>
            <a:ext cx="3602100" cy="10104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0"/>
              </a:spcBef>
              <a:spcAft>
                <a:spcPts val="0"/>
              </a:spcAft>
              <a:buSzPts val="1200"/>
              <a:buChar char="■"/>
              <a:defRPr sz="1200"/>
            </a:lvl3pPr>
            <a:lvl4pPr indent="-304800" lvl="3" marL="1828800" rtl="0">
              <a:lnSpc>
                <a:spcPct val="100000"/>
              </a:lnSpc>
              <a:spcBef>
                <a:spcPts val="0"/>
              </a:spcBef>
              <a:spcAft>
                <a:spcPts val="0"/>
              </a:spcAft>
              <a:buSzPts val="1200"/>
              <a:buChar char="●"/>
              <a:defRPr sz="1200"/>
            </a:lvl4pPr>
            <a:lvl5pPr indent="-304800" lvl="4" marL="2286000" rtl="0">
              <a:lnSpc>
                <a:spcPct val="100000"/>
              </a:lnSpc>
              <a:spcBef>
                <a:spcPts val="0"/>
              </a:spcBef>
              <a:spcAft>
                <a:spcPts val="0"/>
              </a:spcAft>
              <a:buSzPts val="1200"/>
              <a:buChar char="○"/>
              <a:defRPr sz="1200"/>
            </a:lvl5pPr>
            <a:lvl6pPr indent="-304800" lvl="5" marL="2743200" rtl="0">
              <a:lnSpc>
                <a:spcPct val="100000"/>
              </a:lnSpc>
              <a:spcBef>
                <a:spcPts val="0"/>
              </a:spcBef>
              <a:spcAft>
                <a:spcPts val="0"/>
              </a:spcAft>
              <a:buSzPts val="1200"/>
              <a:buChar char="■"/>
              <a:defRPr sz="1200"/>
            </a:lvl6pPr>
            <a:lvl7pPr indent="-304800" lvl="6" marL="3200400" rtl="0">
              <a:lnSpc>
                <a:spcPct val="100000"/>
              </a:lnSpc>
              <a:spcBef>
                <a:spcPts val="0"/>
              </a:spcBef>
              <a:spcAft>
                <a:spcPts val="0"/>
              </a:spcAft>
              <a:buSzPts val="1200"/>
              <a:buChar char="●"/>
              <a:defRPr sz="1200"/>
            </a:lvl7pPr>
            <a:lvl8pPr indent="-304800" lvl="7" marL="3657600" rtl="0">
              <a:lnSpc>
                <a:spcPct val="100000"/>
              </a:lnSpc>
              <a:spcBef>
                <a:spcPts val="0"/>
              </a:spcBef>
              <a:spcAft>
                <a:spcPts val="0"/>
              </a:spcAft>
              <a:buSzPts val="1200"/>
              <a:buChar char="○"/>
              <a:defRPr sz="1200"/>
            </a:lvl8pPr>
            <a:lvl9pPr indent="-304800" lvl="8" marL="4114800" rtl="0">
              <a:lnSpc>
                <a:spcPct val="100000"/>
              </a:lnSpc>
              <a:spcBef>
                <a:spcPts val="0"/>
              </a:spcBef>
              <a:spcAft>
                <a:spcPts val="0"/>
              </a:spcAft>
              <a:buSzPts val="1200"/>
              <a:buChar char="■"/>
              <a:defRPr sz="1200"/>
            </a:lvl9pPr>
          </a:lstStyle>
          <a:p/>
        </p:txBody>
      </p:sp>
      <p:sp>
        <p:nvSpPr>
          <p:cNvPr id="28" name="Google Shape;28;p4"/>
          <p:cNvSpPr/>
          <p:nvPr/>
        </p:nvSpPr>
        <p:spPr>
          <a:xfrm rot="-849422">
            <a:off x="4940697" y="-899214"/>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1716706">
            <a:off x="165846" y="3370797"/>
            <a:ext cx="275623" cy="24760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4034549">
            <a:off x="-688887" y="4504813"/>
            <a:ext cx="2804229" cy="1492008"/>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229" name="Shape 229"/>
        <p:cNvGrpSpPr/>
        <p:nvPr/>
      </p:nvGrpSpPr>
      <p:grpSpPr>
        <a:xfrm>
          <a:off x="0" y="0"/>
          <a:ext cx="0" cy="0"/>
          <a:chOff x="0" y="0"/>
          <a:chExt cx="0" cy="0"/>
        </a:xfrm>
      </p:grpSpPr>
      <p:sp>
        <p:nvSpPr>
          <p:cNvPr id="230" name="Google Shape;230;p31"/>
          <p:cNvSpPr/>
          <p:nvPr/>
        </p:nvSpPr>
        <p:spPr>
          <a:xfrm>
            <a:off x="6742317" y="867444"/>
            <a:ext cx="243" cy="122"/>
          </a:xfrm>
          <a:custGeom>
            <a:rect b="b" l="l" r="r" t="t"/>
            <a:pathLst>
              <a:path extrusionOk="0" h="1" w="2">
                <a:moveTo>
                  <a:pt x="1" y="0"/>
                </a:moveTo>
                <a:cubicBezTo>
                  <a:pt x="0" y="0"/>
                  <a:pt x="0" y="0"/>
                  <a:pt x="0" y="1"/>
                </a:cubicBezTo>
                <a:lnTo>
                  <a:pt x="2" y="1"/>
                </a:lnTo>
                <a:cubicBezTo>
                  <a:pt x="2" y="1"/>
                  <a:pt x="1" y="0"/>
                  <a:pt x="1" y="0"/>
                </a:cubicBezTo>
                <a:close/>
              </a:path>
            </a:pathLst>
          </a:custGeom>
          <a:solidFill>
            <a:srgbClr val="E4EE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a:off x="6742317" y="863673"/>
            <a:ext cx="6933" cy="3892"/>
          </a:xfrm>
          <a:custGeom>
            <a:rect b="b" l="l" r="r" t="t"/>
            <a:pathLst>
              <a:path extrusionOk="0" h="32" w="57">
                <a:moveTo>
                  <a:pt x="57" y="1"/>
                </a:moveTo>
                <a:lnTo>
                  <a:pt x="57" y="1"/>
                </a:lnTo>
                <a:cubicBezTo>
                  <a:pt x="38" y="15"/>
                  <a:pt x="20" y="28"/>
                  <a:pt x="0" y="32"/>
                </a:cubicBezTo>
                <a:lnTo>
                  <a:pt x="2" y="32"/>
                </a:lnTo>
                <a:cubicBezTo>
                  <a:pt x="4" y="31"/>
                  <a:pt x="6" y="31"/>
                  <a:pt x="9" y="31"/>
                </a:cubicBezTo>
                <a:cubicBezTo>
                  <a:pt x="11" y="31"/>
                  <a:pt x="14" y="31"/>
                  <a:pt x="16" y="30"/>
                </a:cubicBezTo>
                <a:cubicBezTo>
                  <a:pt x="30" y="25"/>
                  <a:pt x="44" y="11"/>
                  <a:pt x="5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6752535" y="846765"/>
            <a:ext cx="9366" cy="14718"/>
          </a:xfrm>
          <a:custGeom>
            <a:rect b="b" l="l" r="r" t="t"/>
            <a:pathLst>
              <a:path extrusionOk="0" h="121" w="77">
                <a:moveTo>
                  <a:pt x="77" y="1"/>
                </a:moveTo>
                <a:cubicBezTo>
                  <a:pt x="53" y="53"/>
                  <a:pt x="27" y="92"/>
                  <a:pt x="1" y="120"/>
                </a:cubicBezTo>
                <a:cubicBezTo>
                  <a:pt x="27" y="92"/>
                  <a:pt x="53" y="53"/>
                  <a:pt x="7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713225" y="-268377"/>
            <a:ext cx="2666274" cy="1418608"/>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a:off x="1035780" y="286400"/>
            <a:ext cx="343993" cy="30905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rot="3362447">
            <a:off x="6176626" y="3943336"/>
            <a:ext cx="2967509" cy="157888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rot="1083878">
            <a:off x="7292518" y="3912010"/>
            <a:ext cx="344002" cy="309058"/>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237" name="Shape 237"/>
        <p:cNvGrpSpPr/>
        <p:nvPr/>
      </p:nvGrpSpPr>
      <p:grpSpPr>
        <a:xfrm>
          <a:off x="0" y="0"/>
          <a:ext cx="0" cy="0"/>
          <a:chOff x="0" y="0"/>
          <a:chExt cx="0" cy="0"/>
        </a:xfrm>
      </p:grpSpPr>
      <p:sp>
        <p:nvSpPr>
          <p:cNvPr id="238" name="Google Shape;238;p32"/>
          <p:cNvSpPr/>
          <p:nvPr/>
        </p:nvSpPr>
        <p:spPr>
          <a:xfrm>
            <a:off x="5703026" y="2151602"/>
            <a:ext cx="4635090" cy="246612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a:off x="8012976" y="4155801"/>
            <a:ext cx="418920" cy="376366"/>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a:off x="-2885074" y="4049427"/>
            <a:ext cx="4635090" cy="246612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4" name="Shape 244"/>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45" name="Shape 245"/>
        <p:cNvGrpSpPr/>
        <p:nvPr/>
      </p:nvGrpSpPr>
      <p:grpSpPr>
        <a:xfrm>
          <a:off x="0" y="0"/>
          <a:ext cx="0" cy="0"/>
          <a:chOff x="0" y="0"/>
          <a:chExt cx="0" cy="0"/>
        </a:xfrm>
      </p:grpSpPr>
      <p:sp>
        <p:nvSpPr>
          <p:cNvPr id="246" name="Google Shape;246;p3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txBox="1"/>
          <p:nvPr>
            <p:ph type="title"/>
          </p:nvPr>
        </p:nvSpPr>
        <p:spPr>
          <a:xfrm>
            <a:off x="713250" y="539385"/>
            <a:ext cx="7717500" cy="457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33" name="Google Shape;33;p5"/>
          <p:cNvSpPr txBox="1"/>
          <p:nvPr>
            <p:ph idx="1" type="body"/>
          </p:nvPr>
        </p:nvSpPr>
        <p:spPr>
          <a:xfrm>
            <a:off x="4572012" y="1793075"/>
            <a:ext cx="3767700" cy="2825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4" name="Google Shape;34;p5"/>
          <p:cNvSpPr txBox="1"/>
          <p:nvPr>
            <p:ph idx="2" type="body"/>
          </p:nvPr>
        </p:nvSpPr>
        <p:spPr>
          <a:xfrm>
            <a:off x="716288" y="1793825"/>
            <a:ext cx="3767700" cy="2823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i="0" sz="1400"/>
            </a:lvl1pPr>
            <a:lvl2pPr indent="-317500" lvl="1" marL="914400" rtl="0">
              <a:spcBef>
                <a:spcPts val="120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5" name="Google Shape;35;p5"/>
          <p:cNvSpPr txBox="1"/>
          <p:nvPr>
            <p:ph idx="3" type="subTitle"/>
          </p:nvPr>
        </p:nvSpPr>
        <p:spPr>
          <a:xfrm>
            <a:off x="720613" y="1138500"/>
            <a:ext cx="7708800" cy="42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 name="Google Shape;36;p5"/>
          <p:cNvSpPr/>
          <p:nvPr/>
        </p:nvSpPr>
        <p:spPr>
          <a:xfrm rot="-8728138">
            <a:off x="8657537" y="4683755"/>
            <a:ext cx="323233" cy="290379"/>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1062923">
            <a:off x="7203236" y="3964673"/>
            <a:ext cx="2455061" cy="130611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A45C37"/>
              </a:buClr>
              <a:buSzPts val="2800"/>
              <a:buNone/>
              <a:defRPr sz="3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6"/>
          <p:cNvSpPr/>
          <p:nvPr/>
        </p:nvSpPr>
        <p:spPr>
          <a:xfrm rot="-8728138">
            <a:off x="8584637" y="2215330"/>
            <a:ext cx="323233" cy="290379"/>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rot="4408259">
            <a:off x="8178516" y="1478771"/>
            <a:ext cx="2455056" cy="1306143"/>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type="title"/>
          </p:nvPr>
        </p:nvSpPr>
        <p:spPr>
          <a:xfrm>
            <a:off x="713225" y="539500"/>
            <a:ext cx="77115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4" name="Google Shape;44;p7"/>
          <p:cNvSpPr txBox="1"/>
          <p:nvPr>
            <p:ph idx="1" type="body"/>
          </p:nvPr>
        </p:nvSpPr>
        <p:spPr>
          <a:xfrm>
            <a:off x="959027" y="1930476"/>
            <a:ext cx="4457100" cy="1991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 name="Shape 45"/>
        <p:cNvGrpSpPr/>
        <p:nvPr/>
      </p:nvGrpSpPr>
      <p:grpSpPr>
        <a:xfrm>
          <a:off x="0" y="0"/>
          <a:ext cx="0" cy="0"/>
          <a:chOff x="0" y="0"/>
          <a:chExt cx="0" cy="0"/>
        </a:xfrm>
      </p:grpSpPr>
      <p:sp>
        <p:nvSpPr>
          <p:cNvPr id="46" name="Google Shape;46;p8"/>
          <p:cNvSpPr txBox="1"/>
          <p:nvPr>
            <p:ph type="title"/>
          </p:nvPr>
        </p:nvSpPr>
        <p:spPr>
          <a:xfrm>
            <a:off x="2164900" y="1373150"/>
            <a:ext cx="4814100" cy="2397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Merriweather"/>
              <a:buNone/>
              <a:defRPr sz="71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7" name="Google Shape;47;p8"/>
          <p:cNvSpPr/>
          <p:nvPr/>
        </p:nvSpPr>
        <p:spPr>
          <a:xfrm>
            <a:off x="7178238" y="682325"/>
            <a:ext cx="368969" cy="331488"/>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p:nvPr/>
        </p:nvSpPr>
        <p:spPr>
          <a:xfrm flipH="1" rot="-2105480">
            <a:off x="6374443" y="-39069"/>
            <a:ext cx="2804528" cy="1492167"/>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rot="1509283">
            <a:off x="1318960" y="3939942"/>
            <a:ext cx="368963" cy="331483"/>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flipH="1" rot="-1827964">
            <a:off x="-99067" y="3618406"/>
            <a:ext cx="2804538" cy="149217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txBox="1"/>
          <p:nvPr>
            <p:ph type="title"/>
          </p:nvPr>
        </p:nvSpPr>
        <p:spPr>
          <a:xfrm>
            <a:off x="713225" y="1956025"/>
            <a:ext cx="2403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sz="3600">
                <a:solidFill>
                  <a:schemeClr val="dk1"/>
                </a:solidFill>
              </a:defRPr>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53" name="Google Shape;53;p9"/>
          <p:cNvSpPr txBox="1"/>
          <p:nvPr>
            <p:ph idx="1" type="subTitle"/>
          </p:nvPr>
        </p:nvSpPr>
        <p:spPr>
          <a:xfrm>
            <a:off x="713225" y="2694425"/>
            <a:ext cx="3645600" cy="192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4"/>
              </a:buClr>
              <a:buSzPts val="1400"/>
              <a:buNone/>
              <a:defRPr sz="160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 name="Google Shape;54;p9"/>
          <p:cNvSpPr/>
          <p:nvPr/>
        </p:nvSpPr>
        <p:spPr>
          <a:xfrm rot="3310273">
            <a:off x="-30069" y="-54912"/>
            <a:ext cx="2885663" cy="1535313"/>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a:off x="7339063" y="3376429"/>
            <a:ext cx="2851039" cy="1099965"/>
          </a:xfrm>
          <a:custGeom>
            <a:rect b="b" l="l" r="r" t="t"/>
            <a:pathLst>
              <a:path extrusionOk="0" h="26682" w="69158">
                <a:moveTo>
                  <a:pt x="51634" y="4950"/>
                </a:moveTo>
                <a:cubicBezTo>
                  <a:pt x="52483" y="6364"/>
                  <a:pt x="52944" y="8070"/>
                  <a:pt x="52371" y="9578"/>
                </a:cubicBezTo>
                <a:cubicBezTo>
                  <a:pt x="52037" y="10454"/>
                  <a:pt x="51141" y="11202"/>
                  <a:pt x="50217" y="11202"/>
                </a:cubicBezTo>
                <a:cubicBezTo>
                  <a:pt x="49899" y="11202"/>
                  <a:pt x="49578" y="11114"/>
                  <a:pt x="49276" y="10912"/>
                </a:cubicBezTo>
                <a:cubicBezTo>
                  <a:pt x="48120" y="10143"/>
                  <a:pt x="48130" y="8563"/>
                  <a:pt x="48733" y="7457"/>
                </a:cubicBezTo>
                <a:cubicBezTo>
                  <a:pt x="49373" y="6288"/>
                  <a:pt x="50431" y="5475"/>
                  <a:pt x="51634" y="4950"/>
                </a:cubicBezTo>
                <a:close/>
                <a:moveTo>
                  <a:pt x="6732" y="16672"/>
                </a:moveTo>
                <a:cubicBezTo>
                  <a:pt x="7001" y="16672"/>
                  <a:pt x="7270" y="16715"/>
                  <a:pt x="7526" y="16811"/>
                </a:cubicBezTo>
                <a:cubicBezTo>
                  <a:pt x="8712" y="17253"/>
                  <a:pt x="9107" y="18685"/>
                  <a:pt x="8884" y="19831"/>
                </a:cubicBezTo>
                <a:cubicBezTo>
                  <a:pt x="8632" y="21115"/>
                  <a:pt x="7710" y="22165"/>
                  <a:pt x="6775" y="23027"/>
                </a:cubicBezTo>
                <a:cubicBezTo>
                  <a:pt x="6699" y="23096"/>
                  <a:pt x="6618" y="23159"/>
                  <a:pt x="6542" y="23226"/>
                </a:cubicBezTo>
                <a:cubicBezTo>
                  <a:pt x="5295" y="22687"/>
                  <a:pt x="4287" y="21721"/>
                  <a:pt x="3951" y="20254"/>
                </a:cubicBezTo>
                <a:cubicBezTo>
                  <a:pt x="3705" y="19190"/>
                  <a:pt x="3992" y="18086"/>
                  <a:pt x="4844" y="17379"/>
                </a:cubicBezTo>
                <a:cubicBezTo>
                  <a:pt x="5361" y="16952"/>
                  <a:pt x="6050" y="16672"/>
                  <a:pt x="6732" y="16672"/>
                </a:cubicBezTo>
                <a:close/>
                <a:moveTo>
                  <a:pt x="42999" y="0"/>
                </a:moveTo>
                <a:cubicBezTo>
                  <a:pt x="41763" y="0"/>
                  <a:pt x="40527" y="196"/>
                  <a:pt x="39329" y="553"/>
                </a:cubicBezTo>
                <a:cubicBezTo>
                  <a:pt x="34413" y="2020"/>
                  <a:pt x="30681" y="5799"/>
                  <a:pt x="27520" y="9660"/>
                </a:cubicBezTo>
                <a:cubicBezTo>
                  <a:pt x="24214" y="13699"/>
                  <a:pt x="21175" y="18121"/>
                  <a:pt x="16772" y="21069"/>
                </a:cubicBezTo>
                <a:cubicBezTo>
                  <a:pt x="14691" y="22462"/>
                  <a:pt x="12251" y="23569"/>
                  <a:pt x="9723" y="23738"/>
                </a:cubicBezTo>
                <a:cubicBezTo>
                  <a:pt x="9560" y="23749"/>
                  <a:pt x="9397" y="23754"/>
                  <a:pt x="9232" y="23754"/>
                </a:cubicBezTo>
                <a:cubicBezTo>
                  <a:pt x="8462" y="23754"/>
                  <a:pt x="7679" y="23634"/>
                  <a:pt x="6954" y="23382"/>
                </a:cubicBezTo>
                <a:cubicBezTo>
                  <a:pt x="7689" y="22725"/>
                  <a:pt x="8327" y="21973"/>
                  <a:pt x="8771" y="21136"/>
                </a:cubicBezTo>
                <a:cubicBezTo>
                  <a:pt x="9286" y="20164"/>
                  <a:pt x="9482" y="19000"/>
                  <a:pt x="9072" y="17953"/>
                </a:cubicBezTo>
                <a:cubicBezTo>
                  <a:pt x="8739" y="17099"/>
                  <a:pt x="8018" y="16473"/>
                  <a:pt x="7101" y="16350"/>
                </a:cubicBezTo>
                <a:cubicBezTo>
                  <a:pt x="6969" y="16333"/>
                  <a:pt x="6837" y="16324"/>
                  <a:pt x="6707" y="16324"/>
                </a:cubicBezTo>
                <a:cubicBezTo>
                  <a:pt x="5102" y="16324"/>
                  <a:pt x="3655" y="17616"/>
                  <a:pt x="3523" y="19232"/>
                </a:cubicBezTo>
                <a:cubicBezTo>
                  <a:pt x="3372" y="21094"/>
                  <a:pt x="4633" y="22694"/>
                  <a:pt x="6233" y="23492"/>
                </a:cubicBezTo>
                <a:cubicBezTo>
                  <a:pt x="4448" y="24955"/>
                  <a:pt x="2277" y="25915"/>
                  <a:pt x="0" y="26329"/>
                </a:cubicBezTo>
                <a:lnTo>
                  <a:pt x="0" y="26681"/>
                </a:lnTo>
                <a:cubicBezTo>
                  <a:pt x="1254" y="26461"/>
                  <a:pt x="2480" y="26076"/>
                  <a:pt x="3635" y="25533"/>
                </a:cubicBezTo>
                <a:cubicBezTo>
                  <a:pt x="4651" y="25061"/>
                  <a:pt x="5701" y="24431"/>
                  <a:pt x="6625" y="23668"/>
                </a:cubicBezTo>
                <a:cubicBezTo>
                  <a:pt x="6808" y="23741"/>
                  <a:pt x="6993" y="23808"/>
                  <a:pt x="7181" y="23862"/>
                </a:cubicBezTo>
                <a:cubicBezTo>
                  <a:pt x="7829" y="24041"/>
                  <a:pt x="8495" y="24120"/>
                  <a:pt x="9164" y="24120"/>
                </a:cubicBezTo>
                <a:cubicBezTo>
                  <a:pt x="10950" y="24120"/>
                  <a:pt x="12765" y="23557"/>
                  <a:pt x="14351" y="22830"/>
                </a:cubicBezTo>
                <a:cubicBezTo>
                  <a:pt x="16613" y="21801"/>
                  <a:pt x="18620" y="20272"/>
                  <a:pt x="20405" y="18563"/>
                </a:cubicBezTo>
                <a:cubicBezTo>
                  <a:pt x="24386" y="14751"/>
                  <a:pt x="27256" y="9961"/>
                  <a:pt x="31182" y="6099"/>
                </a:cubicBezTo>
                <a:cubicBezTo>
                  <a:pt x="34276" y="3054"/>
                  <a:pt x="38464" y="333"/>
                  <a:pt x="42930" y="333"/>
                </a:cubicBezTo>
                <a:cubicBezTo>
                  <a:pt x="43451" y="333"/>
                  <a:pt x="43976" y="370"/>
                  <a:pt x="44503" y="448"/>
                </a:cubicBezTo>
                <a:cubicBezTo>
                  <a:pt x="46639" y="760"/>
                  <a:pt x="48718" y="1706"/>
                  <a:pt x="50270" y="3217"/>
                </a:cubicBezTo>
                <a:cubicBezTo>
                  <a:pt x="50690" y="3624"/>
                  <a:pt x="51092" y="4113"/>
                  <a:pt x="51445" y="4649"/>
                </a:cubicBezTo>
                <a:cubicBezTo>
                  <a:pt x="51026" y="4839"/>
                  <a:pt x="50620" y="5066"/>
                  <a:pt x="50242" y="5332"/>
                </a:cubicBezTo>
                <a:cubicBezTo>
                  <a:pt x="48624" y="6473"/>
                  <a:pt x="47087" y="8805"/>
                  <a:pt x="48532" y="10682"/>
                </a:cubicBezTo>
                <a:cubicBezTo>
                  <a:pt x="48957" y="11236"/>
                  <a:pt x="49584" y="11543"/>
                  <a:pt x="50244" y="11543"/>
                </a:cubicBezTo>
                <a:cubicBezTo>
                  <a:pt x="50492" y="11543"/>
                  <a:pt x="50745" y="11500"/>
                  <a:pt x="50994" y="11410"/>
                </a:cubicBezTo>
                <a:cubicBezTo>
                  <a:pt x="51996" y="11050"/>
                  <a:pt x="52658" y="10146"/>
                  <a:pt x="52864" y="9124"/>
                </a:cubicBezTo>
                <a:cubicBezTo>
                  <a:pt x="53154" y="7661"/>
                  <a:pt x="52724" y="6123"/>
                  <a:pt x="51961" y="4818"/>
                </a:cubicBezTo>
                <a:cubicBezTo>
                  <a:pt x="52909" y="4449"/>
                  <a:pt x="53935" y="4254"/>
                  <a:pt x="54908" y="4195"/>
                </a:cubicBezTo>
                <a:cubicBezTo>
                  <a:pt x="55143" y="4181"/>
                  <a:pt x="55376" y="4175"/>
                  <a:pt x="55608" y="4175"/>
                </a:cubicBezTo>
                <a:cubicBezTo>
                  <a:pt x="60297" y="4175"/>
                  <a:pt x="64524" y="6852"/>
                  <a:pt x="69158" y="7300"/>
                </a:cubicBezTo>
                <a:lnTo>
                  <a:pt x="69158" y="6953"/>
                </a:lnTo>
                <a:cubicBezTo>
                  <a:pt x="64860" y="6530"/>
                  <a:pt x="60879" y="4157"/>
                  <a:pt x="56530" y="3855"/>
                </a:cubicBezTo>
                <a:cubicBezTo>
                  <a:pt x="56231" y="3834"/>
                  <a:pt x="55929" y="3824"/>
                  <a:pt x="55626" y="3824"/>
                </a:cubicBezTo>
                <a:cubicBezTo>
                  <a:pt x="54317" y="3824"/>
                  <a:pt x="52985" y="4023"/>
                  <a:pt x="51772" y="4510"/>
                </a:cubicBezTo>
                <a:cubicBezTo>
                  <a:pt x="51514" y="4103"/>
                  <a:pt x="51225" y="3727"/>
                  <a:pt x="50918" y="3385"/>
                </a:cubicBezTo>
                <a:cubicBezTo>
                  <a:pt x="49577" y="1898"/>
                  <a:pt x="47745" y="872"/>
                  <a:pt x="45817" y="360"/>
                </a:cubicBezTo>
                <a:cubicBezTo>
                  <a:pt x="44889" y="115"/>
                  <a:pt x="43944" y="0"/>
                  <a:pt x="42999" y="0"/>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txBox="1"/>
          <p:nvPr>
            <p:ph type="title"/>
          </p:nvPr>
        </p:nvSpPr>
        <p:spPr>
          <a:xfrm>
            <a:off x="882325" y="628200"/>
            <a:ext cx="3945900" cy="10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58" name="Google Shape;58;p10"/>
          <p:cNvSpPr/>
          <p:nvPr/>
        </p:nvSpPr>
        <p:spPr>
          <a:xfrm rot="3366422">
            <a:off x="7397219" y="870644"/>
            <a:ext cx="2804406" cy="1492102"/>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0"/>
          <p:cNvSpPr/>
          <p:nvPr/>
        </p:nvSpPr>
        <p:spPr>
          <a:xfrm rot="6776251">
            <a:off x="1305962" y="2879776"/>
            <a:ext cx="343986" cy="30904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p:nvPr/>
        </p:nvSpPr>
        <p:spPr>
          <a:xfrm rot="-1050510">
            <a:off x="-381985" y="2336723"/>
            <a:ext cx="2804434" cy="1492117"/>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rot="6776251">
            <a:off x="8329637" y="451701"/>
            <a:ext cx="343986" cy="30904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Martel"/>
              <a:buNone/>
              <a:defRPr b="1" sz="3000">
                <a:solidFill>
                  <a:schemeClr val="dk1"/>
                </a:solidFill>
                <a:latin typeface="Martel"/>
                <a:ea typeface="Martel"/>
                <a:cs typeface="Martel"/>
                <a:sym typeface="Marte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1pPr>
            <a:lvl2pPr indent="-317500" lvl="1" marL="9144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2pPr>
            <a:lvl3pPr indent="-317500" lvl="2" marL="13716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3pPr>
            <a:lvl4pPr indent="-317500" lvl="3" marL="18288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4pPr>
            <a:lvl5pPr indent="-317500" lvl="4" marL="22860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5pPr>
            <a:lvl6pPr indent="-317500" lvl="5" marL="27432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6pPr>
            <a:lvl7pPr indent="-317500" lvl="6" marL="32004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7pPr>
            <a:lvl8pPr indent="-317500" lvl="7" marL="36576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8pPr>
            <a:lvl9pPr indent="-317500" lvl="8" marL="4114800">
              <a:lnSpc>
                <a:spcPct val="115000"/>
              </a:lnSpc>
              <a:spcBef>
                <a:spcPts val="0"/>
              </a:spcBef>
              <a:spcAft>
                <a:spcPts val="0"/>
              </a:spcAft>
              <a:buClr>
                <a:schemeClr val="accent4"/>
              </a:buClr>
              <a:buSzPts val="1400"/>
              <a:buFont typeface="Quicksand"/>
              <a:buChar char="■"/>
              <a:defRPr>
                <a:solidFill>
                  <a:schemeClr val="accent4"/>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41" name="Shape 241"/>
        <p:cNvGrpSpPr/>
        <p:nvPr/>
      </p:nvGrpSpPr>
      <p:grpSpPr>
        <a:xfrm>
          <a:off x="0" y="0"/>
          <a:ext cx="0" cy="0"/>
          <a:chOff x="0" y="0"/>
          <a:chExt cx="0" cy="0"/>
        </a:xfrm>
      </p:grpSpPr>
      <p:sp>
        <p:nvSpPr>
          <p:cNvPr id="242" name="Google Shape;242;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43" name="Google Shape;243;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docs.google.com/spreadsheets/d/13WrSuu4RHfREDguWz6Wj7xf8FZZ6AI4kFdRMqXxaem0/copy#gid=2030094587"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hyperlink" Target="https://vidfy.com/?utm_source=slidesgo_template&amp;utm_medium=referral-link&amp;utm_campaign=promo-slide&amp;utm_term=slidesgo&amp;utm_content=vidfy"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slide" Target="/ppt/slides/slide33.xml"/><Relationship Id="rId12" Type="http://schemas.openxmlformats.org/officeDocument/2006/relationships/slide" Target="/ppt/slides/slide36.xml"/><Relationship Id="rId15" Type="http://schemas.openxmlformats.org/officeDocument/2006/relationships/slide" Target="/ppt/slides/slide30.xml"/><Relationship Id="rId14" Type="http://schemas.openxmlformats.org/officeDocument/2006/relationships/slide" Target="/ppt/slides/slide32.xml"/><Relationship Id="rId17" Type="http://schemas.openxmlformats.org/officeDocument/2006/relationships/slide" Target="/ppt/slides/slide38.xml"/><Relationship Id="rId16" Type="http://schemas.openxmlformats.org/officeDocument/2006/relationships/slide" Target="/ppt/slides/slide36.xml"/><Relationship Id="rId18" Type="http://schemas.openxmlformats.org/officeDocument/2006/relationships/slide" Target="/ppt/slides/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hyperlink" Target="https://docs.google.com/spreadsheets/d/13WrSuu4RHfREDguWz6Wj7xf8FZZ6AI4kFdRMqXxaem0/copy#gid=1364826426"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9.jpg"/><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hyperlink" Target="https://www.flaticon.com/packs/online-shopping-57/?utm_source=slidesgo_template&amp;utm_medium=referral-link&amp;utm_campaign=sg_resources&amp;utm_content=flaticon" TargetMode="External"/><Relationship Id="rId4" Type="http://schemas.openxmlformats.org/officeDocument/2006/relationships/hyperlink" Target="https://www.flaticon.com/free-icon/man_920929?related_id=920929&amp;origin=pack/?utm_source=slidesgo_template&amp;utm_medium=referral-link&amp;utm_campaign=sg_resources&amp;utm_content=flaticon" TargetMode="External"/><Relationship Id="rId9" Type="http://schemas.openxmlformats.org/officeDocument/2006/relationships/hyperlink" Target="https://www.freepik.com/free-vector/online-shopping-vertical-poster-template_15629144.htm#position=1/?utm_source=slidesgo_template&amp;utm_medium=referral-link&amp;utm_campaign=sg_resources&amp;utm_content=freepik" TargetMode="External"/><Relationship Id="rId5" Type="http://schemas.openxmlformats.org/officeDocument/2006/relationships/hyperlink" Target="https://www.flaticon.com/free-icon/girl_920938?related_id=920938&amp;origin=pack/?utm_source=slidesgo_template&amp;utm_medium=referral-link&amp;utm_campaign=sg_resources&amp;utm_content=flaticon" TargetMode="External"/><Relationship Id="rId6" Type="http://schemas.openxmlformats.org/officeDocument/2006/relationships/hyperlink" Target="https://www.flaticon.com/free-icon/music_2972010?related_id=2972010&amp;origin=pack/?utm_source=slidesgo_template&amp;utm_medium=referral-link&amp;utm_campaign=sg_resources&amp;utm_content=flaticon" TargetMode="External"/><Relationship Id="rId7" Type="http://schemas.openxmlformats.org/officeDocument/2006/relationships/hyperlink" Target="https://www.flaticon.com/premium-icon/clothes_1867848?term=cloth&amp;page=1&amp;position=7&amp;page=1&amp;position=7&amp;related_id=1867848&amp;origin=style/?utm_source=slidesgo_template&amp;utm_medium=referral-link&amp;utm_campaign=sg_resources&amp;utm_content=flaticon" TargetMode="External"/><Relationship Id="rId8" Type="http://schemas.openxmlformats.org/officeDocument/2006/relationships/hyperlink" Target="https://www.freepik.com/free-vector/online-shopping-vertical-flyer-template_15629231.htm/?utm_source=slidesgo_template&amp;utm_medium=referral-link&amp;utm_campaign=sg_resources&amp;utm_content=freepik" TargetMode="External"/><Relationship Id="rId11" Type="http://schemas.openxmlformats.org/officeDocument/2006/relationships/hyperlink" Target="https://www.freepik.com/free-photo/low-angle-businessman_12162282.htm#query=employees&amp;position=38&amp;from_view=search/?utm_source=slidesgo_template&amp;utm_medium=referral-link&amp;utm_campaign=sg_resources&amp;utm_content=freepik" TargetMode="External"/><Relationship Id="rId10" Type="http://schemas.openxmlformats.org/officeDocument/2006/relationships/hyperlink" Target="https://www.freepik.com/free-photo/young-person-during-intership_23668926.htm#page=2&amp;query=employees&amp;position=14&amp;from_view=search/?utm_source=slidesgo_template&amp;utm_medium=referral-link&amp;utm_campaign=sg_resources&amp;utm_content=freepik" TargetMode="External"/><Relationship Id="rId13" Type="http://schemas.openxmlformats.org/officeDocument/2006/relationships/hyperlink" Target="https://www.freepik.com/free-photo/young-woman-doing-shopping-online_20546150.htm#query=shopping%20online&amp;position=6&amp;from_view=search/?utm_source=slidesgo_template&amp;utm_medium=referral-link&amp;utm_campaign=sg_resources&amp;utm_content=freepik" TargetMode="External"/><Relationship Id="rId12" Type="http://schemas.openxmlformats.org/officeDocument/2006/relationships/hyperlink" Target="https://www.freepik.com/free-photo/team-working-together-project_23988733.htm#page=3&amp;query=employees&amp;position=34&amp;from_view=search/?utm_source=slidesgo_template&amp;utm_medium=referral-link&amp;utm_campaign=sg_resources&amp;utm_content=freepik" TargetMode="External"/><Relationship Id="rId14" Type="http://schemas.openxmlformats.org/officeDocument/2006/relationships/hyperlink" Target="https://www.freepik.com/free-photo/businessman-pointing-finger-digital-tablet-hold-by-his-partner-workplace_3105856.htm#query=charts%20by%20freepik&amp;position=3&amp;from_view=search/?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4.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6.xml"/><Relationship Id="rId3" Type="http://schemas.openxmlformats.org/officeDocument/2006/relationships/hyperlink" Target="https://fonts.google.com/specimen/Martel?query=Marte" TargetMode="External"/><Relationship Id="rId4" Type="http://schemas.openxmlformats.org/officeDocument/2006/relationships/hyperlink" Target="https://fonts.google.com/specimen/Quicksand?query=Quicksan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4.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6.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 Id="rId3" Type="http://schemas.openxmlformats.org/officeDocument/2006/relationships/hyperlink" Target="https://chrome.google.com/webstore/detail/flaticon-for-gsuit-gslide/haekgjfnhhdkgfgmldhfokhmfkgmciba"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6"/>
          <p:cNvSpPr/>
          <p:nvPr/>
        </p:nvSpPr>
        <p:spPr>
          <a:xfrm rot="5400000">
            <a:off x="4383900" y="1480905"/>
            <a:ext cx="376200" cy="3992400"/>
          </a:xfrm>
          <a:prstGeom prst="roundRect">
            <a:avLst>
              <a:gd fmla="val 10769" name="adj"/>
            </a:avLst>
          </a:prstGeom>
          <a:solidFill>
            <a:srgbClr val="AE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6"/>
          <p:cNvSpPr/>
          <p:nvPr/>
        </p:nvSpPr>
        <p:spPr>
          <a:xfrm>
            <a:off x="713100" y="1478295"/>
            <a:ext cx="7717800" cy="2022900"/>
          </a:xfrm>
          <a:prstGeom prst="roundRect">
            <a:avLst>
              <a:gd fmla="val 10677" name="adj"/>
            </a:avLst>
          </a:prstGeom>
          <a:noFill/>
          <a:ln cap="flat" cmpd="sng" w="19050">
            <a:solidFill>
              <a:srgbClr val="AEC6C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6"/>
          <p:cNvSpPr txBox="1"/>
          <p:nvPr>
            <p:ph type="ctrTitle"/>
          </p:nvPr>
        </p:nvSpPr>
        <p:spPr>
          <a:xfrm>
            <a:off x="1554450" y="1658166"/>
            <a:ext cx="6035100" cy="14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Ecommerce Store </a:t>
            </a:r>
            <a:r>
              <a:rPr lang="en">
                <a:latin typeface="Martel"/>
                <a:ea typeface="Martel"/>
                <a:cs typeface="Martel"/>
                <a:sym typeface="Martel"/>
              </a:rPr>
              <a:t>Company Profile</a:t>
            </a:r>
            <a:endParaRPr/>
          </a:p>
        </p:txBody>
      </p:sp>
      <p:sp>
        <p:nvSpPr>
          <p:cNvPr id="254" name="Google Shape;254;p36"/>
          <p:cNvSpPr txBox="1"/>
          <p:nvPr>
            <p:ph idx="1" type="subTitle"/>
          </p:nvPr>
        </p:nvSpPr>
        <p:spPr>
          <a:xfrm>
            <a:off x="2606100" y="3268187"/>
            <a:ext cx="3931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255" name="Google Shape;255;p36"/>
          <p:cNvGrpSpPr/>
          <p:nvPr/>
        </p:nvGrpSpPr>
        <p:grpSpPr>
          <a:xfrm>
            <a:off x="23300" y="-115160"/>
            <a:ext cx="1579840" cy="1762901"/>
            <a:chOff x="23300" y="-115160"/>
            <a:chExt cx="1579840" cy="1762901"/>
          </a:xfrm>
        </p:grpSpPr>
        <p:sp>
          <p:nvSpPr>
            <p:cNvPr id="256" name="Google Shape;256;p36"/>
            <p:cNvSpPr/>
            <p:nvPr/>
          </p:nvSpPr>
          <p:spPr>
            <a:xfrm rot="5400000">
              <a:off x="347928" y="230838"/>
              <a:ext cx="875400" cy="994800"/>
            </a:xfrm>
            <a:prstGeom prst="roundRect">
              <a:avLst>
                <a:gd fmla="val 9817" name="adj"/>
              </a:avLst>
            </a:pr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6"/>
            <p:cNvSpPr/>
            <p:nvPr/>
          </p:nvSpPr>
          <p:spPr>
            <a:xfrm rot="5400000">
              <a:off x="574278" y="938991"/>
              <a:ext cx="422700" cy="994800"/>
            </a:xfrm>
            <a:prstGeom prst="roundRect">
              <a:avLst>
                <a:gd fmla="val 16667" name="adj"/>
              </a:avLst>
            </a:prstGeom>
            <a:solidFill>
              <a:srgbClr val="AE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6"/>
            <p:cNvSpPr/>
            <p:nvPr/>
          </p:nvSpPr>
          <p:spPr>
            <a:xfrm flipH="1" rot="224100">
              <a:off x="52509" y="-87851"/>
              <a:ext cx="868633" cy="925152"/>
            </a:xfrm>
            <a:custGeom>
              <a:rect b="b" l="l" r="r" t="t"/>
              <a:pathLst>
                <a:path extrusionOk="0" h="13782" w="12941">
                  <a:moveTo>
                    <a:pt x="11084" y="1"/>
                  </a:moveTo>
                  <a:cubicBezTo>
                    <a:pt x="10821" y="1"/>
                    <a:pt x="10557" y="58"/>
                    <a:pt x="10305" y="173"/>
                  </a:cubicBezTo>
                  <a:cubicBezTo>
                    <a:pt x="9769" y="416"/>
                    <a:pt x="9367" y="886"/>
                    <a:pt x="9050" y="1368"/>
                  </a:cubicBezTo>
                  <a:cubicBezTo>
                    <a:pt x="8665" y="1956"/>
                    <a:pt x="8371" y="2606"/>
                    <a:pt x="8069" y="3239"/>
                  </a:cubicBezTo>
                  <a:cubicBezTo>
                    <a:pt x="6811" y="5881"/>
                    <a:pt x="5714" y="8676"/>
                    <a:pt x="3746" y="10892"/>
                  </a:cubicBezTo>
                  <a:cubicBezTo>
                    <a:pt x="2750" y="12012"/>
                    <a:pt x="1547" y="12965"/>
                    <a:pt x="143" y="13514"/>
                  </a:cubicBezTo>
                  <a:cubicBezTo>
                    <a:pt x="1" y="13570"/>
                    <a:pt x="41" y="13782"/>
                    <a:pt x="165" y="13782"/>
                  </a:cubicBezTo>
                  <a:cubicBezTo>
                    <a:pt x="180" y="13782"/>
                    <a:pt x="196" y="13779"/>
                    <a:pt x="213" y="13772"/>
                  </a:cubicBezTo>
                  <a:cubicBezTo>
                    <a:pt x="2629" y="12828"/>
                    <a:pt x="4414" y="10805"/>
                    <a:pt x="5709" y="8618"/>
                  </a:cubicBezTo>
                  <a:cubicBezTo>
                    <a:pt x="6473" y="7328"/>
                    <a:pt x="7097" y="5963"/>
                    <a:pt x="7726" y="4604"/>
                  </a:cubicBezTo>
                  <a:cubicBezTo>
                    <a:pt x="8039" y="3922"/>
                    <a:pt x="8354" y="3242"/>
                    <a:pt x="8690" y="2571"/>
                  </a:cubicBezTo>
                  <a:cubicBezTo>
                    <a:pt x="8967" y="2016"/>
                    <a:pt x="9255" y="1451"/>
                    <a:pt x="9674" y="986"/>
                  </a:cubicBezTo>
                  <a:cubicBezTo>
                    <a:pt x="10041" y="581"/>
                    <a:pt x="10539" y="261"/>
                    <a:pt x="11087" y="261"/>
                  </a:cubicBezTo>
                  <a:cubicBezTo>
                    <a:pt x="11187" y="261"/>
                    <a:pt x="11288" y="272"/>
                    <a:pt x="11390" y="294"/>
                  </a:cubicBezTo>
                  <a:cubicBezTo>
                    <a:pt x="12017" y="432"/>
                    <a:pt x="12540" y="932"/>
                    <a:pt x="12665" y="1566"/>
                  </a:cubicBezTo>
                  <a:cubicBezTo>
                    <a:pt x="12678" y="1634"/>
                    <a:pt x="12727" y="1664"/>
                    <a:pt x="12778" y="1664"/>
                  </a:cubicBezTo>
                  <a:cubicBezTo>
                    <a:pt x="12856" y="1664"/>
                    <a:pt x="12941" y="1597"/>
                    <a:pt x="12921" y="1496"/>
                  </a:cubicBezTo>
                  <a:cubicBezTo>
                    <a:pt x="12811" y="939"/>
                    <a:pt x="12422" y="460"/>
                    <a:pt x="11919" y="204"/>
                  </a:cubicBezTo>
                  <a:cubicBezTo>
                    <a:pt x="11652" y="68"/>
                    <a:pt x="11368" y="1"/>
                    <a:pt x="11084"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6"/>
            <p:cNvSpPr/>
            <p:nvPr/>
          </p:nvSpPr>
          <p:spPr>
            <a:xfrm flipH="1" rot="224100">
              <a:off x="635637" y="630027"/>
              <a:ext cx="940253" cy="867355"/>
            </a:xfrm>
            <a:custGeom>
              <a:rect b="b" l="l" r="r" t="t"/>
              <a:pathLst>
                <a:path extrusionOk="0" h="12921" w="14008">
                  <a:moveTo>
                    <a:pt x="10943" y="2083"/>
                  </a:moveTo>
                  <a:cubicBezTo>
                    <a:pt x="11308" y="2083"/>
                    <a:pt x="11669" y="2247"/>
                    <a:pt x="11908" y="2559"/>
                  </a:cubicBezTo>
                  <a:cubicBezTo>
                    <a:pt x="12314" y="3092"/>
                    <a:pt x="12213" y="3853"/>
                    <a:pt x="11680" y="4261"/>
                  </a:cubicBezTo>
                  <a:cubicBezTo>
                    <a:pt x="11460" y="4429"/>
                    <a:pt x="11201" y="4510"/>
                    <a:pt x="10944" y="4510"/>
                  </a:cubicBezTo>
                  <a:cubicBezTo>
                    <a:pt x="10578" y="4510"/>
                    <a:pt x="10216" y="4346"/>
                    <a:pt x="9978" y="4033"/>
                  </a:cubicBezTo>
                  <a:cubicBezTo>
                    <a:pt x="9571" y="3501"/>
                    <a:pt x="9674" y="2737"/>
                    <a:pt x="10205" y="2333"/>
                  </a:cubicBezTo>
                  <a:cubicBezTo>
                    <a:pt x="10426" y="2164"/>
                    <a:pt x="10685" y="2083"/>
                    <a:pt x="10943" y="2083"/>
                  </a:cubicBezTo>
                  <a:close/>
                  <a:moveTo>
                    <a:pt x="9917" y="0"/>
                  </a:moveTo>
                  <a:cubicBezTo>
                    <a:pt x="9783" y="0"/>
                    <a:pt x="9648" y="18"/>
                    <a:pt x="9515" y="56"/>
                  </a:cubicBezTo>
                  <a:lnTo>
                    <a:pt x="6537" y="883"/>
                  </a:lnTo>
                  <a:cubicBezTo>
                    <a:pt x="6355" y="934"/>
                    <a:pt x="6181" y="1020"/>
                    <a:pt x="6032" y="1135"/>
                  </a:cubicBezTo>
                  <a:lnTo>
                    <a:pt x="781" y="5147"/>
                  </a:lnTo>
                  <a:cubicBezTo>
                    <a:pt x="126" y="5646"/>
                    <a:pt x="1" y="6586"/>
                    <a:pt x="501" y="7240"/>
                  </a:cubicBezTo>
                  <a:lnTo>
                    <a:pt x="4392" y="12333"/>
                  </a:lnTo>
                  <a:cubicBezTo>
                    <a:pt x="4686" y="12718"/>
                    <a:pt x="5131" y="12920"/>
                    <a:pt x="5581" y="12920"/>
                  </a:cubicBezTo>
                  <a:cubicBezTo>
                    <a:pt x="5897" y="12920"/>
                    <a:pt x="6216" y="12820"/>
                    <a:pt x="6486" y="12613"/>
                  </a:cubicBezTo>
                  <a:lnTo>
                    <a:pt x="11736" y="8603"/>
                  </a:lnTo>
                  <a:cubicBezTo>
                    <a:pt x="11886" y="8488"/>
                    <a:pt x="12014" y="8344"/>
                    <a:pt x="12111" y="8181"/>
                  </a:cubicBezTo>
                  <a:lnTo>
                    <a:pt x="13694" y="5526"/>
                  </a:lnTo>
                  <a:cubicBezTo>
                    <a:pt x="14007" y="5002"/>
                    <a:pt x="13970" y="4338"/>
                    <a:pt x="13598" y="3853"/>
                  </a:cubicBezTo>
                  <a:lnTo>
                    <a:pt x="11104" y="588"/>
                  </a:lnTo>
                  <a:cubicBezTo>
                    <a:pt x="10816" y="212"/>
                    <a:pt x="10375" y="0"/>
                    <a:pt x="9917" y="0"/>
                  </a:cubicBezTo>
                  <a:close/>
                </a:path>
              </a:pathLst>
            </a:custGeom>
            <a:solidFill>
              <a:srgbClr val="F15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6"/>
            <p:cNvSpPr/>
            <p:nvPr/>
          </p:nvSpPr>
          <p:spPr>
            <a:xfrm rot="700187">
              <a:off x="1102458" y="617140"/>
              <a:ext cx="312776" cy="262858"/>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rgbClr val="C12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36"/>
          <p:cNvGrpSpPr/>
          <p:nvPr/>
        </p:nvGrpSpPr>
        <p:grpSpPr>
          <a:xfrm>
            <a:off x="6945331" y="2734924"/>
            <a:ext cx="2264751" cy="2769971"/>
            <a:chOff x="6761900" y="2616825"/>
            <a:chExt cx="2503041" cy="3061418"/>
          </a:xfrm>
        </p:grpSpPr>
        <p:sp>
          <p:nvSpPr>
            <p:cNvPr id="262" name="Google Shape;262;p36"/>
            <p:cNvSpPr/>
            <p:nvPr/>
          </p:nvSpPr>
          <p:spPr>
            <a:xfrm>
              <a:off x="7700587" y="3028114"/>
              <a:ext cx="371128" cy="38627"/>
            </a:xfrm>
            <a:custGeom>
              <a:rect b="b" l="l" r="r" t="t"/>
              <a:pathLst>
                <a:path extrusionOk="0" h="1005" w="9656">
                  <a:moveTo>
                    <a:pt x="507" y="1"/>
                  </a:moveTo>
                  <a:cubicBezTo>
                    <a:pt x="366" y="1"/>
                    <a:pt x="242" y="56"/>
                    <a:pt x="152" y="147"/>
                  </a:cubicBezTo>
                  <a:cubicBezTo>
                    <a:pt x="57" y="238"/>
                    <a:pt x="1" y="365"/>
                    <a:pt x="1" y="503"/>
                  </a:cubicBezTo>
                  <a:cubicBezTo>
                    <a:pt x="1" y="778"/>
                    <a:pt x="231" y="1004"/>
                    <a:pt x="507" y="1004"/>
                  </a:cubicBezTo>
                  <a:lnTo>
                    <a:pt x="9154" y="1004"/>
                  </a:lnTo>
                  <a:cubicBezTo>
                    <a:pt x="9293" y="1004"/>
                    <a:pt x="9417" y="948"/>
                    <a:pt x="9509" y="857"/>
                  </a:cubicBezTo>
                  <a:cubicBezTo>
                    <a:pt x="9599" y="767"/>
                    <a:pt x="9656" y="639"/>
                    <a:pt x="9656" y="503"/>
                  </a:cubicBezTo>
                  <a:cubicBezTo>
                    <a:pt x="9656" y="226"/>
                    <a:pt x="9429" y="1"/>
                    <a:pt x="9154"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36"/>
            <p:cNvGrpSpPr/>
            <p:nvPr/>
          </p:nvGrpSpPr>
          <p:grpSpPr>
            <a:xfrm>
              <a:off x="7041209" y="3172147"/>
              <a:ext cx="493402" cy="493402"/>
              <a:chOff x="6595675" y="1956450"/>
              <a:chExt cx="411100" cy="411100"/>
            </a:xfrm>
          </p:grpSpPr>
          <p:sp>
            <p:nvSpPr>
              <p:cNvPr id="264" name="Google Shape;264;p36"/>
              <p:cNvSpPr/>
              <p:nvPr/>
            </p:nvSpPr>
            <p:spPr>
              <a:xfrm>
                <a:off x="6615625" y="197637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rgbClr val="F793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6595675" y="1956450"/>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rgbClr val="F15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6"/>
              <p:cNvSpPr/>
              <p:nvPr/>
            </p:nvSpPr>
            <p:spPr>
              <a:xfrm>
                <a:off x="6719400" y="2014575"/>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36"/>
            <p:cNvGrpSpPr/>
            <p:nvPr/>
          </p:nvGrpSpPr>
          <p:grpSpPr>
            <a:xfrm>
              <a:off x="7633686" y="3024894"/>
              <a:ext cx="1266203" cy="1526446"/>
              <a:chOff x="7012575" y="1943075"/>
              <a:chExt cx="823600" cy="992875"/>
            </a:xfrm>
          </p:grpSpPr>
          <p:sp>
            <p:nvSpPr>
              <p:cNvPr id="268" name="Google Shape;268;p36"/>
              <p:cNvSpPr/>
              <p:nvPr/>
            </p:nvSpPr>
            <p:spPr>
              <a:xfrm>
                <a:off x="7012575" y="1943075"/>
                <a:ext cx="823600" cy="992875"/>
              </a:xfrm>
              <a:custGeom>
                <a:rect b="b" l="l" r="r" t="t"/>
                <a:pathLst>
                  <a:path extrusionOk="0" h="39715" w="32944">
                    <a:moveTo>
                      <a:pt x="15211" y="0"/>
                    </a:moveTo>
                    <a:cubicBezTo>
                      <a:pt x="14698" y="0"/>
                      <a:pt x="14205" y="292"/>
                      <a:pt x="13976" y="786"/>
                    </a:cubicBezTo>
                    <a:lnTo>
                      <a:pt x="312" y="30290"/>
                    </a:lnTo>
                    <a:cubicBezTo>
                      <a:pt x="0" y="30966"/>
                      <a:pt x="297" y="31776"/>
                      <a:pt x="973" y="32091"/>
                    </a:cubicBezTo>
                    <a:lnTo>
                      <a:pt x="12146" y="37265"/>
                    </a:lnTo>
                    <a:lnTo>
                      <a:pt x="12125" y="37307"/>
                    </a:lnTo>
                    <a:lnTo>
                      <a:pt x="17167" y="39590"/>
                    </a:lnTo>
                    <a:cubicBezTo>
                      <a:pt x="17349" y="39674"/>
                      <a:pt x="17542" y="39714"/>
                      <a:pt x="17732" y="39714"/>
                    </a:cubicBezTo>
                    <a:cubicBezTo>
                      <a:pt x="18245" y="39714"/>
                      <a:pt x="18739" y="39422"/>
                      <a:pt x="18967" y="38929"/>
                    </a:cubicBezTo>
                    <a:lnTo>
                      <a:pt x="32630" y="9424"/>
                    </a:lnTo>
                    <a:cubicBezTo>
                      <a:pt x="32943" y="8748"/>
                      <a:pt x="32646" y="7937"/>
                      <a:pt x="31969" y="7624"/>
                    </a:cubicBezTo>
                    <a:lnTo>
                      <a:pt x="27236" y="5482"/>
                    </a:lnTo>
                    <a:lnTo>
                      <a:pt x="27255" y="5441"/>
                    </a:lnTo>
                    <a:lnTo>
                      <a:pt x="15777" y="125"/>
                    </a:lnTo>
                    <a:cubicBezTo>
                      <a:pt x="15594" y="40"/>
                      <a:pt x="15401" y="0"/>
                      <a:pt x="15211" y="0"/>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6"/>
              <p:cNvSpPr/>
              <p:nvPr/>
            </p:nvSpPr>
            <p:spPr>
              <a:xfrm>
                <a:off x="7404275" y="2079100"/>
                <a:ext cx="381475" cy="678425"/>
              </a:xfrm>
              <a:custGeom>
                <a:rect b="b" l="l" r="r" t="t"/>
                <a:pathLst>
                  <a:path extrusionOk="0" h="27137" w="15259">
                    <a:moveTo>
                      <a:pt x="11587" y="0"/>
                    </a:moveTo>
                    <a:lnTo>
                      <a:pt x="0" y="25018"/>
                    </a:lnTo>
                    <a:cubicBezTo>
                      <a:pt x="1126" y="25783"/>
                      <a:pt x="2294" y="26474"/>
                      <a:pt x="3479" y="27136"/>
                    </a:cubicBezTo>
                    <a:lnTo>
                      <a:pt x="15258" y="1701"/>
                    </a:lnTo>
                    <a:lnTo>
                      <a:pt x="11587" y="0"/>
                    </a:lnTo>
                    <a:close/>
                  </a:path>
                </a:pathLst>
              </a:custGeom>
              <a:solidFill>
                <a:srgbClr val="AE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36"/>
            <p:cNvSpPr/>
            <p:nvPr/>
          </p:nvSpPr>
          <p:spPr>
            <a:xfrm>
              <a:off x="6761900" y="5661831"/>
              <a:ext cx="2503041" cy="16412"/>
            </a:xfrm>
            <a:custGeom>
              <a:rect b="b" l="l" r="r" t="t"/>
              <a:pathLst>
                <a:path extrusionOk="0" h="427" w="65124">
                  <a:moveTo>
                    <a:pt x="210" y="1"/>
                  </a:moveTo>
                  <a:cubicBezTo>
                    <a:pt x="0" y="1"/>
                    <a:pt x="0" y="427"/>
                    <a:pt x="210" y="427"/>
                  </a:cubicBezTo>
                  <a:lnTo>
                    <a:pt x="64914" y="427"/>
                  </a:lnTo>
                  <a:cubicBezTo>
                    <a:pt x="65124" y="427"/>
                    <a:pt x="65124" y="1"/>
                    <a:pt x="64914" y="1"/>
                  </a:cubicBezTo>
                  <a:close/>
                </a:path>
              </a:pathLst>
            </a:custGeom>
            <a:solidFill>
              <a:srgbClr val="AE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a:off x="7452069" y="2997674"/>
              <a:ext cx="861136" cy="1738377"/>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rgbClr val="F15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6"/>
            <p:cNvGrpSpPr/>
            <p:nvPr/>
          </p:nvGrpSpPr>
          <p:grpSpPr>
            <a:xfrm>
              <a:off x="6889264" y="3695194"/>
              <a:ext cx="377523" cy="377583"/>
              <a:chOff x="6469075" y="2392250"/>
              <a:chExt cx="314550" cy="314600"/>
            </a:xfrm>
          </p:grpSpPr>
          <p:sp>
            <p:nvSpPr>
              <p:cNvPr id="273" name="Google Shape;273;p36"/>
              <p:cNvSpPr/>
              <p:nvPr/>
            </p:nvSpPr>
            <p:spPr>
              <a:xfrm>
                <a:off x="6484325" y="2407500"/>
                <a:ext cx="284125" cy="284125"/>
              </a:xfrm>
              <a:custGeom>
                <a:rect b="b" l="l" r="r" t="t"/>
                <a:pathLst>
                  <a:path extrusionOk="0" h="11365" w="11365">
                    <a:moveTo>
                      <a:pt x="5682" y="1"/>
                    </a:moveTo>
                    <a:cubicBezTo>
                      <a:pt x="2543" y="1"/>
                      <a:pt x="0" y="2542"/>
                      <a:pt x="0" y="5683"/>
                    </a:cubicBezTo>
                    <a:cubicBezTo>
                      <a:pt x="0" y="8821"/>
                      <a:pt x="2543" y="11365"/>
                      <a:pt x="5682" y="11365"/>
                    </a:cubicBezTo>
                    <a:cubicBezTo>
                      <a:pt x="8819" y="11365"/>
                      <a:pt x="11364" y="8821"/>
                      <a:pt x="11364" y="5683"/>
                    </a:cubicBezTo>
                    <a:cubicBezTo>
                      <a:pt x="11364" y="2542"/>
                      <a:pt x="8819" y="1"/>
                      <a:pt x="5682" y="1"/>
                    </a:cubicBezTo>
                    <a:close/>
                  </a:path>
                </a:pathLst>
              </a:custGeom>
              <a:solidFill>
                <a:srgbClr val="F793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p:nvPr/>
            </p:nvSpPr>
            <p:spPr>
              <a:xfrm>
                <a:off x="6469075" y="2392250"/>
                <a:ext cx="314550" cy="314600"/>
              </a:xfrm>
              <a:custGeom>
                <a:rect b="b" l="l" r="r" t="t"/>
                <a:pathLst>
                  <a:path extrusionOk="0" h="12584" w="12582">
                    <a:moveTo>
                      <a:pt x="6292" y="611"/>
                    </a:moveTo>
                    <a:cubicBezTo>
                      <a:pt x="9429" y="611"/>
                      <a:pt x="11974" y="3152"/>
                      <a:pt x="11974" y="6293"/>
                    </a:cubicBezTo>
                    <a:cubicBezTo>
                      <a:pt x="11974" y="9429"/>
                      <a:pt x="9429" y="11973"/>
                      <a:pt x="6292" y="11973"/>
                    </a:cubicBezTo>
                    <a:cubicBezTo>
                      <a:pt x="3154" y="11973"/>
                      <a:pt x="610" y="9429"/>
                      <a:pt x="610" y="6293"/>
                    </a:cubicBezTo>
                    <a:cubicBezTo>
                      <a:pt x="610" y="3152"/>
                      <a:pt x="3154" y="611"/>
                      <a:pt x="6292" y="611"/>
                    </a:cubicBezTo>
                    <a:close/>
                    <a:moveTo>
                      <a:pt x="6292" y="1"/>
                    </a:moveTo>
                    <a:cubicBezTo>
                      <a:pt x="2817" y="1"/>
                      <a:pt x="0" y="2816"/>
                      <a:pt x="0" y="6293"/>
                    </a:cubicBezTo>
                    <a:cubicBezTo>
                      <a:pt x="0" y="9767"/>
                      <a:pt x="2817" y="12583"/>
                      <a:pt x="6292" y="12583"/>
                    </a:cubicBezTo>
                    <a:cubicBezTo>
                      <a:pt x="9766" y="12583"/>
                      <a:pt x="12582" y="9767"/>
                      <a:pt x="12582" y="6293"/>
                    </a:cubicBezTo>
                    <a:cubicBezTo>
                      <a:pt x="12582" y="2816"/>
                      <a:pt x="9766" y="1"/>
                      <a:pt x="6292" y="1"/>
                    </a:cubicBezTo>
                    <a:close/>
                  </a:path>
                </a:pathLst>
              </a:custGeom>
              <a:solidFill>
                <a:srgbClr val="F15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6"/>
              <p:cNvSpPr/>
              <p:nvPr/>
            </p:nvSpPr>
            <p:spPr>
              <a:xfrm>
                <a:off x="6563725" y="2436750"/>
                <a:ext cx="122850" cy="221600"/>
              </a:xfrm>
              <a:custGeom>
                <a:rect b="b" l="l" r="r" t="t"/>
                <a:pathLst>
                  <a:path extrusionOk="0" h="8864" w="4914">
                    <a:moveTo>
                      <a:pt x="2254" y="1688"/>
                    </a:moveTo>
                    <a:lnTo>
                      <a:pt x="2254" y="4045"/>
                    </a:lnTo>
                    <a:cubicBezTo>
                      <a:pt x="1481" y="3847"/>
                      <a:pt x="848" y="3583"/>
                      <a:pt x="848" y="2866"/>
                    </a:cubicBezTo>
                    <a:cubicBezTo>
                      <a:pt x="848" y="2273"/>
                      <a:pt x="1283" y="1772"/>
                      <a:pt x="2254" y="1688"/>
                    </a:cubicBezTo>
                    <a:close/>
                    <a:moveTo>
                      <a:pt x="2725" y="4828"/>
                    </a:moveTo>
                    <a:cubicBezTo>
                      <a:pt x="3537" y="5026"/>
                      <a:pt x="4225" y="5279"/>
                      <a:pt x="4225" y="6026"/>
                    </a:cubicBezTo>
                    <a:cubicBezTo>
                      <a:pt x="4225" y="6629"/>
                      <a:pt x="3762" y="7109"/>
                      <a:pt x="2725" y="7184"/>
                    </a:cubicBezTo>
                    <a:lnTo>
                      <a:pt x="2725" y="4828"/>
                    </a:lnTo>
                    <a:close/>
                    <a:moveTo>
                      <a:pt x="2254" y="0"/>
                    </a:moveTo>
                    <a:lnTo>
                      <a:pt x="2254" y="1084"/>
                    </a:lnTo>
                    <a:cubicBezTo>
                      <a:pt x="812" y="1198"/>
                      <a:pt x="161" y="1981"/>
                      <a:pt x="161" y="2884"/>
                    </a:cubicBezTo>
                    <a:cubicBezTo>
                      <a:pt x="161" y="4130"/>
                      <a:pt x="1217" y="4452"/>
                      <a:pt x="2254" y="4705"/>
                    </a:cubicBezTo>
                    <a:lnTo>
                      <a:pt x="2254" y="7184"/>
                    </a:lnTo>
                    <a:cubicBezTo>
                      <a:pt x="1463" y="7138"/>
                      <a:pt x="708" y="6817"/>
                      <a:pt x="273" y="6393"/>
                    </a:cubicBezTo>
                    <a:lnTo>
                      <a:pt x="1" y="6930"/>
                    </a:lnTo>
                    <a:cubicBezTo>
                      <a:pt x="462" y="7402"/>
                      <a:pt x="1330" y="7742"/>
                      <a:pt x="2254" y="7788"/>
                    </a:cubicBezTo>
                    <a:lnTo>
                      <a:pt x="2254" y="8864"/>
                    </a:lnTo>
                    <a:lnTo>
                      <a:pt x="2725" y="8864"/>
                    </a:lnTo>
                    <a:lnTo>
                      <a:pt x="2725" y="7779"/>
                    </a:lnTo>
                    <a:cubicBezTo>
                      <a:pt x="4225" y="7694"/>
                      <a:pt x="4913" y="6903"/>
                      <a:pt x="4913" y="5988"/>
                    </a:cubicBezTo>
                    <a:cubicBezTo>
                      <a:pt x="4913" y="4724"/>
                      <a:pt x="3792" y="4422"/>
                      <a:pt x="2726" y="4168"/>
                    </a:cubicBezTo>
                    <a:lnTo>
                      <a:pt x="2726" y="1668"/>
                    </a:lnTo>
                    <a:cubicBezTo>
                      <a:pt x="3273" y="1698"/>
                      <a:pt x="3876" y="1877"/>
                      <a:pt x="4404" y="2215"/>
                    </a:cubicBezTo>
                    <a:lnTo>
                      <a:pt x="4639" y="1659"/>
                    </a:lnTo>
                    <a:cubicBezTo>
                      <a:pt x="4139" y="1310"/>
                      <a:pt x="3432" y="1103"/>
                      <a:pt x="2725" y="1075"/>
                    </a:cubicBezTo>
                    <a:lnTo>
                      <a:pt x="27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36"/>
            <p:cNvSpPr/>
            <p:nvPr/>
          </p:nvSpPr>
          <p:spPr>
            <a:xfrm>
              <a:off x="7469710" y="3085612"/>
              <a:ext cx="825930" cy="1580063"/>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36"/>
            <p:cNvGrpSpPr/>
            <p:nvPr/>
          </p:nvGrpSpPr>
          <p:grpSpPr>
            <a:xfrm>
              <a:off x="7545210" y="3424475"/>
              <a:ext cx="675490" cy="863598"/>
              <a:chOff x="7454650" y="625813"/>
              <a:chExt cx="563425" cy="720325"/>
            </a:xfrm>
          </p:grpSpPr>
          <p:sp>
            <p:nvSpPr>
              <p:cNvPr id="278" name="Google Shape;278;p36"/>
              <p:cNvSpPr/>
              <p:nvPr/>
            </p:nvSpPr>
            <p:spPr>
              <a:xfrm>
                <a:off x="7454650" y="845063"/>
                <a:ext cx="563425" cy="501075"/>
              </a:xfrm>
              <a:custGeom>
                <a:rect b="b" l="l" r="r" t="t"/>
                <a:pathLst>
                  <a:path extrusionOk="0" h="20043" w="22537">
                    <a:moveTo>
                      <a:pt x="5118" y="1"/>
                    </a:moveTo>
                    <a:lnTo>
                      <a:pt x="0" y="20043"/>
                    </a:lnTo>
                    <a:lnTo>
                      <a:pt x="22536" y="20043"/>
                    </a:lnTo>
                    <a:lnTo>
                      <a:pt x="17420" y="1"/>
                    </a:lnTo>
                    <a:close/>
                  </a:path>
                </a:pathLst>
              </a:custGeom>
              <a:solidFill>
                <a:srgbClr val="F15A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6"/>
              <p:cNvSpPr/>
              <p:nvPr/>
            </p:nvSpPr>
            <p:spPr>
              <a:xfrm>
                <a:off x="7603875" y="625813"/>
                <a:ext cx="265900" cy="272975"/>
              </a:xfrm>
              <a:custGeom>
                <a:rect b="b" l="l" r="r" t="t"/>
                <a:pathLst>
                  <a:path extrusionOk="0" h="10919" w="10636">
                    <a:moveTo>
                      <a:pt x="5337" y="1"/>
                    </a:moveTo>
                    <a:cubicBezTo>
                      <a:pt x="4714" y="1"/>
                      <a:pt x="4090" y="118"/>
                      <a:pt x="3501" y="358"/>
                    </a:cubicBezTo>
                    <a:cubicBezTo>
                      <a:pt x="2033" y="957"/>
                      <a:pt x="907" y="2240"/>
                      <a:pt x="515" y="3777"/>
                    </a:cubicBezTo>
                    <a:cubicBezTo>
                      <a:pt x="1" y="5792"/>
                      <a:pt x="608" y="7825"/>
                      <a:pt x="1291" y="9725"/>
                    </a:cubicBezTo>
                    <a:lnTo>
                      <a:pt x="1087" y="9521"/>
                    </a:lnTo>
                    <a:cubicBezTo>
                      <a:pt x="1057" y="9492"/>
                      <a:pt x="1024" y="9480"/>
                      <a:pt x="992" y="9480"/>
                    </a:cubicBezTo>
                    <a:cubicBezTo>
                      <a:pt x="879" y="9480"/>
                      <a:pt x="780" y="9626"/>
                      <a:pt x="882" y="9726"/>
                    </a:cubicBezTo>
                    <a:lnTo>
                      <a:pt x="1354" y="10199"/>
                    </a:lnTo>
                    <a:lnTo>
                      <a:pt x="882" y="10671"/>
                    </a:lnTo>
                    <a:cubicBezTo>
                      <a:pt x="780" y="10772"/>
                      <a:pt x="879" y="10918"/>
                      <a:pt x="991" y="10918"/>
                    </a:cubicBezTo>
                    <a:cubicBezTo>
                      <a:pt x="1023" y="10918"/>
                      <a:pt x="1057" y="10906"/>
                      <a:pt x="1087" y="10876"/>
                    </a:cubicBezTo>
                    <a:lnTo>
                      <a:pt x="1560" y="10404"/>
                    </a:lnTo>
                    <a:lnTo>
                      <a:pt x="2029" y="10876"/>
                    </a:lnTo>
                    <a:cubicBezTo>
                      <a:pt x="2059" y="10906"/>
                      <a:pt x="2092" y="10918"/>
                      <a:pt x="2125" y="10918"/>
                    </a:cubicBezTo>
                    <a:cubicBezTo>
                      <a:pt x="2237" y="10918"/>
                      <a:pt x="2338" y="10772"/>
                      <a:pt x="2234" y="10671"/>
                    </a:cubicBezTo>
                    <a:lnTo>
                      <a:pt x="1762" y="10199"/>
                    </a:lnTo>
                    <a:lnTo>
                      <a:pt x="2234" y="9726"/>
                    </a:lnTo>
                    <a:cubicBezTo>
                      <a:pt x="2338" y="9626"/>
                      <a:pt x="2237" y="9480"/>
                      <a:pt x="2124" y="9480"/>
                    </a:cubicBezTo>
                    <a:cubicBezTo>
                      <a:pt x="2092" y="9480"/>
                      <a:pt x="2059" y="9492"/>
                      <a:pt x="2029" y="9521"/>
                    </a:cubicBezTo>
                    <a:lnTo>
                      <a:pt x="1658" y="9897"/>
                    </a:lnTo>
                    <a:cubicBezTo>
                      <a:pt x="1040" y="8203"/>
                      <a:pt x="442" y="6423"/>
                      <a:pt x="656" y="4596"/>
                    </a:cubicBezTo>
                    <a:cubicBezTo>
                      <a:pt x="840" y="3015"/>
                      <a:pt x="1727" y="1622"/>
                      <a:pt x="3131" y="853"/>
                    </a:cubicBezTo>
                    <a:cubicBezTo>
                      <a:pt x="3821" y="475"/>
                      <a:pt x="4581" y="290"/>
                      <a:pt x="5344" y="290"/>
                    </a:cubicBezTo>
                    <a:cubicBezTo>
                      <a:pt x="6052" y="290"/>
                      <a:pt x="6762" y="450"/>
                      <a:pt x="7417" y="766"/>
                    </a:cubicBezTo>
                    <a:cubicBezTo>
                      <a:pt x="8876" y="1469"/>
                      <a:pt x="9792" y="2857"/>
                      <a:pt x="10092" y="4426"/>
                    </a:cubicBezTo>
                    <a:cubicBezTo>
                      <a:pt x="10451" y="6319"/>
                      <a:pt x="9916" y="8228"/>
                      <a:pt x="9129" y="9947"/>
                    </a:cubicBezTo>
                    <a:lnTo>
                      <a:pt x="8704" y="9521"/>
                    </a:lnTo>
                    <a:cubicBezTo>
                      <a:pt x="8674" y="9492"/>
                      <a:pt x="8641" y="9480"/>
                      <a:pt x="8608" y="9480"/>
                    </a:cubicBezTo>
                    <a:cubicBezTo>
                      <a:pt x="8496" y="9480"/>
                      <a:pt x="8397" y="9626"/>
                      <a:pt x="8500" y="9726"/>
                    </a:cubicBezTo>
                    <a:lnTo>
                      <a:pt x="8971" y="10199"/>
                    </a:lnTo>
                    <a:lnTo>
                      <a:pt x="8500" y="10671"/>
                    </a:lnTo>
                    <a:cubicBezTo>
                      <a:pt x="8397" y="10772"/>
                      <a:pt x="8496" y="10918"/>
                      <a:pt x="8608" y="10918"/>
                    </a:cubicBezTo>
                    <a:cubicBezTo>
                      <a:pt x="8640" y="10918"/>
                      <a:pt x="8674" y="10906"/>
                      <a:pt x="8704" y="10876"/>
                    </a:cubicBezTo>
                    <a:lnTo>
                      <a:pt x="9176" y="10404"/>
                    </a:lnTo>
                    <a:lnTo>
                      <a:pt x="9647" y="10876"/>
                    </a:lnTo>
                    <a:cubicBezTo>
                      <a:pt x="9677" y="10906"/>
                      <a:pt x="9711" y="10918"/>
                      <a:pt x="9743" y="10918"/>
                    </a:cubicBezTo>
                    <a:cubicBezTo>
                      <a:pt x="9854" y="10918"/>
                      <a:pt x="9953" y="10772"/>
                      <a:pt x="9851" y="10671"/>
                    </a:cubicBezTo>
                    <a:lnTo>
                      <a:pt x="9379" y="10199"/>
                    </a:lnTo>
                    <a:lnTo>
                      <a:pt x="9851" y="9726"/>
                    </a:lnTo>
                    <a:cubicBezTo>
                      <a:pt x="9954" y="9626"/>
                      <a:pt x="9854" y="9480"/>
                      <a:pt x="9742" y="9480"/>
                    </a:cubicBezTo>
                    <a:cubicBezTo>
                      <a:pt x="9710" y="9480"/>
                      <a:pt x="9677" y="9492"/>
                      <a:pt x="9647" y="9521"/>
                    </a:cubicBezTo>
                    <a:lnTo>
                      <a:pt x="9616" y="9554"/>
                    </a:lnTo>
                    <a:cubicBezTo>
                      <a:pt x="10240" y="8061"/>
                      <a:pt x="10635" y="6453"/>
                      <a:pt x="10444" y="4829"/>
                    </a:cubicBezTo>
                    <a:cubicBezTo>
                      <a:pt x="10250" y="3185"/>
                      <a:pt x="9429" y="1632"/>
                      <a:pt x="7996" y="753"/>
                    </a:cubicBezTo>
                    <a:cubicBezTo>
                      <a:pt x="7190" y="260"/>
                      <a:pt x="6265" y="1"/>
                      <a:pt x="5337"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p:nvPr/>
            </p:nvSpPr>
            <p:spPr>
              <a:xfrm>
                <a:off x="7488000" y="921113"/>
                <a:ext cx="472500" cy="409700"/>
              </a:xfrm>
              <a:custGeom>
                <a:rect b="b" l="l" r="r" t="t"/>
                <a:pathLst>
                  <a:path extrusionOk="0" h="16388" w="18900">
                    <a:moveTo>
                      <a:pt x="12508" y="540"/>
                    </a:moveTo>
                    <a:cubicBezTo>
                      <a:pt x="12409" y="540"/>
                      <a:pt x="12291" y="601"/>
                      <a:pt x="12225" y="667"/>
                    </a:cubicBezTo>
                    <a:cubicBezTo>
                      <a:pt x="12150" y="742"/>
                      <a:pt x="12092" y="866"/>
                      <a:pt x="12098" y="973"/>
                    </a:cubicBezTo>
                    <a:cubicBezTo>
                      <a:pt x="12104" y="1084"/>
                      <a:pt x="12140" y="1202"/>
                      <a:pt x="12225" y="1279"/>
                    </a:cubicBezTo>
                    <a:cubicBezTo>
                      <a:pt x="12315" y="1361"/>
                      <a:pt x="12410" y="1395"/>
                      <a:pt x="12530" y="1406"/>
                    </a:cubicBezTo>
                    <a:lnTo>
                      <a:pt x="13654" y="1513"/>
                    </a:lnTo>
                    <a:cubicBezTo>
                      <a:pt x="13660" y="1513"/>
                      <a:pt x="13666" y="1513"/>
                      <a:pt x="13673" y="1513"/>
                    </a:cubicBezTo>
                    <a:cubicBezTo>
                      <a:pt x="13772" y="1513"/>
                      <a:pt x="13892" y="1452"/>
                      <a:pt x="13959" y="1385"/>
                    </a:cubicBezTo>
                    <a:cubicBezTo>
                      <a:pt x="14034" y="1310"/>
                      <a:pt x="14091" y="1188"/>
                      <a:pt x="14086" y="1080"/>
                    </a:cubicBezTo>
                    <a:cubicBezTo>
                      <a:pt x="14081" y="967"/>
                      <a:pt x="14043" y="852"/>
                      <a:pt x="13959" y="772"/>
                    </a:cubicBezTo>
                    <a:cubicBezTo>
                      <a:pt x="13871" y="692"/>
                      <a:pt x="13772" y="658"/>
                      <a:pt x="13654" y="647"/>
                    </a:cubicBezTo>
                    <a:lnTo>
                      <a:pt x="12530" y="541"/>
                    </a:lnTo>
                    <a:cubicBezTo>
                      <a:pt x="12523" y="541"/>
                      <a:pt x="12515" y="540"/>
                      <a:pt x="12508" y="540"/>
                    </a:cubicBezTo>
                    <a:close/>
                    <a:moveTo>
                      <a:pt x="9217" y="0"/>
                    </a:moveTo>
                    <a:cubicBezTo>
                      <a:pt x="9110" y="0"/>
                      <a:pt x="8983" y="47"/>
                      <a:pt x="8910" y="127"/>
                    </a:cubicBezTo>
                    <a:cubicBezTo>
                      <a:pt x="8834" y="208"/>
                      <a:pt x="8778" y="317"/>
                      <a:pt x="8784" y="432"/>
                    </a:cubicBezTo>
                    <a:cubicBezTo>
                      <a:pt x="8789" y="546"/>
                      <a:pt x="8827" y="658"/>
                      <a:pt x="8910" y="738"/>
                    </a:cubicBezTo>
                    <a:cubicBezTo>
                      <a:pt x="9232" y="1045"/>
                      <a:pt x="9553" y="1351"/>
                      <a:pt x="9874" y="1659"/>
                    </a:cubicBezTo>
                    <a:cubicBezTo>
                      <a:pt x="9955" y="1735"/>
                      <a:pt x="10066" y="1784"/>
                      <a:pt x="10179" y="1784"/>
                    </a:cubicBezTo>
                    <a:cubicBezTo>
                      <a:pt x="10285" y="1784"/>
                      <a:pt x="10411" y="1738"/>
                      <a:pt x="10484" y="1659"/>
                    </a:cubicBezTo>
                    <a:cubicBezTo>
                      <a:pt x="10560" y="1575"/>
                      <a:pt x="10617" y="1466"/>
                      <a:pt x="10611" y="1351"/>
                    </a:cubicBezTo>
                    <a:cubicBezTo>
                      <a:pt x="10607" y="1239"/>
                      <a:pt x="10569" y="1126"/>
                      <a:pt x="10484" y="1047"/>
                    </a:cubicBezTo>
                    <a:cubicBezTo>
                      <a:pt x="10164" y="741"/>
                      <a:pt x="9842" y="433"/>
                      <a:pt x="9522" y="127"/>
                    </a:cubicBezTo>
                    <a:cubicBezTo>
                      <a:pt x="9440" y="48"/>
                      <a:pt x="9330" y="0"/>
                      <a:pt x="9217" y="0"/>
                    </a:cubicBezTo>
                    <a:close/>
                    <a:moveTo>
                      <a:pt x="5757" y="513"/>
                    </a:moveTo>
                    <a:cubicBezTo>
                      <a:pt x="5650" y="513"/>
                      <a:pt x="5543" y="553"/>
                      <a:pt x="5457" y="636"/>
                    </a:cubicBezTo>
                    <a:cubicBezTo>
                      <a:pt x="5072" y="1012"/>
                      <a:pt x="4686" y="1389"/>
                      <a:pt x="4301" y="1764"/>
                    </a:cubicBezTo>
                    <a:cubicBezTo>
                      <a:pt x="4140" y="1923"/>
                      <a:pt x="4130" y="2218"/>
                      <a:pt x="4301" y="2377"/>
                    </a:cubicBezTo>
                    <a:cubicBezTo>
                      <a:pt x="4390" y="2458"/>
                      <a:pt x="4501" y="2500"/>
                      <a:pt x="4613" y="2500"/>
                    </a:cubicBezTo>
                    <a:cubicBezTo>
                      <a:pt x="4721" y="2500"/>
                      <a:pt x="4828" y="2460"/>
                      <a:pt x="4914" y="2377"/>
                    </a:cubicBezTo>
                    <a:lnTo>
                      <a:pt x="6068" y="1248"/>
                    </a:lnTo>
                    <a:cubicBezTo>
                      <a:pt x="6231" y="1090"/>
                      <a:pt x="6240" y="793"/>
                      <a:pt x="6068" y="636"/>
                    </a:cubicBezTo>
                    <a:cubicBezTo>
                      <a:pt x="5980" y="555"/>
                      <a:pt x="5868" y="513"/>
                      <a:pt x="5757" y="513"/>
                    </a:cubicBezTo>
                    <a:close/>
                    <a:moveTo>
                      <a:pt x="15825" y="1416"/>
                    </a:moveTo>
                    <a:cubicBezTo>
                      <a:pt x="15787" y="1416"/>
                      <a:pt x="15748" y="1422"/>
                      <a:pt x="15710" y="1434"/>
                    </a:cubicBezTo>
                    <a:cubicBezTo>
                      <a:pt x="15493" y="1504"/>
                      <a:pt x="15339" y="1733"/>
                      <a:pt x="15410" y="1965"/>
                    </a:cubicBezTo>
                    <a:cubicBezTo>
                      <a:pt x="15557" y="2460"/>
                      <a:pt x="15706" y="2953"/>
                      <a:pt x="15855" y="3447"/>
                    </a:cubicBezTo>
                    <a:cubicBezTo>
                      <a:pt x="15909" y="3627"/>
                      <a:pt x="16084" y="3768"/>
                      <a:pt x="16271" y="3768"/>
                    </a:cubicBezTo>
                    <a:cubicBezTo>
                      <a:pt x="16309" y="3768"/>
                      <a:pt x="16348" y="3762"/>
                      <a:pt x="16387" y="3749"/>
                    </a:cubicBezTo>
                    <a:cubicBezTo>
                      <a:pt x="16606" y="3679"/>
                      <a:pt x="16759" y="3448"/>
                      <a:pt x="16689" y="3218"/>
                    </a:cubicBezTo>
                    <a:cubicBezTo>
                      <a:pt x="16541" y="2724"/>
                      <a:pt x="16392" y="2231"/>
                      <a:pt x="16243" y="1736"/>
                    </a:cubicBezTo>
                    <a:cubicBezTo>
                      <a:pt x="16189" y="1556"/>
                      <a:pt x="16013" y="1416"/>
                      <a:pt x="15825" y="1416"/>
                    </a:cubicBezTo>
                    <a:close/>
                    <a:moveTo>
                      <a:pt x="7482" y="2211"/>
                    </a:moveTo>
                    <a:cubicBezTo>
                      <a:pt x="7444" y="2211"/>
                      <a:pt x="7406" y="2217"/>
                      <a:pt x="7368" y="2230"/>
                    </a:cubicBezTo>
                    <a:cubicBezTo>
                      <a:pt x="7145" y="2303"/>
                      <a:pt x="7004" y="2528"/>
                      <a:pt x="7066" y="2761"/>
                    </a:cubicBezTo>
                    <a:lnTo>
                      <a:pt x="7441" y="4161"/>
                    </a:lnTo>
                    <a:cubicBezTo>
                      <a:pt x="7490" y="4341"/>
                      <a:pt x="7672" y="4479"/>
                      <a:pt x="7860" y="4479"/>
                    </a:cubicBezTo>
                    <a:cubicBezTo>
                      <a:pt x="7897" y="4479"/>
                      <a:pt x="7935" y="4474"/>
                      <a:pt x="7973" y="4462"/>
                    </a:cubicBezTo>
                    <a:cubicBezTo>
                      <a:pt x="8198" y="4390"/>
                      <a:pt x="8338" y="4164"/>
                      <a:pt x="8276" y="3930"/>
                    </a:cubicBezTo>
                    <a:cubicBezTo>
                      <a:pt x="8151" y="3464"/>
                      <a:pt x="8025" y="2997"/>
                      <a:pt x="7900" y="2532"/>
                    </a:cubicBezTo>
                    <a:cubicBezTo>
                      <a:pt x="7852" y="2350"/>
                      <a:pt x="7669" y="2211"/>
                      <a:pt x="7482" y="2211"/>
                    </a:cubicBezTo>
                    <a:close/>
                    <a:moveTo>
                      <a:pt x="4205" y="4198"/>
                    </a:moveTo>
                    <a:cubicBezTo>
                      <a:pt x="4168" y="4198"/>
                      <a:pt x="4131" y="4203"/>
                      <a:pt x="4097" y="4214"/>
                    </a:cubicBezTo>
                    <a:cubicBezTo>
                      <a:pt x="3992" y="4248"/>
                      <a:pt x="3892" y="4313"/>
                      <a:pt x="3839" y="4414"/>
                    </a:cubicBezTo>
                    <a:cubicBezTo>
                      <a:pt x="3788" y="4508"/>
                      <a:pt x="3753" y="4640"/>
                      <a:pt x="3795" y="4746"/>
                    </a:cubicBezTo>
                    <a:cubicBezTo>
                      <a:pt x="3943" y="5107"/>
                      <a:pt x="4089" y="5467"/>
                      <a:pt x="4237" y="5828"/>
                    </a:cubicBezTo>
                    <a:cubicBezTo>
                      <a:pt x="4280" y="5937"/>
                      <a:pt x="4329" y="6025"/>
                      <a:pt x="4435" y="6086"/>
                    </a:cubicBezTo>
                    <a:cubicBezTo>
                      <a:pt x="4498" y="6124"/>
                      <a:pt x="4581" y="6146"/>
                      <a:pt x="4660" y="6146"/>
                    </a:cubicBezTo>
                    <a:cubicBezTo>
                      <a:pt x="4698" y="6146"/>
                      <a:pt x="4734" y="6141"/>
                      <a:pt x="4768" y="6130"/>
                    </a:cubicBezTo>
                    <a:cubicBezTo>
                      <a:pt x="4873" y="6096"/>
                      <a:pt x="4973" y="6030"/>
                      <a:pt x="5027" y="5930"/>
                    </a:cubicBezTo>
                    <a:cubicBezTo>
                      <a:pt x="5077" y="5836"/>
                      <a:pt x="5112" y="5703"/>
                      <a:pt x="5070" y="5597"/>
                    </a:cubicBezTo>
                    <a:cubicBezTo>
                      <a:pt x="4924" y="5238"/>
                      <a:pt x="4776" y="4878"/>
                      <a:pt x="4629" y="4515"/>
                    </a:cubicBezTo>
                    <a:cubicBezTo>
                      <a:pt x="4585" y="4407"/>
                      <a:pt x="4536" y="4318"/>
                      <a:pt x="4431" y="4258"/>
                    </a:cubicBezTo>
                    <a:cubicBezTo>
                      <a:pt x="4368" y="4221"/>
                      <a:pt x="4285" y="4198"/>
                      <a:pt x="4205" y="4198"/>
                    </a:cubicBezTo>
                    <a:close/>
                    <a:moveTo>
                      <a:pt x="12140" y="4621"/>
                    </a:moveTo>
                    <a:cubicBezTo>
                      <a:pt x="12061" y="4621"/>
                      <a:pt x="11978" y="4640"/>
                      <a:pt x="11917" y="4679"/>
                    </a:cubicBezTo>
                    <a:cubicBezTo>
                      <a:pt x="11824" y="4739"/>
                      <a:pt x="11744" y="4827"/>
                      <a:pt x="11719" y="4938"/>
                    </a:cubicBezTo>
                    <a:cubicBezTo>
                      <a:pt x="11693" y="5048"/>
                      <a:pt x="11697" y="5173"/>
                      <a:pt x="11762" y="5270"/>
                    </a:cubicBezTo>
                    <a:cubicBezTo>
                      <a:pt x="11974" y="5593"/>
                      <a:pt x="12185" y="5914"/>
                      <a:pt x="12397" y="6234"/>
                    </a:cubicBezTo>
                    <a:cubicBezTo>
                      <a:pt x="12459" y="6328"/>
                      <a:pt x="12545" y="6404"/>
                      <a:pt x="12656" y="6434"/>
                    </a:cubicBezTo>
                    <a:cubicBezTo>
                      <a:pt x="12691" y="6444"/>
                      <a:pt x="12730" y="6449"/>
                      <a:pt x="12770" y="6449"/>
                    </a:cubicBezTo>
                    <a:cubicBezTo>
                      <a:pt x="12848" y="6449"/>
                      <a:pt x="12929" y="6429"/>
                      <a:pt x="12989" y="6390"/>
                    </a:cubicBezTo>
                    <a:cubicBezTo>
                      <a:pt x="13082" y="6331"/>
                      <a:pt x="13162" y="6244"/>
                      <a:pt x="13187" y="6133"/>
                    </a:cubicBezTo>
                    <a:cubicBezTo>
                      <a:pt x="13214" y="6023"/>
                      <a:pt x="13208" y="5895"/>
                      <a:pt x="13144" y="5798"/>
                    </a:cubicBezTo>
                    <a:cubicBezTo>
                      <a:pt x="12933" y="5478"/>
                      <a:pt x="12721" y="5156"/>
                      <a:pt x="12508" y="4834"/>
                    </a:cubicBezTo>
                    <a:cubicBezTo>
                      <a:pt x="12447" y="4740"/>
                      <a:pt x="12361" y="4665"/>
                      <a:pt x="12250" y="4635"/>
                    </a:cubicBezTo>
                    <a:cubicBezTo>
                      <a:pt x="12216" y="4626"/>
                      <a:pt x="12178" y="4621"/>
                      <a:pt x="12140" y="4621"/>
                    </a:cubicBezTo>
                    <a:close/>
                    <a:moveTo>
                      <a:pt x="9473" y="6230"/>
                    </a:moveTo>
                    <a:cubicBezTo>
                      <a:pt x="9396" y="6230"/>
                      <a:pt x="9323" y="6250"/>
                      <a:pt x="9246" y="6286"/>
                    </a:cubicBezTo>
                    <a:cubicBezTo>
                      <a:pt x="8792" y="6498"/>
                      <a:pt x="8338" y="6713"/>
                      <a:pt x="7884" y="6927"/>
                    </a:cubicBezTo>
                    <a:cubicBezTo>
                      <a:pt x="7791" y="6971"/>
                      <a:pt x="7711" y="7090"/>
                      <a:pt x="7686" y="7186"/>
                    </a:cubicBezTo>
                    <a:cubicBezTo>
                      <a:pt x="7656" y="7288"/>
                      <a:pt x="7669" y="7426"/>
                      <a:pt x="7730" y="7519"/>
                    </a:cubicBezTo>
                    <a:cubicBezTo>
                      <a:pt x="7789" y="7610"/>
                      <a:pt x="7877" y="7692"/>
                      <a:pt x="7988" y="7717"/>
                    </a:cubicBezTo>
                    <a:cubicBezTo>
                      <a:pt x="8025" y="7725"/>
                      <a:pt x="8061" y="7729"/>
                      <a:pt x="8096" y="7729"/>
                    </a:cubicBezTo>
                    <a:cubicBezTo>
                      <a:pt x="8172" y="7729"/>
                      <a:pt x="8245" y="7710"/>
                      <a:pt x="8321" y="7673"/>
                    </a:cubicBezTo>
                    <a:cubicBezTo>
                      <a:pt x="8775" y="7460"/>
                      <a:pt x="9228" y="7246"/>
                      <a:pt x="9683" y="7032"/>
                    </a:cubicBezTo>
                    <a:cubicBezTo>
                      <a:pt x="9776" y="6987"/>
                      <a:pt x="9855" y="6869"/>
                      <a:pt x="9881" y="6774"/>
                    </a:cubicBezTo>
                    <a:cubicBezTo>
                      <a:pt x="9911" y="6671"/>
                      <a:pt x="9897" y="6532"/>
                      <a:pt x="9838" y="6441"/>
                    </a:cubicBezTo>
                    <a:cubicBezTo>
                      <a:pt x="9779" y="6348"/>
                      <a:pt x="9690" y="6268"/>
                      <a:pt x="9579" y="6242"/>
                    </a:cubicBezTo>
                    <a:cubicBezTo>
                      <a:pt x="9543" y="6234"/>
                      <a:pt x="9508" y="6230"/>
                      <a:pt x="9473" y="6230"/>
                    </a:cubicBezTo>
                    <a:close/>
                    <a:moveTo>
                      <a:pt x="15375" y="6109"/>
                    </a:moveTo>
                    <a:cubicBezTo>
                      <a:pt x="15183" y="6109"/>
                      <a:pt x="15001" y="6225"/>
                      <a:pt x="14949" y="6422"/>
                    </a:cubicBezTo>
                    <a:cubicBezTo>
                      <a:pt x="14811" y="6930"/>
                      <a:pt x="14676" y="7437"/>
                      <a:pt x="14540" y="7943"/>
                    </a:cubicBezTo>
                    <a:cubicBezTo>
                      <a:pt x="14481" y="8161"/>
                      <a:pt x="14613" y="8423"/>
                      <a:pt x="14842" y="8475"/>
                    </a:cubicBezTo>
                    <a:cubicBezTo>
                      <a:pt x="14878" y="8483"/>
                      <a:pt x="14914" y="8487"/>
                      <a:pt x="14950" y="8487"/>
                    </a:cubicBezTo>
                    <a:cubicBezTo>
                      <a:pt x="15141" y="8487"/>
                      <a:pt x="15320" y="8370"/>
                      <a:pt x="15373" y="8174"/>
                    </a:cubicBezTo>
                    <a:cubicBezTo>
                      <a:pt x="15509" y="7666"/>
                      <a:pt x="15646" y="7160"/>
                      <a:pt x="15782" y="6653"/>
                    </a:cubicBezTo>
                    <a:cubicBezTo>
                      <a:pt x="15841" y="6435"/>
                      <a:pt x="15709" y="6174"/>
                      <a:pt x="15480" y="6120"/>
                    </a:cubicBezTo>
                    <a:cubicBezTo>
                      <a:pt x="15445" y="6112"/>
                      <a:pt x="15410" y="6109"/>
                      <a:pt x="15375" y="6109"/>
                    </a:cubicBezTo>
                    <a:close/>
                    <a:moveTo>
                      <a:pt x="2845" y="7172"/>
                    </a:moveTo>
                    <a:cubicBezTo>
                      <a:pt x="2809" y="7172"/>
                      <a:pt x="2772" y="7177"/>
                      <a:pt x="2737" y="7188"/>
                    </a:cubicBezTo>
                    <a:cubicBezTo>
                      <a:pt x="2624" y="7225"/>
                      <a:pt x="2546" y="7291"/>
                      <a:pt x="2478" y="7387"/>
                    </a:cubicBezTo>
                    <a:cubicBezTo>
                      <a:pt x="2207" y="7773"/>
                      <a:pt x="1937" y="8157"/>
                      <a:pt x="1666" y="8542"/>
                    </a:cubicBezTo>
                    <a:cubicBezTo>
                      <a:pt x="1604" y="8629"/>
                      <a:pt x="1594" y="8775"/>
                      <a:pt x="1622" y="8874"/>
                    </a:cubicBezTo>
                    <a:cubicBezTo>
                      <a:pt x="1649" y="8974"/>
                      <a:pt x="1728" y="9083"/>
                      <a:pt x="1820" y="9132"/>
                    </a:cubicBezTo>
                    <a:cubicBezTo>
                      <a:pt x="1890" y="9168"/>
                      <a:pt x="1969" y="9193"/>
                      <a:pt x="2047" y="9193"/>
                    </a:cubicBezTo>
                    <a:cubicBezTo>
                      <a:pt x="2083" y="9193"/>
                      <a:pt x="2119" y="9187"/>
                      <a:pt x="2154" y="9176"/>
                    </a:cubicBezTo>
                    <a:cubicBezTo>
                      <a:pt x="2266" y="9139"/>
                      <a:pt x="2343" y="9075"/>
                      <a:pt x="2412" y="8978"/>
                    </a:cubicBezTo>
                    <a:cubicBezTo>
                      <a:pt x="2683" y="8593"/>
                      <a:pt x="2955" y="8208"/>
                      <a:pt x="3225" y="7822"/>
                    </a:cubicBezTo>
                    <a:cubicBezTo>
                      <a:pt x="3286" y="7737"/>
                      <a:pt x="3296" y="7589"/>
                      <a:pt x="3268" y="7491"/>
                    </a:cubicBezTo>
                    <a:cubicBezTo>
                      <a:pt x="3241" y="7389"/>
                      <a:pt x="3164" y="7281"/>
                      <a:pt x="3070" y="7232"/>
                    </a:cubicBezTo>
                    <a:cubicBezTo>
                      <a:pt x="3001" y="7196"/>
                      <a:pt x="2923" y="7172"/>
                      <a:pt x="2845" y="7172"/>
                    </a:cubicBezTo>
                    <a:close/>
                    <a:moveTo>
                      <a:pt x="17387" y="7866"/>
                    </a:moveTo>
                    <a:cubicBezTo>
                      <a:pt x="17310" y="7866"/>
                      <a:pt x="17229" y="7884"/>
                      <a:pt x="17168" y="7924"/>
                    </a:cubicBezTo>
                    <a:cubicBezTo>
                      <a:pt x="17074" y="7984"/>
                      <a:pt x="16994" y="8071"/>
                      <a:pt x="16968" y="8182"/>
                    </a:cubicBezTo>
                    <a:lnTo>
                      <a:pt x="16953" y="8297"/>
                    </a:lnTo>
                    <a:cubicBezTo>
                      <a:pt x="16953" y="8375"/>
                      <a:pt x="16973" y="8448"/>
                      <a:pt x="17012" y="8515"/>
                    </a:cubicBezTo>
                    <a:lnTo>
                      <a:pt x="17488" y="9599"/>
                    </a:lnTo>
                    <a:cubicBezTo>
                      <a:pt x="17529" y="9692"/>
                      <a:pt x="17654" y="9772"/>
                      <a:pt x="17746" y="9797"/>
                    </a:cubicBezTo>
                    <a:cubicBezTo>
                      <a:pt x="17781" y="9807"/>
                      <a:pt x="17820" y="9812"/>
                      <a:pt x="17860" y="9812"/>
                    </a:cubicBezTo>
                    <a:cubicBezTo>
                      <a:pt x="17938" y="9812"/>
                      <a:pt x="18019" y="9793"/>
                      <a:pt x="18080" y="9754"/>
                    </a:cubicBezTo>
                    <a:cubicBezTo>
                      <a:pt x="18172" y="9696"/>
                      <a:pt x="18253" y="9606"/>
                      <a:pt x="18278" y="9495"/>
                    </a:cubicBezTo>
                    <a:lnTo>
                      <a:pt x="18294" y="9381"/>
                    </a:lnTo>
                    <a:cubicBezTo>
                      <a:pt x="18294" y="9304"/>
                      <a:pt x="18274" y="9231"/>
                      <a:pt x="18235" y="9162"/>
                    </a:cubicBezTo>
                    <a:lnTo>
                      <a:pt x="17758" y="8080"/>
                    </a:lnTo>
                    <a:cubicBezTo>
                      <a:pt x="17719" y="7987"/>
                      <a:pt x="17594" y="7907"/>
                      <a:pt x="17500" y="7880"/>
                    </a:cubicBezTo>
                    <a:cubicBezTo>
                      <a:pt x="17465" y="7871"/>
                      <a:pt x="17427" y="7866"/>
                      <a:pt x="17387" y="7866"/>
                    </a:cubicBezTo>
                    <a:close/>
                    <a:moveTo>
                      <a:pt x="5756" y="8660"/>
                    </a:moveTo>
                    <a:cubicBezTo>
                      <a:pt x="5649" y="8660"/>
                      <a:pt x="5523" y="8708"/>
                      <a:pt x="5450" y="8788"/>
                    </a:cubicBezTo>
                    <a:cubicBezTo>
                      <a:pt x="5288" y="8964"/>
                      <a:pt x="5284" y="9224"/>
                      <a:pt x="5450" y="9399"/>
                    </a:cubicBezTo>
                    <a:lnTo>
                      <a:pt x="6327" y="10324"/>
                    </a:lnTo>
                    <a:cubicBezTo>
                      <a:pt x="6400" y="10404"/>
                      <a:pt x="6524" y="10452"/>
                      <a:pt x="6632" y="10452"/>
                    </a:cubicBezTo>
                    <a:cubicBezTo>
                      <a:pt x="6739" y="10452"/>
                      <a:pt x="6864" y="10404"/>
                      <a:pt x="6937" y="10324"/>
                    </a:cubicBezTo>
                    <a:cubicBezTo>
                      <a:pt x="7100" y="10149"/>
                      <a:pt x="7104" y="9890"/>
                      <a:pt x="6937" y="9714"/>
                    </a:cubicBezTo>
                    <a:cubicBezTo>
                      <a:pt x="6644" y="9405"/>
                      <a:pt x="6353" y="9096"/>
                      <a:pt x="6061" y="8788"/>
                    </a:cubicBezTo>
                    <a:cubicBezTo>
                      <a:pt x="5987" y="8708"/>
                      <a:pt x="5864" y="8660"/>
                      <a:pt x="5756" y="8660"/>
                    </a:cubicBezTo>
                    <a:close/>
                    <a:moveTo>
                      <a:pt x="9527" y="9337"/>
                    </a:moveTo>
                    <a:cubicBezTo>
                      <a:pt x="9523" y="9337"/>
                      <a:pt x="9520" y="9337"/>
                      <a:pt x="9516" y="9338"/>
                    </a:cubicBezTo>
                    <a:cubicBezTo>
                      <a:pt x="9404" y="9342"/>
                      <a:pt x="9288" y="9380"/>
                      <a:pt x="9210" y="9464"/>
                    </a:cubicBezTo>
                    <a:cubicBezTo>
                      <a:pt x="9135" y="9547"/>
                      <a:pt x="9076" y="9657"/>
                      <a:pt x="9083" y="9771"/>
                    </a:cubicBezTo>
                    <a:cubicBezTo>
                      <a:pt x="9107" y="10144"/>
                      <a:pt x="9132" y="10518"/>
                      <a:pt x="9158" y="10894"/>
                    </a:cubicBezTo>
                    <a:cubicBezTo>
                      <a:pt x="9165" y="11009"/>
                      <a:pt x="9200" y="11116"/>
                      <a:pt x="9284" y="11199"/>
                    </a:cubicBezTo>
                    <a:cubicBezTo>
                      <a:pt x="9356" y="11270"/>
                      <a:pt x="9474" y="11325"/>
                      <a:pt x="9578" y="11325"/>
                    </a:cubicBezTo>
                    <a:cubicBezTo>
                      <a:pt x="9582" y="11325"/>
                      <a:pt x="9585" y="11325"/>
                      <a:pt x="9589" y="11325"/>
                    </a:cubicBezTo>
                    <a:cubicBezTo>
                      <a:pt x="9702" y="11321"/>
                      <a:pt x="9818" y="11283"/>
                      <a:pt x="9896" y="11199"/>
                    </a:cubicBezTo>
                    <a:cubicBezTo>
                      <a:pt x="9970" y="11117"/>
                      <a:pt x="10029" y="11006"/>
                      <a:pt x="10023" y="10894"/>
                    </a:cubicBezTo>
                    <a:cubicBezTo>
                      <a:pt x="9997" y="10518"/>
                      <a:pt x="9973" y="10144"/>
                      <a:pt x="9948" y="9771"/>
                    </a:cubicBezTo>
                    <a:cubicBezTo>
                      <a:pt x="9940" y="9655"/>
                      <a:pt x="9904" y="9547"/>
                      <a:pt x="9821" y="9464"/>
                    </a:cubicBezTo>
                    <a:cubicBezTo>
                      <a:pt x="9749" y="9394"/>
                      <a:pt x="9631" y="9337"/>
                      <a:pt x="9527" y="9337"/>
                    </a:cubicBezTo>
                    <a:close/>
                    <a:moveTo>
                      <a:pt x="12693" y="9557"/>
                    </a:moveTo>
                    <a:cubicBezTo>
                      <a:pt x="12498" y="9557"/>
                      <a:pt x="12345" y="9681"/>
                      <a:pt x="12272" y="9873"/>
                    </a:cubicBezTo>
                    <a:cubicBezTo>
                      <a:pt x="12084" y="10365"/>
                      <a:pt x="11897" y="10860"/>
                      <a:pt x="11709" y="11353"/>
                    </a:cubicBezTo>
                    <a:cubicBezTo>
                      <a:pt x="11672" y="11453"/>
                      <a:pt x="11702" y="11599"/>
                      <a:pt x="11752" y="11686"/>
                    </a:cubicBezTo>
                    <a:cubicBezTo>
                      <a:pt x="11806" y="11776"/>
                      <a:pt x="11908" y="11862"/>
                      <a:pt x="12011" y="11886"/>
                    </a:cubicBezTo>
                    <a:cubicBezTo>
                      <a:pt x="12049" y="11894"/>
                      <a:pt x="12086" y="11898"/>
                      <a:pt x="12121" y="11898"/>
                    </a:cubicBezTo>
                    <a:cubicBezTo>
                      <a:pt x="12317" y="11898"/>
                      <a:pt x="12470" y="11775"/>
                      <a:pt x="12544" y="11584"/>
                    </a:cubicBezTo>
                    <a:cubicBezTo>
                      <a:pt x="12731" y="11090"/>
                      <a:pt x="12919" y="10596"/>
                      <a:pt x="13106" y="10102"/>
                    </a:cubicBezTo>
                    <a:cubicBezTo>
                      <a:pt x="13144" y="10002"/>
                      <a:pt x="13114" y="9855"/>
                      <a:pt x="13062" y="9768"/>
                    </a:cubicBezTo>
                    <a:cubicBezTo>
                      <a:pt x="13010" y="9679"/>
                      <a:pt x="12906" y="9593"/>
                      <a:pt x="12804" y="9570"/>
                    </a:cubicBezTo>
                    <a:cubicBezTo>
                      <a:pt x="12765" y="9561"/>
                      <a:pt x="12728" y="9557"/>
                      <a:pt x="12693" y="9557"/>
                    </a:cubicBezTo>
                    <a:close/>
                    <a:moveTo>
                      <a:pt x="4114" y="10566"/>
                    </a:moveTo>
                    <a:cubicBezTo>
                      <a:pt x="4040" y="10566"/>
                      <a:pt x="3964" y="10584"/>
                      <a:pt x="3889" y="10619"/>
                    </a:cubicBezTo>
                    <a:cubicBezTo>
                      <a:pt x="3427" y="10840"/>
                      <a:pt x="2963" y="11064"/>
                      <a:pt x="2499" y="11286"/>
                    </a:cubicBezTo>
                    <a:cubicBezTo>
                      <a:pt x="2405" y="11329"/>
                      <a:pt x="2326" y="11447"/>
                      <a:pt x="2300" y="11543"/>
                    </a:cubicBezTo>
                    <a:cubicBezTo>
                      <a:pt x="2272" y="11647"/>
                      <a:pt x="2284" y="11785"/>
                      <a:pt x="2343" y="11877"/>
                    </a:cubicBezTo>
                    <a:cubicBezTo>
                      <a:pt x="2434" y="12016"/>
                      <a:pt x="2569" y="12085"/>
                      <a:pt x="2713" y="12085"/>
                    </a:cubicBezTo>
                    <a:cubicBezTo>
                      <a:pt x="2786" y="12085"/>
                      <a:pt x="2862" y="12068"/>
                      <a:pt x="2935" y="12032"/>
                    </a:cubicBezTo>
                    <a:cubicBezTo>
                      <a:pt x="3399" y="11809"/>
                      <a:pt x="3863" y="11588"/>
                      <a:pt x="4327" y="11366"/>
                    </a:cubicBezTo>
                    <a:cubicBezTo>
                      <a:pt x="4418" y="11321"/>
                      <a:pt x="4498" y="11204"/>
                      <a:pt x="4525" y="11107"/>
                    </a:cubicBezTo>
                    <a:cubicBezTo>
                      <a:pt x="4554" y="11005"/>
                      <a:pt x="4540" y="10865"/>
                      <a:pt x="4481" y="10774"/>
                    </a:cubicBezTo>
                    <a:cubicBezTo>
                      <a:pt x="4392" y="10635"/>
                      <a:pt x="4258" y="10566"/>
                      <a:pt x="4114" y="10566"/>
                    </a:cubicBezTo>
                    <a:close/>
                    <a:moveTo>
                      <a:pt x="16096" y="10765"/>
                    </a:moveTo>
                    <a:cubicBezTo>
                      <a:pt x="15948" y="10765"/>
                      <a:pt x="15801" y="10833"/>
                      <a:pt x="15727" y="10975"/>
                    </a:cubicBezTo>
                    <a:cubicBezTo>
                      <a:pt x="15498" y="11414"/>
                      <a:pt x="15269" y="11852"/>
                      <a:pt x="15041" y="12294"/>
                    </a:cubicBezTo>
                    <a:cubicBezTo>
                      <a:pt x="14936" y="12495"/>
                      <a:pt x="14982" y="12773"/>
                      <a:pt x="15196" y="12885"/>
                    </a:cubicBezTo>
                    <a:cubicBezTo>
                      <a:pt x="15264" y="12921"/>
                      <a:pt x="15341" y="12939"/>
                      <a:pt x="15418" y="12939"/>
                    </a:cubicBezTo>
                    <a:cubicBezTo>
                      <a:pt x="15566" y="12939"/>
                      <a:pt x="15713" y="12871"/>
                      <a:pt x="15786" y="12729"/>
                    </a:cubicBezTo>
                    <a:lnTo>
                      <a:pt x="16474" y="11411"/>
                    </a:lnTo>
                    <a:cubicBezTo>
                      <a:pt x="16579" y="11210"/>
                      <a:pt x="16533" y="10932"/>
                      <a:pt x="16319" y="10819"/>
                    </a:cubicBezTo>
                    <a:cubicBezTo>
                      <a:pt x="16251" y="10783"/>
                      <a:pt x="16174" y="10765"/>
                      <a:pt x="16096" y="10765"/>
                    </a:cubicBezTo>
                    <a:close/>
                    <a:moveTo>
                      <a:pt x="17468" y="13184"/>
                    </a:moveTo>
                    <a:cubicBezTo>
                      <a:pt x="17388" y="13184"/>
                      <a:pt x="17301" y="13209"/>
                      <a:pt x="17240" y="13244"/>
                    </a:cubicBezTo>
                    <a:cubicBezTo>
                      <a:pt x="17150" y="13297"/>
                      <a:pt x="17065" y="13401"/>
                      <a:pt x="17042" y="13504"/>
                    </a:cubicBezTo>
                    <a:cubicBezTo>
                      <a:pt x="17016" y="13615"/>
                      <a:pt x="17022" y="13737"/>
                      <a:pt x="17085" y="13837"/>
                    </a:cubicBezTo>
                    <a:cubicBezTo>
                      <a:pt x="17148" y="13935"/>
                      <a:pt x="17233" y="13994"/>
                      <a:pt x="17344" y="14036"/>
                    </a:cubicBezTo>
                    <a:cubicBezTo>
                      <a:pt x="17677" y="14159"/>
                      <a:pt x="18009" y="14282"/>
                      <a:pt x="18342" y="14406"/>
                    </a:cubicBezTo>
                    <a:cubicBezTo>
                      <a:pt x="18373" y="14418"/>
                      <a:pt x="18409" y="14423"/>
                      <a:pt x="18446" y="14423"/>
                    </a:cubicBezTo>
                    <a:cubicBezTo>
                      <a:pt x="18527" y="14423"/>
                      <a:pt x="18614" y="14398"/>
                      <a:pt x="18675" y="14363"/>
                    </a:cubicBezTo>
                    <a:cubicBezTo>
                      <a:pt x="18765" y="14309"/>
                      <a:pt x="18849" y="14207"/>
                      <a:pt x="18873" y="14104"/>
                    </a:cubicBezTo>
                    <a:cubicBezTo>
                      <a:pt x="18900" y="13993"/>
                      <a:pt x="18894" y="13869"/>
                      <a:pt x="18829" y="13771"/>
                    </a:cubicBezTo>
                    <a:cubicBezTo>
                      <a:pt x="18766" y="13671"/>
                      <a:pt x="18683" y="13613"/>
                      <a:pt x="18571" y="13571"/>
                    </a:cubicBezTo>
                    <a:cubicBezTo>
                      <a:pt x="18239" y="13448"/>
                      <a:pt x="17906" y="13325"/>
                      <a:pt x="17573" y="13202"/>
                    </a:cubicBezTo>
                    <a:cubicBezTo>
                      <a:pt x="17541" y="13190"/>
                      <a:pt x="17506" y="13184"/>
                      <a:pt x="17468" y="13184"/>
                    </a:cubicBezTo>
                    <a:close/>
                    <a:moveTo>
                      <a:pt x="11435" y="13462"/>
                    </a:moveTo>
                    <a:cubicBezTo>
                      <a:pt x="11329" y="13462"/>
                      <a:pt x="11203" y="13508"/>
                      <a:pt x="11128" y="13589"/>
                    </a:cubicBezTo>
                    <a:cubicBezTo>
                      <a:pt x="11054" y="13671"/>
                      <a:pt x="10997" y="13778"/>
                      <a:pt x="11003" y="13893"/>
                    </a:cubicBezTo>
                    <a:cubicBezTo>
                      <a:pt x="11007" y="14006"/>
                      <a:pt x="11045" y="14121"/>
                      <a:pt x="11128" y="14201"/>
                    </a:cubicBezTo>
                    <a:lnTo>
                      <a:pt x="11849" y="14883"/>
                    </a:lnTo>
                    <a:cubicBezTo>
                      <a:pt x="11932" y="14959"/>
                      <a:pt x="12042" y="15008"/>
                      <a:pt x="12156" y="15008"/>
                    </a:cubicBezTo>
                    <a:cubicBezTo>
                      <a:pt x="12263" y="15008"/>
                      <a:pt x="12388" y="14961"/>
                      <a:pt x="12462" y="14883"/>
                    </a:cubicBezTo>
                    <a:cubicBezTo>
                      <a:pt x="12537" y="14798"/>
                      <a:pt x="12593" y="14691"/>
                      <a:pt x="12589" y="14576"/>
                    </a:cubicBezTo>
                    <a:cubicBezTo>
                      <a:pt x="12583" y="14462"/>
                      <a:pt x="12545" y="14350"/>
                      <a:pt x="12462" y="14270"/>
                    </a:cubicBezTo>
                    <a:cubicBezTo>
                      <a:pt x="12222" y="14043"/>
                      <a:pt x="11981" y="13816"/>
                      <a:pt x="11741" y="13589"/>
                    </a:cubicBezTo>
                    <a:cubicBezTo>
                      <a:pt x="11658" y="13511"/>
                      <a:pt x="11548" y="13462"/>
                      <a:pt x="11435" y="13462"/>
                    </a:cubicBezTo>
                    <a:close/>
                    <a:moveTo>
                      <a:pt x="492" y="12959"/>
                    </a:moveTo>
                    <a:cubicBezTo>
                      <a:pt x="421" y="12959"/>
                      <a:pt x="350" y="12977"/>
                      <a:pt x="286" y="13019"/>
                    </a:cubicBezTo>
                    <a:cubicBezTo>
                      <a:pt x="94" y="13141"/>
                      <a:pt x="0" y="13405"/>
                      <a:pt x="131" y="13611"/>
                    </a:cubicBezTo>
                    <a:cubicBezTo>
                      <a:pt x="432" y="14081"/>
                      <a:pt x="732" y="14554"/>
                      <a:pt x="1033" y="15025"/>
                    </a:cubicBezTo>
                    <a:cubicBezTo>
                      <a:pt x="1117" y="15155"/>
                      <a:pt x="1268" y="15240"/>
                      <a:pt x="1420" y="15240"/>
                    </a:cubicBezTo>
                    <a:cubicBezTo>
                      <a:pt x="1490" y="15240"/>
                      <a:pt x="1561" y="15222"/>
                      <a:pt x="1625" y="15181"/>
                    </a:cubicBezTo>
                    <a:cubicBezTo>
                      <a:pt x="1816" y="15057"/>
                      <a:pt x="1910" y="14793"/>
                      <a:pt x="1781" y="14587"/>
                    </a:cubicBezTo>
                    <a:cubicBezTo>
                      <a:pt x="1479" y="14117"/>
                      <a:pt x="1178" y="13646"/>
                      <a:pt x="877" y="13175"/>
                    </a:cubicBezTo>
                    <a:cubicBezTo>
                      <a:pt x="794" y="13044"/>
                      <a:pt x="643" y="12959"/>
                      <a:pt x="492" y="12959"/>
                    </a:cubicBezTo>
                    <a:close/>
                    <a:moveTo>
                      <a:pt x="8652" y="13226"/>
                    </a:moveTo>
                    <a:cubicBezTo>
                      <a:pt x="8504" y="13226"/>
                      <a:pt x="8363" y="13299"/>
                      <a:pt x="8278" y="13436"/>
                    </a:cubicBezTo>
                    <a:cubicBezTo>
                      <a:pt x="8037" y="13823"/>
                      <a:pt x="7797" y="14211"/>
                      <a:pt x="7557" y="14597"/>
                    </a:cubicBezTo>
                    <a:cubicBezTo>
                      <a:pt x="7437" y="14790"/>
                      <a:pt x="7509" y="15082"/>
                      <a:pt x="7711" y="15189"/>
                    </a:cubicBezTo>
                    <a:cubicBezTo>
                      <a:pt x="7782" y="15226"/>
                      <a:pt x="7857" y="15244"/>
                      <a:pt x="7930" y="15244"/>
                    </a:cubicBezTo>
                    <a:cubicBezTo>
                      <a:pt x="8077" y="15244"/>
                      <a:pt x="8218" y="15171"/>
                      <a:pt x="8303" y="15034"/>
                    </a:cubicBezTo>
                    <a:cubicBezTo>
                      <a:pt x="8543" y="14646"/>
                      <a:pt x="8784" y="14260"/>
                      <a:pt x="9025" y="13872"/>
                    </a:cubicBezTo>
                    <a:cubicBezTo>
                      <a:pt x="9145" y="13679"/>
                      <a:pt x="9072" y="13388"/>
                      <a:pt x="8869" y="13280"/>
                    </a:cubicBezTo>
                    <a:cubicBezTo>
                      <a:pt x="8799" y="13244"/>
                      <a:pt x="8725" y="13226"/>
                      <a:pt x="8652" y="13226"/>
                    </a:cubicBezTo>
                    <a:close/>
                    <a:moveTo>
                      <a:pt x="5171" y="14238"/>
                    </a:moveTo>
                    <a:cubicBezTo>
                      <a:pt x="5101" y="14238"/>
                      <a:pt x="5031" y="14257"/>
                      <a:pt x="4968" y="14299"/>
                    </a:cubicBezTo>
                    <a:cubicBezTo>
                      <a:pt x="4578" y="14564"/>
                      <a:pt x="4190" y="14828"/>
                      <a:pt x="3799" y="15092"/>
                    </a:cubicBezTo>
                    <a:cubicBezTo>
                      <a:pt x="3705" y="15155"/>
                      <a:pt x="3632" y="15240"/>
                      <a:pt x="3601" y="15351"/>
                    </a:cubicBezTo>
                    <a:cubicBezTo>
                      <a:pt x="3573" y="15455"/>
                      <a:pt x="3586" y="15592"/>
                      <a:pt x="3645" y="15684"/>
                    </a:cubicBezTo>
                    <a:cubicBezTo>
                      <a:pt x="3727" y="15811"/>
                      <a:pt x="3881" y="15901"/>
                      <a:pt x="4034" y="15901"/>
                    </a:cubicBezTo>
                    <a:cubicBezTo>
                      <a:pt x="4104" y="15901"/>
                      <a:pt x="4174" y="15882"/>
                      <a:pt x="4237" y="15840"/>
                    </a:cubicBezTo>
                    <a:cubicBezTo>
                      <a:pt x="4626" y="15576"/>
                      <a:pt x="5015" y="15311"/>
                      <a:pt x="5405" y="15046"/>
                    </a:cubicBezTo>
                    <a:cubicBezTo>
                      <a:pt x="5497" y="14982"/>
                      <a:pt x="5572" y="14899"/>
                      <a:pt x="5603" y="14787"/>
                    </a:cubicBezTo>
                    <a:cubicBezTo>
                      <a:pt x="5631" y="14684"/>
                      <a:pt x="5618" y="14547"/>
                      <a:pt x="5559" y="14454"/>
                    </a:cubicBezTo>
                    <a:cubicBezTo>
                      <a:pt x="5477" y="14327"/>
                      <a:pt x="5324" y="14238"/>
                      <a:pt x="5171" y="14238"/>
                    </a:cubicBezTo>
                    <a:close/>
                    <a:moveTo>
                      <a:pt x="15481" y="14559"/>
                    </a:moveTo>
                    <a:cubicBezTo>
                      <a:pt x="15445" y="14559"/>
                      <a:pt x="15408" y="14565"/>
                      <a:pt x="15373" y="14576"/>
                    </a:cubicBezTo>
                    <a:cubicBezTo>
                      <a:pt x="15270" y="14610"/>
                      <a:pt x="15165" y="14673"/>
                      <a:pt x="15114" y="14773"/>
                    </a:cubicBezTo>
                    <a:cubicBezTo>
                      <a:pt x="14954" y="15095"/>
                      <a:pt x="14794" y="15415"/>
                      <a:pt x="14635" y="15736"/>
                    </a:cubicBezTo>
                    <a:cubicBezTo>
                      <a:pt x="14582" y="15841"/>
                      <a:pt x="14559" y="15954"/>
                      <a:pt x="14590" y="16069"/>
                    </a:cubicBezTo>
                    <a:cubicBezTo>
                      <a:pt x="14618" y="16170"/>
                      <a:pt x="14697" y="16277"/>
                      <a:pt x="14790" y="16328"/>
                    </a:cubicBezTo>
                    <a:cubicBezTo>
                      <a:pt x="14859" y="16364"/>
                      <a:pt x="14937" y="16388"/>
                      <a:pt x="15015" y="16388"/>
                    </a:cubicBezTo>
                    <a:cubicBezTo>
                      <a:pt x="15051" y="16388"/>
                      <a:pt x="15088" y="16383"/>
                      <a:pt x="15123" y="16371"/>
                    </a:cubicBezTo>
                    <a:cubicBezTo>
                      <a:pt x="15227" y="16337"/>
                      <a:pt x="15331" y="16273"/>
                      <a:pt x="15382" y="16173"/>
                    </a:cubicBezTo>
                    <a:cubicBezTo>
                      <a:pt x="15542" y="15852"/>
                      <a:pt x="15701" y="15531"/>
                      <a:pt x="15861" y="15210"/>
                    </a:cubicBezTo>
                    <a:cubicBezTo>
                      <a:pt x="15913" y="15106"/>
                      <a:pt x="15937" y="14992"/>
                      <a:pt x="15906" y="14878"/>
                    </a:cubicBezTo>
                    <a:cubicBezTo>
                      <a:pt x="15878" y="14777"/>
                      <a:pt x="15800" y="14669"/>
                      <a:pt x="15706" y="14620"/>
                    </a:cubicBezTo>
                    <a:cubicBezTo>
                      <a:pt x="15638" y="14583"/>
                      <a:pt x="15560" y="14559"/>
                      <a:pt x="15481" y="1455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6"/>
            <p:cNvSpPr/>
            <p:nvPr/>
          </p:nvSpPr>
          <p:spPr>
            <a:xfrm>
              <a:off x="7307747" y="3788078"/>
              <a:ext cx="1767318" cy="1881970"/>
            </a:xfrm>
            <a:custGeom>
              <a:rect b="b" l="l" r="r" t="t"/>
              <a:pathLst>
                <a:path extrusionOk="0" h="48965" w="45982">
                  <a:moveTo>
                    <a:pt x="2589" y="0"/>
                  </a:moveTo>
                  <a:cubicBezTo>
                    <a:pt x="1340" y="0"/>
                    <a:pt x="319" y="1023"/>
                    <a:pt x="319" y="2272"/>
                  </a:cubicBezTo>
                  <a:lnTo>
                    <a:pt x="319" y="2567"/>
                  </a:lnTo>
                  <a:cubicBezTo>
                    <a:pt x="319" y="3815"/>
                    <a:pt x="1340" y="4840"/>
                    <a:pt x="2589" y="4840"/>
                  </a:cubicBezTo>
                  <a:cubicBezTo>
                    <a:pt x="1340" y="4840"/>
                    <a:pt x="319" y="5861"/>
                    <a:pt x="319" y="7110"/>
                  </a:cubicBezTo>
                  <a:lnTo>
                    <a:pt x="319" y="7405"/>
                  </a:lnTo>
                  <a:cubicBezTo>
                    <a:pt x="319" y="8656"/>
                    <a:pt x="1340" y="9678"/>
                    <a:pt x="2589" y="9678"/>
                  </a:cubicBezTo>
                  <a:lnTo>
                    <a:pt x="2269" y="9678"/>
                  </a:lnTo>
                  <a:cubicBezTo>
                    <a:pt x="1019" y="9678"/>
                    <a:pt x="0" y="10699"/>
                    <a:pt x="0" y="11950"/>
                  </a:cubicBezTo>
                  <a:lnTo>
                    <a:pt x="0" y="12246"/>
                  </a:lnTo>
                  <a:cubicBezTo>
                    <a:pt x="0" y="13494"/>
                    <a:pt x="1018" y="14516"/>
                    <a:pt x="2266" y="14516"/>
                  </a:cubicBezTo>
                  <a:lnTo>
                    <a:pt x="2266" y="14516"/>
                  </a:lnTo>
                  <a:cubicBezTo>
                    <a:pt x="1018" y="14517"/>
                    <a:pt x="0" y="15541"/>
                    <a:pt x="0" y="16788"/>
                  </a:cubicBezTo>
                  <a:lnTo>
                    <a:pt x="0" y="17084"/>
                  </a:lnTo>
                  <a:cubicBezTo>
                    <a:pt x="0" y="18332"/>
                    <a:pt x="1019" y="19356"/>
                    <a:pt x="2269" y="19356"/>
                  </a:cubicBezTo>
                  <a:lnTo>
                    <a:pt x="3849" y="19356"/>
                  </a:lnTo>
                  <a:lnTo>
                    <a:pt x="3849" y="14516"/>
                  </a:lnTo>
                  <a:lnTo>
                    <a:pt x="3849" y="9678"/>
                  </a:lnTo>
                  <a:lnTo>
                    <a:pt x="3849" y="4840"/>
                  </a:lnTo>
                  <a:lnTo>
                    <a:pt x="3849" y="0"/>
                  </a:lnTo>
                  <a:close/>
                  <a:moveTo>
                    <a:pt x="19765" y="7005"/>
                  </a:moveTo>
                  <a:cubicBezTo>
                    <a:pt x="17996" y="7005"/>
                    <a:pt x="16630" y="7259"/>
                    <a:pt x="16344" y="7749"/>
                  </a:cubicBezTo>
                  <a:cubicBezTo>
                    <a:pt x="15522" y="9159"/>
                    <a:pt x="23014" y="12587"/>
                    <a:pt x="23014" y="12587"/>
                  </a:cubicBezTo>
                  <a:lnTo>
                    <a:pt x="23859" y="18037"/>
                  </a:lnTo>
                  <a:cubicBezTo>
                    <a:pt x="23857" y="18037"/>
                    <a:pt x="20660" y="21120"/>
                    <a:pt x="20669" y="24658"/>
                  </a:cubicBezTo>
                  <a:lnTo>
                    <a:pt x="13994" y="24658"/>
                  </a:lnTo>
                  <a:cubicBezTo>
                    <a:pt x="13959" y="30188"/>
                    <a:pt x="23014" y="37975"/>
                    <a:pt x="23014" y="37975"/>
                  </a:cubicBezTo>
                  <a:lnTo>
                    <a:pt x="23416" y="48965"/>
                  </a:lnTo>
                  <a:lnTo>
                    <a:pt x="45981" y="48965"/>
                  </a:lnTo>
                  <a:lnTo>
                    <a:pt x="32772" y="29271"/>
                  </a:lnTo>
                  <a:cubicBezTo>
                    <a:pt x="32772" y="29271"/>
                    <a:pt x="32053" y="12752"/>
                    <a:pt x="29494" y="9817"/>
                  </a:cubicBezTo>
                  <a:cubicBezTo>
                    <a:pt x="27824" y="7901"/>
                    <a:pt x="23085" y="7005"/>
                    <a:pt x="19765" y="7005"/>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6"/>
            <p:cNvSpPr/>
            <p:nvPr/>
          </p:nvSpPr>
          <p:spPr>
            <a:xfrm>
              <a:off x="7387115" y="3967912"/>
              <a:ext cx="722540" cy="381429"/>
            </a:xfrm>
            <a:custGeom>
              <a:rect b="b" l="l" r="r" t="t"/>
              <a:pathLst>
                <a:path extrusionOk="0" h="9924" w="18799">
                  <a:moveTo>
                    <a:pt x="157" y="0"/>
                  </a:moveTo>
                  <a:cubicBezTo>
                    <a:pt x="0" y="0"/>
                    <a:pt x="2" y="246"/>
                    <a:pt x="163" y="253"/>
                  </a:cubicBezTo>
                  <a:cubicBezTo>
                    <a:pt x="668" y="276"/>
                    <a:pt x="1174" y="297"/>
                    <a:pt x="1678" y="319"/>
                  </a:cubicBezTo>
                  <a:cubicBezTo>
                    <a:pt x="1681" y="319"/>
                    <a:pt x="1683" y="319"/>
                    <a:pt x="1685" y="319"/>
                  </a:cubicBezTo>
                  <a:cubicBezTo>
                    <a:pt x="1841" y="319"/>
                    <a:pt x="1839" y="73"/>
                    <a:pt x="1678" y="66"/>
                  </a:cubicBezTo>
                  <a:lnTo>
                    <a:pt x="163" y="0"/>
                  </a:lnTo>
                  <a:cubicBezTo>
                    <a:pt x="161" y="0"/>
                    <a:pt x="159" y="0"/>
                    <a:pt x="157" y="0"/>
                  </a:cubicBezTo>
                  <a:close/>
                  <a:moveTo>
                    <a:pt x="18289" y="2796"/>
                  </a:moveTo>
                  <a:cubicBezTo>
                    <a:pt x="18160" y="2796"/>
                    <a:pt x="18116" y="3005"/>
                    <a:pt x="18259" y="3048"/>
                  </a:cubicBezTo>
                  <a:cubicBezTo>
                    <a:pt x="18372" y="3080"/>
                    <a:pt x="18460" y="3198"/>
                    <a:pt x="18444" y="3319"/>
                  </a:cubicBezTo>
                  <a:cubicBezTo>
                    <a:pt x="18426" y="3459"/>
                    <a:pt x="18283" y="3537"/>
                    <a:pt x="18163" y="3577"/>
                  </a:cubicBezTo>
                  <a:cubicBezTo>
                    <a:pt x="17929" y="3659"/>
                    <a:pt x="17667" y="3682"/>
                    <a:pt x="17417" y="3682"/>
                  </a:cubicBezTo>
                  <a:cubicBezTo>
                    <a:pt x="17378" y="3682"/>
                    <a:pt x="17339" y="3681"/>
                    <a:pt x="17301" y="3680"/>
                  </a:cubicBezTo>
                  <a:cubicBezTo>
                    <a:pt x="16698" y="3659"/>
                    <a:pt x="16115" y="3465"/>
                    <a:pt x="15619" y="3125"/>
                  </a:cubicBezTo>
                  <a:cubicBezTo>
                    <a:pt x="15596" y="3109"/>
                    <a:pt x="15574" y="3102"/>
                    <a:pt x="15553" y="3102"/>
                  </a:cubicBezTo>
                  <a:cubicBezTo>
                    <a:pt x="15449" y="3102"/>
                    <a:pt x="15380" y="3267"/>
                    <a:pt x="15491" y="3343"/>
                  </a:cubicBezTo>
                  <a:cubicBezTo>
                    <a:pt x="16049" y="3725"/>
                    <a:pt x="16722" y="3934"/>
                    <a:pt x="17398" y="3934"/>
                  </a:cubicBezTo>
                  <a:cubicBezTo>
                    <a:pt x="17513" y="3934"/>
                    <a:pt x="17627" y="3928"/>
                    <a:pt x="17741" y="3916"/>
                  </a:cubicBezTo>
                  <a:cubicBezTo>
                    <a:pt x="18053" y="3881"/>
                    <a:pt x="18462" y="3828"/>
                    <a:pt x="18635" y="3528"/>
                  </a:cubicBezTo>
                  <a:cubicBezTo>
                    <a:pt x="18798" y="3249"/>
                    <a:pt x="18624" y="2890"/>
                    <a:pt x="18326" y="2802"/>
                  </a:cubicBezTo>
                  <a:cubicBezTo>
                    <a:pt x="18313" y="2798"/>
                    <a:pt x="18301" y="2796"/>
                    <a:pt x="18289" y="2796"/>
                  </a:cubicBezTo>
                  <a:close/>
                  <a:moveTo>
                    <a:pt x="1505" y="5024"/>
                  </a:moveTo>
                  <a:cubicBezTo>
                    <a:pt x="1504" y="5024"/>
                    <a:pt x="1504" y="5024"/>
                    <a:pt x="1503" y="5024"/>
                  </a:cubicBezTo>
                  <a:cubicBezTo>
                    <a:pt x="1103" y="5031"/>
                    <a:pt x="704" y="5039"/>
                    <a:pt x="304" y="5046"/>
                  </a:cubicBezTo>
                  <a:cubicBezTo>
                    <a:pt x="143" y="5051"/>
                    <a:pt x="142" y="5301"/>
                    <a:pt x="301" y="5301"/>
                  </a:cubicBezTo>
                  <a:cubicBezTo>
                    <a:pt x="302" y="5301"/>
                    <a:pt x="303" y="5301"/>
                    <a:pt x="304" y="5301"/>
                  </a:cubicBezTo>
                  <a:cubicBezTo>
                    <a:pt x="704" y="5294"/>
                    <a:pt x="1103" y="5285"/>
                    <a:pt x="1503" y="5278"/>
                  </a:cubicBezTo>
                  <a:cubicBezTo>
                    <a:pt x="1663" y="5274"/>
                    <a:pt x="1667" y="5024"/>
                    <a:pt x="1505" y="5024"/>
                  </a:cubicBezTo>
                  <a:close/>
                  <a:moveTo>
                    <a:pt x="1505" y="9647"/>
                  </a:moveTo>
                  <a:cubicBezTo>
                    <a:pt x="1504" y="9647"/>
                    <a:pt x="1504" y="9647"/>
                    <a:pt x="1503" y="9647"/>
                  </a:cubicBezTo>
                  <a:cubicBezTo>
                    <a:pt x="1103" y="9654"/>
                    <a:pt x="704" y="9662"/>
                    <a:pt x="304" y="9669"/>
                  </a:cubicBezTo>
                  <a:cubicBezTo>
                    <a:pt x="143" y="9673"/>
                    <a:pt x="142" y="9924"/>
                    <a:pt x="301" y="9924"/>
                  </a:cubicBezTo>
                  <a:cubicBezTo>
                    <a:pt x="302" y="9924"/>
                    <a:pt x="303" y="9924"/>
                    <a:pt x="304" y="9924"/>
                  </a:cubicBezTo>
                  <a:cubicBezTo>
                    <a:pt x="704" y="9917"/>
                    <a:pt x="1103" y="9908"/>
                    <a:pt x="1503" y="9901"/>
                  </a:cubicBezTo>
                  <a:cubicBezTo>
                    <a:pt x="1665" y="9897"/>
                    <a:pt x="1667" y="9647"/>
                    <a:pt x="1505" y="9647"/>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6"/>
            <p:cNvSpPr/>
            <p:nvPr/>
          </p:nvSpPr>
          <p:spPr>
            <a:xfrm rot="1852733">
              <a:off x="7648146" y="2703636"/>
              <a:ext cx="468968" cy="473125"/>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rgbClr val="C12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5"/>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txBox="1"/>
          <p:nvPr>
            <p:ph type="title"/>
          </p:nvPr>
        </p:nvSpPr>
        <p:spPr>
          <a:xfrm>
            <a:off x="713253" y="53950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Locations</a:t>
            </a:r>
            <a:endParaRPr/>
          </a:p>
        </p:txBody>
      </p:sp>
      <p:grpSp>
        <p:nvGrpSpPr>
          <p:cNvPr id="628" name="Google Shape;628;p45"/>
          <p:cNvGrpSpPr/>
          <p:nvPr/>
        </p:nvGrpSpPr>
        <p:grpSpPr>
          <a:xfrm>
            <a:off x="415001" y="1595992"/>
            <a:ext cx="5410073" cy="2882143"/>
            <a:chOff x="233350" y="949250"/>
            <a:chExt cx="7137300" cy="3802300"/>
          </a:xfrm>
        </p:grpSpPr>
        <p:sp>
          <p:nvSpPr>
            <p:cNvPr id="629" name="Google Shape;629;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 name="Google Shape;680;p45"/>
          <p:cNvSpPr/>
          <p:nvPr/>
        </p:nvSpPr>
        <p:spPr>
          <a:xfrm flipH="1" rot="-1852240">
            <a:off x="1347229" y="2123161"/>
            <a:ext cx="263594" cy="265894"/>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5"/>
          <p:cNvSpPr/>
          <p:nvPr/>
        </p:nvSpPr>
        <p:spPr>
          <a:xfrm flipH="1" rot="-1852240">
            <a:off x="1814781" y="3695731"/>
            <a:ext cx="263594" cy="265894"/>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5"/>
          <p:cNvSpPr/>
          <p:nvPr/>
        </p:nvSpPr>
        <p:spPr>
          <a:xfrm flipH="1" rot="-1852240">
            <a:off x="2644764" y="2051910"/>
            <a:ext cx="263594" cy="265894"/>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5"/>
          <p:cNvSpPr/>
          <p:nvPr/>
        </p:nvSpPr>
        <p:spPr>
          <a:xfrm flipH="1" rot="-1852407">
            <a:off x="5980567" y="1554040"/>
            <a:ext cx="215381" cy="217280"/>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5"/>
          <p:cNvSpPr/>
          <p:nvPr/>
        </p:nvSpPr>
        <p:spPr>
          <a:xfrm flipH="1" rot="-1852407">
            <a:off x="5980567" y="2579905"/>
            <a:ext cx="215381" cy="217280"/>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p:nvPr/>
        </p:nvSpPr>
        <p:spPr>
          <a:xfrm flipH="1" rot="-1852407">
            <a:off x="5980567" y="3605769"/>
            <a:ext cx="215381" cy="217280"/>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5"/>
          <p:cNvSpPr txBox="1"/>
          <p:nvPr/>
        </p:nvSpPr>
        <p:spPr>
          <a:xfrm>
            <a:off x="6236457" y="2528281"/>
            <a:ext cx="11430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Venus</a:t>
            </a:r>
            <a:endParaRPr b="1" sz="1800">
              <a:solidFill>
                <a:schemeClr val="dk1"/>
              </a:solidFill>
              <a:latin typeface="Martel"/>
              <a:ea typeface="Martel"/>
              <a:cs typeface="Martel"/>
              <a:sym typeface="Martel"/>
            </a:endParaRPr>
          </a:p>
        </p:txBody>
      </p:sp>
      <p:sp>
        <p:nvSpPr>
          <p:cNvPr id="687" name="Google Shape;687;p45"/>
          <p:cNvSpPr txBox="1"/>
          <p:nvPr/>
        </p:nvSpPr>
        <p:spPr>
          <a:xfrm>
            <a:off x="6236457" y="2893968"/>
            <a:ext cx="2194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Venus is the second planet from the Sun</a:t>
            </a:r>
            <a:endParaRPr>
              <a:solidFill>
                <a:schemeClr val="accent4"/>
              </a:solidFill>
              <a:latin typeface="Quicksand"/>
              <a:ea typeface="Quicksand"/>
              <a:cs typeface="Quicksand"/>
              <a:sym typeface="Quicksand"/>
            </a:endParaRPr>
          </a:p>
        </p:txBody>
      </p:sp>
      <p:sp>
        <p:nvSpPr>
          <p:cNvPr id="688" name="Google Shape;688;p45"/>
          <p:cNvSpPr txBox="1"/>
          <p:nvPr/>
        </p:nvSpPr>
        <p:spPr>
          <a:xfrm>
            <a:off x="6236457" y="3565856"/>
            <a:ext cx="11430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Mars</a:t>
            </a:r>
            <a:endParaRPr b="1" sz="1800">
              <a:solidFill>
                <a:schemeClr val="dk1"/>
              </a:solidFill>
              <a:latin typeface="Martel"/>
              <a:ea typeface="Martel"/>
              <a:cs typeface="Martel"/>
              <a:sym typeface="Martel"/>
            </a:endParaRPr>
          </a:p>
        </p:txBody>
      </p:sp>
      <p:sp>
        <p:nvSpPr>
          <p:cNvPr id="689" name="Google Shape;689;p45"/>
          <p:cNvSpPr txBox="1"/>
          <p:nvPr/>
        </p:nvSpPr>
        <p:spPr>
          <a:xfrm>
            <a:off x="6236457" y="3931543"/>
            <a:ext cx="2194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Despite being red, Mars is a very cold place</a:t>
            </a:r>
            <a:endParaRPr>
              <a:solidFill>
                <a:schemeClr val="accent4"/>
              </a:solidFill>
              <a:latin typeface="Quicksand"/>
              <a:ea typeface="Quicksand"/>
              <a:cs typeface="Quicksand"/>
              <a:sym typeface="Quicksand"/>
            </a:endParaRPr>
          </a:p>
        </p:txBody>
      </p:sp>
      <p:sp>
        <p:nvSpPr>
          <p:cNvPr id="690" name="Google Shape;690;p45"/>
          <p:cNvSpPr txBox="1"/>
          <p:nvPr/>
        </p:nvSpPr>
        <p:spPr>
          <a:xfrm>
            <a:off x="6236457" y="1490705"/>
            <a:ext cx="1144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Mercury</a:t>
            </a:r>
            <a:endParaRPr b="1" sz="1800">
              <a:solidFill>
                <a:schemeClr val="dk1"/>
              </a:solidFill>
              <a:latin typeface="Martel"/>
              <a:ea typeface="Martel"/>
              <a:cs typeface="Martel"/>
              <a:sym typeface="Martel"/>
            </a:endParaRPr>
          </a:p>
        </p:txBody>
      </p:sp>
      <p:sp>
        <p:nvSpPr>
          <p:cNvPr id="691" name="Google Shape;691;p45"/>
          <p:cNvSpPr txBox="1"/>
          <p:nvPr/>
        </p:nvSpPr>
        <p:spPr>
          <a:xfrm>
            <a:off x="6236457" y="1856393"/>
            <a:ext cx="2194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Mercury is the closest planet to the Sun</a:t>
            </a:r>
            <a:endParaRPr>
              <a:solidFill>
                <a:schemeClr val="accent4"/>
              </a:solidFill>
              <a:latin typeface="Quicksand"/>
              <a:ea typeface="Quicksand"/>
              <a:cs typeface="Quicksand"/>
              <a:sym typeface="Quicksa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46"/>
          <p:cNvSpPr/>
          <p:nvPr/>
        </p:nvSpPr>
        <p:spPr>
          <a:xfrm rot="5400000">
            <a:off x="4383900" y="564036"/>
            <a:ext cx="376200" cy="48747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1596750" y="1231348"/>
            <a:ext cx="5950500" cy="1760700"/>
          </a:xfrm>
          <a:prstGeom prst="roundRect">
            <a:avLst>
              <a:gd fmla="val 7362"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txBox="1"/>
          <p:nvPr>
            <p:ph type="title"/>
          </p:nvPr>
        </p:nvSpPr>
        <p:spPr>
          <a:xfrm>
            <a:off x="1825500" y="1335747"/>
            <a:ext cx="5493000" cy="127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5,623,452</a:t>
            </a:r>
            <a:endParaRPr/>
          </a:p>
        </p:txBody>
      </p:sp>
      <p:sp>
        <p:nvSpPr>
          <p:cNvPr id="699" name="Google Shape;699;p46"/>
          <p:cNvSpPr/>
          <p:nvPr/>
        </p:nvSpPr>
        <p:spPr>
          <a:xfrm rot="-2339450">
            <a:off x="2441700" y="4446628"/>
            <a:ext cx="343951"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6"/>
          <p:cNvSpPr/>
          <p:nvPr/>
        </p:nvSpPr>
        <p:spPr>
          <a:xfrm rot="-567638">
            <a:off x="7237382" y="1800397"/>
            <a:ext cx="2804268" cy="149202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46"/>
          <p:cNvGrpSpPr/>
          <p:nvPr/>
        </p:nvGrpSpPr>
        <p:grpSpPr>
          <a:xfrm>
            <a:off x="3139125" y="3384544"/>
            <a:ext cx="2865750" cy="1389900"/>
            <a:chOff x="3064550" y="3244992"/>
            <a:chExt cx="2865750" cy="1389900"/>
          </a:xfrm>
        </p:grpSpPr>
        <p:sp>
          <p:nvSpPr>
            <p:cNvPr id="702" name="Google Shape;702;p46"/>
            <p:cNvSpPr/>
            <p:nvPr/>
          </p:nvSpPr>
          <p:spPr>
            <a:xfrm rot="5400000">
              <a:off x="3587282" y="2884042"/>
              <a:ext cx="339600" cy="1356600"/>
            </a:xfrm>
            <a:prstGeom prst="roundRect">
              <a:avLst>
                <a:gd fmla="val 1891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rot="5400000">
              <a:off x="3662900" y="3204992"/>
              <a:ext cx="666900" cy="1863600"/>
            </a:xfrm>
            <a:prstGeom prst="roundRect">
              <a:avLst>
                <a:gd fmla="val 1168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5002700" y="3244992"/>
              <a:ext cx="927600" cy="1389900"/>
            </a:xfrm>
            <a:prstGeom prst="roundRect">
              <a:avLst>
                <a:gd fmla="val 566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46"/>
            <p:cNvGrpSpPr/>
            <p:nvPr/>
          </p:nvGrpSpPr>
          <p:grpSpPr>
            <a:xfrm>
              <a:off x="3282001" y="3245004"/>
              <a:ext cx="2544892" cy="1225239"/>
              <a:chOff x="6213080" y="3363984"/>
              <a:chExt cx="1979537" cy="953048"/>
            </a:xfrm>
          </p:grpSpPr>
          <p:sp>
            <p:nvSpPr>
              <p:cNvPr id="706" name="Google Shape;706;p46"/>
              <p:cNvSpPr/>
              <p:nvPr/>
            </p:nvSpPr>
            <p:spPr>
              <a:xfrm>
                <a:off x="6213080" y="3363984"/>
                <a:ext cx="1979537" cy="953048"/>
              </a:xfrm>
              <a:custGeom>
                <a:rect b="b" l="l" r="r" t="t"/>
                <a:pathLst>
                  <a:path extrusionOk="0" h="27265" w="56631">
                    <a:moveTo>
                      <a:pt x="23988" y="1"/>
                    </a:moveTo>
                    <a:cubicBezTo>
                      <a:pt x="21585" y="1"/>
                      <a:pt x="18732" y="281"/>
                      <a:pt x="16319" y="1304"/>
                    </a:cubicBezTo>
                    <a:cubicBezTo>
                      <a:pt x="15711" y="1563"/>
                      <a:pt x="15027" y="2098"/>
                      <a:pt x="14299" y="2846"/>
                    </a:cubicBezTo>
                    <a:cubicBezTo>
                      <a:pt x="8618" y="8659"/>
                      <a:pt x="0" y="27265"/>
                      <a:pt x="0" y="27265"/>
                    </a:cubicBezTo>
                    <a:lnTo>
                      <a:pt x="18319" y="27265"/>
                    </a:lnTo>
                    <a:lnTo>
                      <a:pt x="19136" y="14135"/>
                    </a:lnTo>
                    <a:cubicBezTo>
                      <a:pt x="19136" y="14135"/>
                      <a:pt x="32903" y="9609"/>
                      <a:pt x="39830" y="9609"/>
                    </a:cubicBezTo>
                    <a:cubicBezTo>
                      <a:pt x="39855" y="9609"/>
                      <a:pt x="39881" y="9609"/>
                      <a:pt x="39906" y="9610"/>
                    </a:cubicBezTo>
                    <a:cubicBezTo>
                      <a:pt x="40067" y="9610"/>
                      <a:pt x="40227" y="9611"/>
                      <a:pt x="40387" y="9611"/>
                    </a:cubicBezTo>
                    <a:cubicBezTo>
                      <a:pt x="47119" y="9611"/>
                      <a:pt x="53675" y="8835"/>
                      <a:pt x="54146" y="7459"/>
                    </a:cubicBezTo>
                    <a:cubicBezTo>
                      <a:pt x="54146" y="7459"/>
                      <a:pt x="54912" y="7176"/>
                      <a:pt x="54987" y="6843"/>
                    </a:cubicBezTo>
                    <a:cubicBezTo>
                      <a:pt x="54987" y="6843"/>
                      <a:pt x="56630" y="6509"/>
                      <a:pt x="56595" y="5900"/>
                    </a:cubicBezTo>
                    <a:cubicBezTo>
                      <a:pt x="56577" y="5615"/>
                      <a:pt x="55549" y="5186"/>
                      <a:pt x="54405" y="4816"/>
                    </a:cubicBezTo>
                    <a:cubicBezTo>
                      <a:pt x="53172" y="4421"/>
                      <a:pt x="51803" y="4095"/>
                      <a:pt x="51418" y="4095"/>
                    </a:cubicBezTo>
                    <a:cubicBezTo>
                      <a:pt x="51403" y="4095"/>
                      <a:pt x="51389" y="4096"/>
                      <a:pt x="51377" y="4097"/>
                    </a:cubicBezTo>
                    <a:cubicBezTo>
                      <a:pt x="51377" y="4097"/>
                      <a:pt x="48085" y="3143"/>
                      <a:pt x="42363" y="3143"/>
                    </a:cubicBezTo>
                    <a:cubicBezTo>
                      <a:pt x="41588" y="3143"/>
                      <a:pt x="40768" y="3160"/>
                      <a:pt x="39906" y="3200"/>
                    </a:cubicBezTo>
                    <a:cubicBezTo>
                      <a:pt x="39499" y="3220"/>
                      <a:pt x="39081" y="3244"/>
                      <a:pt x="38655" y="3273"/>
                    </a:cubicBezTo>
                    <a:cubicBezTo>
                      <a:pt x="38917" y="3038"/>
                      <a:pt x="39087" y="2784"/>
                      <a:pt x="39146" y="2510"/>
                    </a:cubicBezTo>
                    <a:cubicBezTo>
                      <a:pt x="39560" y="571"/>
                      <a:pt x="32411" y="406"/>
                      <a:pt x="29960" y="406"/>
                    </a:cubicBezTo>
                    <a:cubicBezTo>
                      <a:pt x="29456" y="406"/>
                      <a:pt x="29151" y="413"/>
                      <a:pt x="29151" y="413"/>
                    </a:cubicBezTo>
                    <a:cubicBezTo>
                      <a:pt x="29151" y="413"/>
                      <a:pt x="26901" y="1"/>
                      <a:pt x="23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7072168" y="3486152"/>
                <a:ext cx="488286" cy="97315"/>
              </a:xfrm>
              <a:custGeom>
                <a:rect b="b" l="l" r="r" t="t"/>
                <a:pathLst>
                  <a:path extrusionOk="0" h="2784" w="13969">
                    <a:moveTo>
                      <a:pt x="13767" y="0"/>
                    </a:moveTo>
                    <a:cubicBezTo>
                      <a:pt x="13758" y="0"/>
                      <a:pt x="13748" y="1"/>
                      <a:pt x="13738" y="3"/>
                    </a:cubicBezTo>
                    <a:cubicBezTo>
                      <a:pt x="10213" y="657"/>
                      <a:pt x="6688" y="1312"/>
                      <a:pt x="3161" y="1967"/>
                    </a:cubicBezTo>
                    <a:lnTo>
                      <a:pt x="159" y="2523"/>
                    </a:lnTo>
                    <a:cubicBezTo>
                      <a:pt x="0" y="2554"/>
                      <a:pt x="54" y="2783"/>
                      <a:pt x="201" y="2783"/>
                    </a:cubicBezTo>
                    <a:cubicBezTo>
                      <a:pt x="210" y="2783"/>
                      <a:pt x="219" y="2782"/>
                      <a:pt x="229" y="2780"/>
                    </a:cubicBezTo>
                    <a:cubicBezTo>
                      <a:pt x="3756" y="2127"/>
                      <a:pt x="7281" y="1472"/>
                      <a:pt x="10806" y="817"/>
                    </a:cubicBezTo>
                    <a:cubicBezTo>
                      <a:pt x="11807" y="631"/>
                      <a:pt x="12809" y="446"/>
                      <a:pt x="13810" y="259"/>
                    </a:cubicBezTo>
                    <a:cubicBezTo>
                      <a:pt x="13969" y="230"/>
                      <a:pt x="13915" y="0"/>
                      <a:pt x="13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7522703" y="3589829"/>
                <a:ext cx="621430" cy="70050"/>
              </a:xfrm>
              <a:custGeom>
                <a:rect b="b" l="l" r="r" t="t"/>
                <a:pathLst>
                  <a:path extrusionOk="0" h="2004" w="17778">
                    <a:moveTo>
                      <a:pt x="17622" y="1"/>
                    </a:moveTo>
                    <a:cubicBezTo>
                      <a:pt x="17617" y="1"/>
                      <a:pt x="17612" y="1"/>
                      <a:pt x="17607" y="1"/>
                    </a:cubicBezTo>
                    <a:cubicBezTo>
                      <a:pt x="15342" y="226"/>
                      <a:pt x="13076" y="451"/>
                      <a:pt x="10812" y="678"/>
                    </a:cubicBezTo>
                    <a:cubicBezTo>
                      <a:pt x="8546" y="902"/>
                      <a:pt x="6280" y="1129"/>
                      <a:pt x="4016" y="1354"/>
                    </a:cubicBezTo>
                    <a:lnTo>
                      <a:pt x="170" y="1736"/>
                    </a:lnTo>
                    <a:cubicBezTo>
                      <a:pt x="7" y="1752"/>
                      <a:pt x="1" y="2004"/>
                      <a:pt x="155" y="2004"/>
                    </a:cubicBezTo>
                    <a:cubicBezTo>
                      <a:pt x="160" y="2004"/>
                      <a:pt x="165" y="2003"/>
                      <a:pt x="170" y="2003"/>
                    </a:cubicBezTo>
                    <a:cubicBezTo>
                      <a:pt x="2436" y="1777"/>
                      <a:pt x="4702" y="1552"/>
                      <a:pt x="6966" y="1327"/>
                    </a:cubicBezTo>
                    <a:cubicBezTo>
                      <a:pt x="9232" y="1101"/>
                      <a:pt x="11497" y="876"/>
                      <a:pt x="13762" y="651"/>
                    </a:cubicBezTo>
                    <a:cubicBezTo>
                      <a:pt x="15043" y="523"/>
                      <a:pt x="16325" y="395"/>
                      <a:pt x="17607" y="267"/>
                    </a:cubicBezTo>
                    <a:cubicBezTo>
                      <a:pt x="17770" y="251"/>
                      <a:pt x="17778" y="1"/>
                      <a:pt x="17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7821079" y="3621534"/>
                <a:ext cx="284254" cy="23595"/>
              </a:xfrm>
              <a:custGeom>
                <a:rect b="b" l="l" r="r" t="t"/>
                <a:pathLst>
                  <a:path extrusionOk="0" h="675" w="8132">
                    <a:moveTo>
                      <a:pt x="7967" y="1"/>
                    </a:moveTo>
                    <a:cubicBezTo>
                      <a:pt x="7964" y="1"/>
                      <a:pt x="7961" y="1"/>
                      <a:pt x="7959" y="1"/>
                    </a:cubicBezTo>
                    <a:cubicBezTo>
                      <a:pt x="5364" y="137"/>
                      <a:pt x="2768" y="271"/>
                      <a:pt x="170" y="407"/>
                    </a:cubicBezTo>
                    <a:cubicBezTo>
                      <a:pt x="3" y="416"/>
                      <a:pt x="0" y="674"/>
                      <a:pt x="163" y="674"/>
                    </a:cubicBezTo>
                    <a:cubicBezTo>
                      <a:pt x="165" y="674"/>
                      <a:pt x="168" y="674"/>
                      <a:pt x="170" y="674"/>
                    </a:cubicBezTo>
                    <a:cubicBezTo>
                      <a:pt x="2768" y="539"/>
                      <a:pt x="5364" y="403"/>
                      <a:pt x="7959" y="268"/>
                    </a:cubicBezTo>
                    <a:cubicBezTo>
                      <a:pt x="8128" y="260"/>
                      <a:pt x="8132" y="1"/>
                      <a:pt x="7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7429653" y="3428826"/>
                <a:ext cx="129718" cy="69421"/>
              </a:xfrm>
              <a:custGeom>
                <a:rect b="b" l="l" r="r" t="t"/>
                <a:pathLst>
                  <a:path extrusionOk="0" h="1986" w="3711">
                    <a:moveTo>
                      <a:pt x="3551" y="1"/>
                    </a:moveTo>
                    <a:cubicBezTo>
                      <a:pt x="3547" y="1"/>
                      <a:pt x="3543" y="1"/>
                      <a:pt x="3539" y="1"/>
                    </a:cubicBezTo>
                    <a:cubicBezTo>
                      <a:pt x="2620" y="70"/>
                      <a:pt x="1721" y="288"/>
                      <a:pt x="872" y="652"/>
                    </a:cubicBezTo>
                    <a:cubicBezTo>
                      <a:pt x="531" y="798"/>
                      <a:pt x="134" y="984"/>
                      <a:pt x="59" y="1387"/>
                    </a:cubicBezTo>
                    <a:cubicBezTo>
                      <a:pt x="0" y="1703"/>
                      <a:pt x="226" y="1986"/>
                      <a:pt x="533" y="1986"/>
                    </a:cubicBezTo>
                    <a:cubicBezTo>
                      <a:pt x="557" y="1986"/>
                      <a:pt x="581" y="1984"/>
                      <a:pt x="606" y="1980"/>
                    </a:cubicBezTo>
                    <a:cubicBezTo>
                      <a:pt x="767" y="1959"/>
                      <a:pt x="710" y="1722"/>
                      <a:pt x="557" y="1722"/>
                    </a:cubicBezTo>
                    <a:cubicBezTo>
                      <a:pt x="550" y="1722"/>
                      <a:pt x="543" y="1722"/>
                      <a:pt x="536" y="1723"/>
                    </a:cubicBezTo>
                    <a:cubicBezTo>
                      <a:pt x="526" y="1724"/>
                      <a:pt x="517" y="1725"/>
                      <a:pt x="509" y="1725"/>
                    </a:cubicBezTo>
                    <a:cubicBezTo>
                      <a:pt x="357" y="1725"/>
                      <a:pt x="294" y="1533"/>
                      <a:pt x="328" y="1408"/>
                    </a:cubicBezTo>
                    <a:cubicBezTo>
                      <a:pt x="367" y="1252"/>
                      <a:pt x="498" y="1141"/>
                      <a:pt x="630" y="1063"/>
                    </a:cubicBezTo>
                    <a:cubicBezTo>
                      <a:pt x="914" y="894"/>
                      <a:pt x="1240" y="780"/>
                      <a:pt x="1552" y="675"/>
                    </a:cubicBezTo>
                    <a:cubicBezTo>
                      <a:pt x="2194" y="455"/>
                      <a:pt x="2862" y="319"/>
                      <a:pt x="3539" y="268"/>
                    </a:cubicBezTo>
                    <a:cubicBezTo>
                      <a:pt x="3705" y="255"/>
                      <a:pt x="3711" y="1"/>
                      <a:pt x="3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 name="Google Shape;711;p46"/>
            <p:cNvSpPr/>
            <p:nvPr/>
          </p:nvSpPr>
          <p:spPr>
            <a:xfrm rot="1302336">
              <a:off x="5585092" y="4270093"/>
              <a:ext cx="190103" cy="245774"/>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 name="Google Shape;712;p46"/>
          <p:cNvSpPr/>
          <p:nvPr/>
        </p:nvSpPr>
        <p:spPr>
          <a:xfrm rot="-679323">
            <a:off x="3169887" y="4132063"/>
            <a:ext cx="2804225" cy="1492006"/>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txBox="1"/>
          <p:nvPr>
            <p:ph idx="1" type="body"/>
          </p:nvPr>
        </p:nvSpPr>
        <p:spPr>
          <a:xfrm flipH="1">
            <a:off x="2309550" y="2769650"/>
            <a:ext cx="45249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47"/>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9" name="Google Shape;719;p47" title="Points scored">
            <a:hlinkClick r:id="rId3"/>
          </p:cNvPr>
          <p:cNvPicPr preferRelativeResize="0"/>
          <p:nvPr/>
        </p:nvPicPr>
        <p:blipFill>
          <a:blip r:embed="rId4">
            <a:alphaModFix/>
          </a:blip>
          <a:stretch>
            <a:fillRect/>
          </a:stretch>
        </p:blipFill>
        <p:spPr>
          <a:xfrm rot="5400000">
            <a:off x="6550949" y="1022425"/>
            <a:ext cx="1785276" cy="1886426"/>
          </a:xfrm>
          <a:prstGeom prst="rect">
            <a:avLst/>
          </a:prstGeom>
          <a:noFill/>
          <a:ln>
            <a:noFill/>
          </a:ln>
        </p:spPr>
      </p:pic>
      <p:sp>
        <p:nvSpPr>
          <p:cNvPr id="720" name="Google Shape;720;p47"/>
          <p:cNvSpPr/>
          <p:nvPr/>
        </p:nvSpPr>
        <p:spPr>
          <a:xfrm>
            <a:off x="5661208" y="1848829"/>
            <a:ext cx="560700" cy="91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3140180" y="1848829"/>
            <a:ext cx="560700" cy="915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4820865" y="1848829"/>
            <a:ext cx="560700" cy="91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3980522" y="1848829"/>
            <a:ext cx="560700" cy="915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txBox="1"/>
          <p:nvPr>
            <p:ph type="title"/>
          </p:nvPr>
        </p:nvSpPr>
        <p:spPr>
          <a:xfrm>
            <a:off x="713253" y="53950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numbers</a:t>
            </a:r>
            <a:endParaRPr/>
          </a:p>
        </p:txBody>
      </p:sp>
      <p:sp>
        <p:nvSpPr>
          <p:cNvPr id="725" name="Google Shape;725;p47"/>
          <p:cNvSpPr txBox="1"/>
          <p:nvPr>
            <p:ph idx="4294967295" type="subTitle"/>
          </p:nvPr>
        </p:nvSpPr>
        <p:spPr>
          <a:xfrm>
            <a:off x="712268" y="1636039"/>
            <a:ext cx="1980000" cy="25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avg. price per unit</a:t>
            </a:r>
            <a:endParaRPr/>
          </a:p>
        </p:txBody>
      </p:sp>
      <p:sp>
        <p:nvSpPr>
          <p:cNvPr id="726" name="Google Shape;726;p47"/>
          <p:cNvSpPr txBox="1"/>
          <p:nvPr>
            <p:ph idx="4294967295" type="subTitle"/>
          </p:nvPr>
        </p:nvSpPr>
        <p:spPr>
          <a:xfrm>
            <a:off x="712268" y="1256828"/>
            <a:ext cx="1664100" cy="365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400">
                <a:solidFill>
                  <a:schemeClr val="dk1"/>
                </a:solidFill>
                <a:latin typeface="Martel"/>
                <a:ea typeface="Martel"/>
                <a:cs typeface="Martel"/>
                <a:sym typeface="Martel"/>
              </a:rPr>
              <a:t>$28.87</a:t>
            </a:r>
            <a:endParaRPr b="1" sz="2400">
              <a:solidFill>
                <a:schemeClr val="dk1"/>
              </a:solidFill>
              <a:latin typeface="Martel"/>
              <a:ea typeface="Martel"/>
              <a:cs typeface="Martel"/>
              <a:sym typeface="Martel"/>
            </a:endParaRPr>
          </a:p>
        </p:txBody>
      </p:sp>
      <p:sp>
        <p:nvSpPr>
          <p:cNvPr id="727" name="Google Shape;727;p47"/>
          <p:cNvSpPr txBox="1"/>
          <p:nvPr>
            <p:ph idx="4294967295" type="subTitle"/>
          </p:nvPr>
        </p:nvSpPr>
        <p:spPr>
          <a:xfrm>
            <a:off x="712268" y="3198361"/>
            <a:ext cx="1980000" cy="25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avg. days on market</a:t>
            </a:r>
            <a:endParaRPr/>
          </a:p>
        </p:txBody>
      </p:sp>
      <p:sp>
        <p:nvSpPr>
          <p:cNvPr id="728" name="Google Shape;728;p47"/>
          <p:cNvSpPr txBox="1"/>
          <p:nvPr>
            <p:ph idx="4294967295" type="subTitle"/>
          </p:nvPr>
        </p:nvSpPr>
        <p:spPr>
          <a:xfrm>
            <a:off x="712268" y="2818650"/>
            <a:ext cx="1664100" cy="365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400">
                <a:solidFill>
                  <a:schemeClr val="dk1"/>
                </a:solidFill>
                <a:latin typeface="Martel"/>
                <a:ea typeface="Martel"/>
                <a:cs typeface="Martel"/>
                <a:sym typeface="Martel"/>
              </a:rPr>
              <a:t>3o days</a:t>
            </a:r>
            <a:endParaRPr b="1" sz="2400">
              <a:solidFill>
                <a:schemeClr val="dk1"/>
              </a:solidFill>
              <a:latin typeface="Martel"/>
              <a:ea typeface="Martel"/>
              <a:cs typeface="Martel"/>
              <a:sym typeface="Martel"/>
            </a:endParaRPr>
          </a:p>
        </p:txBody>
      </p:sp>
      <p:sp>
        <p:nvSpPr>
          <p:cNvPr id="729" name="Google Shape;729;p47"/>
          <p:cNvSpPr txBox="1"/>
          <p:nvPr>
            <p:ph idx="4294967295" type="subTitle"/>
          </p:nvPr>
        </p:nvSpPr>
        <p:spPr>
          <a:xfrm>
            <a:off x="712268" y="3979522"/>
            <a:ext cx="1980000" cy="25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remaining inventory</a:t>
            </a:r>
            <a:endParaRPr/>
          </a:p>
        </p:txBody>
      </p:sp>
      <p:sp>
        <p:nvSpPr>
          <p:cNvPr id="730" name="Google Shape;730;p47"/>
          <p:cNvSpPr txBox="1"/>
          <p:nvPr>
            <p:ph idx="4294967295" type="subTitle"/>
          </p:nvPr>
        </p:nvSpPr>
        <p:spPr>
          <a:xfrm>
            <a:off x="712268" y="3599561"/>
            <a:ext cx="1664100" cy="365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400">
                <a:solidFill>
                  <a:schemeClr val="dk1"/>
                </a:solidFill>
                <a:latin typeface="Martel"/>
                <a:ea typeface="Martel"/>
                <a:cs typeface="Martel"/>
                <a:sym typeface="Martel"/>
              </a:rPr>
              <a:t>77 units</a:t>
            </a:r>
            <a:endParaRPr b="1" sz="2400">
              <a:solidFill>
                <a:schemeClr val="dk1"/>
              </a:solidFill>
              <a:latin typeface="Martel"/>
              <a:ea typeface="Martel"/>
              <a:cs typeface="Martel"/>
              <a:sym typeface="Martel"/>
            </a:endParaRPr>
          </a:p>
        </p:txBody>
      </p:sp>
      <p:sp>
        <p:nvSpPr>
          <p:cNvPr id="731" name="Google Shape;731;p47"/>
          <p:cNvSpPr txBox="1"/>
          <p:nvPr>
            <p:ph idx="4294967295" type="subTitle"/>
          </p:nvPr>
        </p:nvSpPr>
        <p:spPr>
          <a:xfrm>
            <a:off x="712268" y="2417200"/>
            <a:ext cx="1980000" cy="25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retailers</a:t>
            </a:r>
            <a:endParaRPr/>
          </a:p>
        </p:txBody>
      </p:sp>
      <p:sp>
        <p:nvSpPr>
          <p:cNvPr id="732" name="Google Shape;732;p47"/>
          <p:cNvSpPr txBox="1"/>
          <p:nvPr>
            <p:ph idx="4294967295" type="subTitle"/>
          </p:nvPr>
        </p:nvSpPr>
        <p:spPr>
          <a:xfrm>
            <a:off x="712268" y="2037739"/>
            <a:ext cx="1664100" cy="365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400">
                <a:solidFill>
                  <a:schemeClr val="dk1"/>
                </a:solidFill>
                <a:latin typeface="Martel"/>
                <a:ea typeface="Martel"/>
                <a:cs typeface="Martel"/>
                <a:sym typeface="Martel"/>
              </a:rPr>
              <a:t>45 shops</a:t>
            </a:r>
            <a:endParaRPr b="1" sz="2400">
              <a:solidFill>
                <a:schemeClr val="dk1"/>
              </a:solidFill>
              <a:latin typeface="Martel"/>
              <a:ea typeface="Martel"/>
              <a:cs typeface="Martel"/>
              <a:sym typeface="Martel"/>
            </a:endParaRPr>
          </a:p>
        </p:txBody>
      </p:sp>
      <p:sp>
        <p:nvSpPr>
          <p:cNvPr id="733" name="Google Shape;733;p47"/>
          <p:cNvSpPr txBox="1"/>
          <p:nvPr/>
        </p:nvSpPr>
        <p:spPr>
          <a:xfrm>
            <a:off x="3013584" y="1258539"/>
            <a:ext cx="1051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Budget</a:t>
            </a:r>
            <a:endParaRPr/>
          </a:p>
        </p:txBody>
      </p:sp>
      <p:sp>
        <p:nvSpPr>
          <p:cNvPr id="734" name="Google Shape;734;p47"/>
          <p:cNvSpPr txBox="1"/>
          <p:nvPr/>
        </p:nvSpPr>
        <p:spPr>
          <a:xfrm>
            <a:off x="3011179" y="3037138"/>
            <a:ext cx="1051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People</a:t>
            </a:r>
            <a:endParaRPr b="1" sz="1800">
              <a:latin typeface="Martel"/>
              <a:ea typeface="Martel"/>
              <a:cs typeface="Martel"/>
              <a:sym typeface="Martel"/>
            </a:endParaRPr>
          </a:p>
        </p:txBody>
      </p:sp>
      <p:sp>
        <p:nvSpPr>
          <p:cNvPr id="735" name="Google Shape;735;p47"/>
          <p:cNvSpPr txBox="1"/>
          <p:nvPr/>
        </p:nvSpPr>
        <p:spPr>
          <a:xfrm>
            <a:off x="4907758" y="3040232"/>
            <a:ext cx="1051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Sales</a:t>
            </a:r>
            <a:endParaRPr b="1" sz="1800">
              <a:latin typeface="Martel"/>
              <a:ea typeface="Martel"/>
              <a:cs typeface="Martel"/>
              <a:sym typeface="Martel"/>
            </a:endParaRPr>
          </a:p>
        </p:txBody>
      </p:sp>
      <p:sp>
        <p:nvSpPr>
          <p:cNvPr id="736" name="Google Shape;736;p47"/>
          <p:cNvSpPr txBox="1"/>
          <p:nvPr/>
        </p:nvSpPr>
        <p:spPr>
          <a:xfrm>
            <a:off x="6804337" y="3040232"/>
            <a:ext cx="1051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Market</a:t>
            </a:r>
            <a:endParaRPr b="1" sz="1800">
              <a:latin typeface="Martel"/>
              <a:ea typeface="Martel"/>
              <a:cs typeface="Martel"/>
              <a:sym typeface="Martel"/>
            </a:endParaRPr>
          </a:p>
        </p:txBody>
      </p:sp>
      <p:sp>
        <p:nvSpPr>
          <p:cNvPr id="737" name="Google Shape;737;p47"/>
          <p:cNvSpPr txBox="1"/>
          <p:nvPr>
            <p:ph idx="4294967295" type="subTitle"/>
          </p:nvPr>
        </p:nvSpPr>
        <p:spPr>
          <a:xfrm>
            <a:off x="3699086" y="3656404"/>
            <a:ext cx="722400" cy="36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80%</a:t>
            </a:r>
            <a:endParaRPr b="1" sz="1800">
              <a:latin typeface="Martel"/>
              <a:ea typeface="Martel"/>
              <a:cs typeface="Martel"/>
              <a:sym typeface="Martel"/>
            </a:endParaRPr>
          </a:p>
        </p:txBody>
      </p:sp>
      <p:sp>
        <p:nvSpPr>
          <p:cNvPr id="738" name="Google Shape;738;p47"/>
          <p:cNvSpPr txBox="1"/>
          <p:nvPr>
            <p:ph idx="4294967295" type="subTitle"/>
          </p:nvPr>
        </p:nvSpPr>
        <p:spPr>
          <a:xfrm>
            <a:off x="5594876" y="3656404"/>
            <a:ext cx="722400" cy="36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50%</a:t>
            </a:r>
            <a:endParaRPr b="1" sz="1800">
              <a:latin typeface="Martel"/>
              <a:ea typeface="Martel"/>
              <a:cs typeface="Martel"/>
              <a:sym typeface="Martel"/>
            </a:endParaRPr>
          </a:p>
        </p:txBody>
      </p:sp>
      <p:sp>
        <p:nvSpPr>
          <p:cNvPr id="739" name="Google Shape;739;p47"/>
          <p:cNvSpPr txBox="1"/>
          <p:nvPr>
            <p:ph idx="4294967295" type="subTitle"/>
          </p:nvPr>
        </p:nvSpPr>
        <p:spPr>
          <a:xfrm>
            <a:off x="7490665" y="3656404"/>
            <a:ext cx="722400" cy="36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70%</a:t>
            </a:r>
            <a:endParaRPr b="1" sz="1800">
              <a:latin typeface="Martel"/>
              <a:ea typeface="Martel"/>
              <a:cs typeface="Martel"/>
              <a:sym typeface="Martel"/>
            </a:endParaRPr>
          </a:p>
        </p:txBody>
      </p:sp>
      <p:sp>
        <p:nvSpPr>
          <p:cNvPr id="740" name="Google Shape;740;p47"/>
          <p:cNvSpPr/>
          <p:nvPr/>
        </p:nvSpPr>
        <p:spPr>
          <a:xfrm>
            <a:off x="3011179" y="3481243"/>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4907756" y="3481243"/>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6804333" y="3481243"/>
            <a:ext cx="685200" cy="6852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 name="Google Shape;743;p47"/>
          <p:cNvGrpSpPr/>
          <p:nvPr/>
        </p:nvGrpSpPr>
        <p:grpSpPr>
          <a:xfrm>
            <a:off x="6927755" y="3690727"/>
            <a:ext cx="438343" cy="266232"/>
            <a:chOff x="5571625" y="2104171"/>
            <a:chExt cx="438387" cy="266259"/>
          </a:xfrm>
        </p:grpSpPr>
        <p:sp>
          <p:nvSpPr>
            <p:cNvPr id="744" name="Google Shape;744;p47"/>
            <p:cNvSpPr/>
            <p:nvPr/>
          </p:nvSpPr>
          <p:spPr>
            <a:xfrm>
              <a:off x="5571625" y="2138332"/>
              <a:ext cx="129404" cy="13009"/>
            </a:xfrm>
            <a:custGeom>
              <a:rect b="b" l="l" r="r" t="t"/>
              <a:pathLst>
                <a:path extrusionOk="0" h="433" w="4307">
                  <a:moveTo>
                    <a:pt x="302" y="1"/>
                  </a:moveTo>
                  <a:cubicBezTo>
                    <a:pt x="172" y="1"/>
                    <a:pt x="71" y="33"/>
                    <a:pt x="1" y="144"/>
                  </a:cubicBezTo>
                  <a:cubicBezTo>
                    <a:pt x="1" y="192"/>
                    <a:pt x="1" y="240"/>
                    <a:pt x="1" y="286"/>
                  </a:cubicBezTo>
                  <a:cubicBezTo>
                    <a:pt x="68" y="401"/>
                    <a:pt x="168" y="432"/>
                    <a:pt x="299" y="432"/>
                  </a:cubicBezTo>
                  <a:cubicBezTo>
                    <a:pt x="1041" y="430"/>
                    <a:pt x="1783" y="429"/>
                    <a:pt x="2525" y="429"/>
                  </a:cubicBezTo>
                  <a:cubicBezTo>
                    <a:pt x="3020" y="429"/>
                    <a:pt x="3514" y="429"/>
                    <a:pt x="4008" y="429"/>
                  </a:cubicBezTo>
                  <a:cubicBezTo>
                    <a:pt x="4028" y="429"/>
                    <a:pt x="4047" y="430"/>
                    <a:pt x="4066" y="430"/>
                  </a:cubicBezTo>
                  <a:cubicBezTo>
                    <a:pt x="4080" y="430"/>
                    <a:pt x="4094" y="430"/>
                    <a:pt x="4108" y="428"/>
                  </a:cubicBezTo>
                  <a:cubicBezTo>
                    <a:pt x="4219" y="411"/>
                    <a:pt x="4289" y="348"/>
                    <a:pt x="4298" y="233"/>
                  </a:cubicBezTo>
                  <a:cubicBezTo>
                    <a:pt x="4306" y="109"/>
                    <a:pt x="4239" y="37"/>
                    <a:pt x="4124" y="9"/>
                  </a:cubicBezTo>
                  <a:cubicBezTo>
                    <a:pt x="4102" y="4"/>
                    <a:pt x="4079" y="3"/>
                    <a:pt x="4056" y="3"/>
                  </a:cubicBezTo>
                  <a:cubicBezTo>
                    <a:pt x="4037" y="3"/>
                    <a:pt x="4016" y="4"/>
                    <a:pt x="3997" y="4"/>
                  </a:cubicBezTo>
                  <a:cubicBezTo>
                    <a:pt x="3504" y="4"/>
                    <a:pt x="3012" y="4"/>
                    <a:pt x="2519" y="4"/>
                  </a:cubicBezTo>
                  <a:cubicBezTo>
                    <a:pt x="1780" y="4"/>
                    <a:pt x="1041" y="3"/>
                    <a:pt x="3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7"/>
            <p:cNvSpPr/>
            <p:nvPr/>
          </p:nvSpPr>
          <p:spPr>
            <a:xfrm>
              <a:off x="5673508" y="2104171"/>
              <a:ext cx="336504" cy="187270"/>
            </a:xfrm>
            <a:custGeom>
              <a:rect b="b" l="l" r="r" t="t"/>
              <a:pathLst>
                <a:path extrusionOk="0" h="6233" w="11200">
                  <a:moveTo>
                    <a:pt x="781" y="0"/>
                  </a:moveTo>
                  <a:cubicBezTo>
                    <a:pt x="614" y="0"/>
                    <a:pt x="447" y="1"/>
                    <a:pt x="280" y="2"/>
                  </a:cubicBezTo>
                  <a:cubicBezTo>
                    <a:pt x="103" y="2"/>
                    <a:pt x="2" y="81"/>
                    <a:pt x="0" y="214"/>
                  </a:cubicBezTo>
                  <a:cubicBezTo>
                    <a:pt x="0" y="348"/>
                    <a:pt x="103" y="428"/>
                    <a:pt x="279" y="428"/>
                  </a:cubicBezTo>
                  <a:cubicBezTo>
                    <a:pt x="327" y="428"/>
                    <a:pt x="374" y="428"/>
                    <a:pt x="422" y="428"/>
                  </a:cubicBezTo>
                  <a:cubicBezTo>
                    <a:pt x="544" y="428"/>
                    <a:pt x="665" y="428"/>
                    <a:pt x="787" y="428"/>
                  </a:cubicBezTo>
                  <a:cubicBezTo>
                    <a:pt x="916" y="428"/>
                    <a:pt x="1045" y="428"/>
                    <a:pt x="1174" y="431"/>
                  </a:cubicBezTo>
                  <a:cubicBezTo>
                    <a:pt x="1451" y="435"/>
                    <a:pt x="1624" y="588"/>
                    <a:pt x="1643" y="845"/>
                  </a:cubicBezTo>
                  <a:cubicBezTo>
                    <a:pt x="1730" y="1940"/>
                    <a:pt x="1815" y="3037"/>
                    <a:pt x="1902" y="4132"/>
                  </a:cubicBezTo>
                  <a:cubicBezTo>
                    <a:pt x="1929" y="4482"/>
                    <a:pt x="1953" y="4832"/>
                    <a:pt x="1988" y="5180"/>
                  </a:cubicBezTo>
                  <a:cubicBezTo>
                    <a:pt x="2052" y="5803"/>
                    <a:pt x="2578" y="6233"/>
                    <a:pt x="3243" y="6233"/>
                  </a:cubicBezTo>
                  <a:cubicBezTo>
                    <a:pt x="3299" y="6233"/>
                    <a:pt x="3357" y="6230"/>
                    <a:pt x="3416" y="6223"/>
                  </a:cubicBezTo>
                  <a:cubicBezTo>
                    <a:pt x="4071" y="6151"/>
                    <a:pt x="4723" y="6073"/>
                    <a:pt x="5377" y="5995"/>
                  </a:cubicBezTo>
                  <a:cubicBezTo>
                    <a:pt x="6651" y="5845"/>
                    <a:pt x="7926" y="5693"/>
                    <a:pt x="9200" y="5546"/>
                  </a:cubicBezTo>
                  <a:cubicBezTo>
                    <a:pt x="9783" y="5478"/>
                    <a:pt x="10299" y="5062"/>
                    <a:pt x="10456" y="4496"/>
                  </a:cubicBezTo>
                  <a:cubicBezTo>
                    <a:pt x="10697" y="3630"/>
                    <a:pt x="10924" y="2761"/>
                    <a:pt x="11155" y="1893"/>
                  </a:cubicBezTo>
                  <a:cubicBezTo>
                    <a:pt x="11200" y="1725"/>
                    <a:pt x="11117" y="1610"/>
                    <a:pt x="10947" y="1596"/>
                  </a:cubicBezTo>
                  <a:cubicBezTo>
                    <a:pt x="10781" y="1583"/>
                    <a:pt x="10615" y="1576"/>
                    <a:pt x="10451" y="1566"/>
                  </a:cubicBezTo>
                  <a:cubicBezTo>
                    <a:pt x="9395" y="1506"/>
                    <a:pt x="8341" y="1447"/>
                    <a:pt x="7285" y="1385"/>
                  </a:cubicBezTo>
                  <a:cubicBezTo>
                    <a:pt x="5915" y="1306"/>
                    <a:pt x="4543" y="1224"/>
                    <a:pt x="3171" y="1143"/>
                  </a:cubicBezTo>
                  <a:cubicBezTo>
                    <a:pt x="3161" y="1143"/>
                    <a:pt x="3151" y="1143"/>
                    <a:pt x="3142" y="1143"/>
                  </a:cubicBezTo>
                  <a:cubicBezTo>
                    <a:pt x="2984" y="1143"/>
                    <a:pt x="2894" y="1219"/>
                    <a:pt x="2891" y="1350"/>
                  </a:cubicBezTo>
                  <a:cubicBezTo>
                    <a:pt x="2889" y="1484"/>
                    <a:pt x="2976" y="1559"/>
                    <a:pt x="3147" y="1569"/>
                  </a:cubicBezTo>
                  <a:cubicBezTo>
                    <a:pt x="3517" y="1592"/>
                    <a:pt x="3885" y="1613"/>
                    <a:pt x="4254" y="1634"/>
                  </a:cubicBezTo>
                  <a:cubicBezTo>
                    <a:pt x="5327" y="1697"/>
                    <a:pt x="6401" y="1760"/>
                    <a:pt x="7475" y="1822"/>
                  </a:cubicBezTo>
                  <a:cubicBezTo>
                    <a:pt x="8505" y="1881"/>
                    <a:pt x="9537" y="1940"/>
                    <a:pt x="10567" y="2001"/>
                  </a:cubicBezTo>
                  <a:cubicBezTo>
                    <a:pt x="10600" y="2002"/>
                    <a:pt x="10632" y="2011"/>
                    <a:pt x="10683" y="2020"/>
                  </a:cubicBezTo>
                  <a:cubicBezTo>
                    <a:pt x="10463" y="2831"/>
                    <a:pt x="10264" y="3630"/>
                    <a:pt x="10028" y="4418"/>
                  </a:cubicBezTo>
                  <a:cubicBezTo>
                    <a:pt x="9908" y="4816"/>
                    <a:pt x="9599" y="5055"/>
                    <a:pt x="9186" y="5113"/>
                  </a:cubicBezTo>
                  <a:cubicBezTo>
                    <a:pt x="8539" y="5204"/>
                    <a:pt x="7890" y="5270"/>
                    <a:pt x="7240" y="5346"/>
                  </a:cubicBezTo>
                  <a:cubicBezTo>
                    <a:pt x="6220" y="5466"/>
                    <a:pt x="5199" y="5586"/>
                    <a:pt x="4178" y="5703"/>
                  </a:cubicBezTo>
                  <a:cubicBezTo>
                    <a:pt x="3854" y="5741"/>
                    <a:pt x="3530" y="5792"/>
                    <a:pt x="3204" y="5799"/>
                  </a:cubicBezTo>
                  <a:cubicBezTo>
                    <a:pt x="3195" y="5799"/>
                    <a:pt x="3187" y="5799"/>
                    <a:pt x="3178" y="5799"/>
                  </a:cubicBezTo>
                  <a:cubicBezTo>
                    <a:pt x="2737" y="5799"/>
                    <a:pt x="2442" y="5509"/>
                    <a:pt x="2407" y="5065"/>
                  </a:cubicBezTo>
                  <a:cubicBezTo>
                    <a:pt x="2294" y="3668"/>
                    <a:pt x="2183" y="2269"/>
                    <a:pt x="2075" y="872"/>
                  </a:cubicBezTo>
                  <a:cubicBezTo>
                    <a:pt x="2033" y="334"/>
                    <a:pt x="1688" y="6"/>
                    <a:pt x="1147" y="2"/>
                  </a:cubicBezTo>
                  <a:cubicBezTo>
                    <a:pt x="1025" y="1"/>
                    <a:pt x="903" y="0"/>
                    <a:pt x="7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5682912" y="2302889"/>
              <a:ext cx="279749" cy="67541"/>
            </a:xfrm>
            <a:custGeom>
              <a:rect b="b" l="l" r="r" t="t"/>
              <a:pathLst>
                <a:path extrusionOk="0" h="2248" w="9311">
                  <a:moveTo>
                    <a:pt x="8488" y="884"/>
                  </a:moveTo>
                  <a:cubicBezTo>
                    <a:pt x="8721" y="884"/>
                    <a:pt x="8845" y="1039"/>
                    <a:pt x="8794" y="1268"/>
                  </a:cubicBezTo>
                  <a:cubicBezTo>
                    <a:pt x="8731" y="1547"/>
                    <a:pt x="8462" y="1789"/>
                    <a:pt x="8177" y="1819"/>
                  </a:cubicBezTo>
                  <a:cubicBezTo>
                    <a:pt x="8159" y="1821"/>
                    <a:pt x="8142" y="1821"/>
                    <a:pt x="8125" y="1821"/>
                  </a:cubicBezTo>
                  <a:cubicBezTo>
                    <a:pt x="7900" y="1821"/>
                    <a:pt x="7775" y="1657"/>
                    <a:pt x="7831" y="1424"/>
                  </a:cubicBezTo>
                  <a:cubicBezTo>
                    <a:pt x="7903" y="1131"/>
                    <a:pt x="8204" y="884"/>
                    <a:pt x="8488" y="884"/>
                  </a:cubicBezTo>
                  <a:close/>
                  <a:moveTo>
                    <a:pt x="1192" y="885"/>
                  </a:moveTo>
                  <a:cubicBezTo>
                    <a:pt x="1205" y="885"/>
                    <a:pt x="1219" y="886"/>
                    <a:pt x="1232" y="887"/>
                  </a:cubicBezTo>
                  <a:cubicBezTo>
                    <a:pt x="1417" y="902"/>
                    <a:pt x="1514" y="1011"/>
                    <a:pt x="1507" y="1195"/>
                  </a:cubicBezTo>
                  <a:cubicBezTo>
                    <a:pt x="1497" y="1503"/>
                    <a:pt x="1153" y="1823"/>
                    <a:pt x="844" y="1823"/>
                  </a:cubicBezTo>
                  <a:cubicBezTo>
                    <a:pt x="834" y="1823"/>
                    <a:pt x="824" y="1822"/>
                    <a:pt x="814" y="1822"/>
                  </a:cubicBezTo>
                  <a:cubicBezTo>
                    <a:pt x="611" y="1807"/>
                    <a:pt x="508" y="1685"/>
                    <a:pt x="528" y="1481"/>
                  </a:cubicBezTo>
                  <a:cubicBezTo>
                    <a:pt x="559" y="1173"/>
                    <a:pt x="885" y="885"/>
                    <a:pt x="1192" y="885"/>
                  </a:cubicBezTo>
                  <a:close/>
                  <a:moveTo>
                    <a:pt x="1779" y="1"/>
                  </a:moveTo>
                  <a:cubicBezTo>
                    <a:pt x="1713" y="1"/>
                    <a:pt x="1646" y="34"/>
                    <a:pt x="1597" y="101"/>
                  </a:cubicBezTo>
                  <a:cubicBezTo>
                    <a:pt x="1530" y="192"/>
                    <a:pt x="1477" y="295"/>
                    <a:pt x="1403" y="382"/>
                  </a:cubicBezTo>
                  <a:cubicBezTo>
                    <a:pt x="1371" y="420"/>
                    <a:pt x="1308" y="457"/>
                    <a:pt x="1260" y="457"/>
                  </a:cubicBezTo>
                  <a:cubicBezTo>
                    <a:pt x="1250" y="456"/>
                    <a:pt x="1241" y="456"/>
                    <a:pt x="1231" y="456"/>
                  </a:cubicBezTo>
                  <a:cubicBezTo>
                    <a:pt x="718" y="456"/>
                    <a:pt x="239" y="826"/>
                    <a:pt x="120" y="1325"/>
                  </a:cubicBezTo>
                  <a:cubicBezTo>
                    <a:pt x="0" y="1827"/>
                    <a:pt x="334" y="2248"/>
                    <a:pt x="823" y="2248"/>
                  </a:cubicBezTo>
                  <a:cubicBezTo>
                    <a:pt x="857" y="2248"/>
                    <a:pt x="891" y="2246"/>
                    <a:pt x="926" y="2242"/>
                  </a:cubicBezTo>
                  <a:cubicBezTo>
                    <a:pt x="1299" y="2198"/>
                    <a:pt x="1583" y="2006"/>
                    <a:pt x="1776" y="1691"/>
                  </a:cubicBezTo>
                  <a:cubicBezTo>
                    <a:pt x="1838" y="1592"/>
                    <a:pt x="1901" y="1564"/>
                    <a:pt x="2005" y="1564"/>
                  </a:cubicBezTo>
                  <a:cubicBezTo>
                    <a:pt x="2008" y="1564"/>
                    <a:pt x="2011" y="1564"/>
                    <a:pt x="2013" y="1564"/>
                  </a:cubicBezTo>
                  <a:cubicBezTo>
                    <a:pt x="2881" y="1566"/>
                    <a:pt x="3748" y="1566"/>
                    <a:pt x="4615" y="1566"/>
                  </a:cubicBezTo>
                  <a:cubicBezTo>
                    <a:pt x="5482" y="1566"/>
                    <a:pt x="6350" y="1566"/>
                    <a:pt x="7217" y="1566"/>
                  </a:cubicBezTo>
                  <a:lnTo>
                    <a:pt x="7380" y="1566"/>
                  </a:lnTo>
                  <a:cubicBezTo>
                    <a:pt x="7391" y="1612"/>
                    <a:pt x="7398" y="1639"/>
                    <a:pt x="7405" y="1667"/>
                  </a:cubicBezTo>
                  <a:cubicBezTo>
                    <a:pt x="7483" y="2010"/>
                    <a:pt x="7702" y="2207"/>
                    <a:pt x="8053" y="2243"/>
                  </a:cubicBezTo>
                  <a:cubicBezTo>
                    <a:pt x="8083" y="2246"/>
                    <a:pt x="8112" y="2248"/>
                    <a:pt x="8142" y="2248"/>
                  </a:cubicBezTo>
                  <a:cubicBezTo>
                    <a:pt x="8621" y="2248"/>
                    <a:pt x="9115" y="1843"/>
                    <a:pt x="9211" y="1351"/>
                  </a:cubicBezTo>
                  <a:cubicBezTo>
                    <a:pt x="9310" y="854"/>
                    <a:pt x="8992" y="458"/>
                    <a:pt x="8504" y="458"/>
                  </a:cubicBezTo>
                  <a:cubicBezTo>
                    <a:pt x="8485" y="458"/>
                    <a:pt x="8466" y="458"/>
                    <a:pt x="8447" y="460"/>
                  </a:cubicBezTo>
                  <a:cubicBezTo>
                    <a:pt x="8052" y="483"/>
                    <a:pt x="7757" y="684"/>
                    <a:pt x="7553" y="1012"/>
                  </a:cubicBezTo>
                  <a:cubicBezTo>
                    <a:pt x="7491" y="1110"/>
                    <a:pt x="7429" y="1141"/>
                    <a:pt x="7317" y="1141"/>
                  </a:cubicBezTo>
                  <a:cubicBezTo>
                    <a:pt x="5582" y="1138"/>
                    <a:pt x="3848" y="1138"/>
                    <a:pt x="2113" y="1138"/>
                  </a:cubicBezTo>
                  <a:lnTo>
                    <a:pt x="1973" y="1138"/>
                  </a:lnTo>
                  <a:cubicBezTo>
                    <a:pt x="1895" y="959"/>
                    <a:pt x="1827" y="801"/>
                    <a:pt x="1755" y="632"/>
                  </a:cubicBezTo>
                  <a:cubicBezTo>
                    <a:pt x="1814" y="544"/>
                    <a:pt x="1884" y="443"/>
                    <a:pt x="1949" y="339"/>
                  </a:cubicBezTo>
                  <a:cubicBezTo>
                    <a:pt x="2019" y="223"/>
                    <a:pt x="1995" y="104"/>
                    <a:pt x="1895" y="38"/>
                  </a:cubicBezTo>
                  <a:cubicBezTo>
                    <a:pt x="1859" y="13"/>
                    <a:pt x="1819" y="1"/>
                    <a:pt x="1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5605756" y="2172644"/>
              <a:ext cx="96715" cy="12859"/>
            </a:xfrm>
            <a:custGeom>
              <a:rect b="b" l="l" r="r" t="t"/>
              <a:pathLst>
                <a:path extrusionOk="0" h="428" w="3219">
                  <a:moveTo>
                    <a:pt x="275" y="0"/>
                  </a:moveTo>
                  <a:cubicBezTo>
                    <a:pt x="103" y="0"/>
                    <a:pt x="1" y="89"/>
                    <a:pt x="6" y="224"/>
                  </a:cubicBezTo>
                  <a:cubicBezTo>
                    <a:pt x="10" y="351"/>
                    <a:pt x="107" y="426"/>
                    <a:pt x="276" y="426"/>
                  </a:cubicBezTo>
                  <a:cubicBezTo>
                    <a:pt x="720" y="427"/>
                    <a:pt x="1166" y="427"/>
                    <a:pt x="1610" y="427"/>
                  </a:cubicBezTo>
                  <a:cubicBezTo>
                    <a:pt x="2056" y="427"/>
                    <a:pt x="2500" y="427"/>
                    <a:pt x="2944" y="426"/>
                  </a:cubicBezTo>
                  <a:cubicBezTo>
                    <a:pt x="3113" y="426"/>
                    <a:pt x="3210" y="351"/>
                    <a:pt x="3214" y="222"/>
                  </a:cubicBezTo>
                  <a:cubicBezTo>
                    <a:pt x="3218" y="87"/>
                    <a:pt x="3115" y="2"/>
                    <a:pt x="29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7"/>
            <p:cNvSpPr/>
            <p:nvPr/>
          </p:nvSpPr>
          <p:spPr>
            <a:xfrm>
              <a:off x="5776322" y="2178893"/>
              <a:ext cx="29895" cy="74061"/>
            </a:xfrm>
            <a:custGeom>
              <a:rect b="b" l="l" r="r" t="t"/>
              <a:pathLst>
                <a:path extrusionOk="0" h="2465" w="995">
                  <a:moveTo>
                    <a:pt x="771" y="0"/>
                  </a:moveTo>
                  <a:cubicBezTo>
                    <a:pt x="683" y="0"/>
                    <a:pt x="608" y="58"/>
                    <a:pt x="577" y="163"/>
                  </a:cubicBezTo>
                  <a:cubicBezTo>
                    <a:pt x="496" y="450"/>
                    <a:pt x="421" y="738"/>
                    <a:pt x="344" y="1026"/>
                  </a:cubicBezTo>
                  <a:cubicBezTo>
                    <a:pt x="240" y="1414"/>
                    <a:pt x="134" y="1802"/>
                    <a:pt x="33" y="2191"/>
                  </a:cubicBezTo>
                  <a:cubicBezTo>
                    <a:pt x="1" y="2318"/>
                    <a:pt x="67" y="2428"/>
                    <a:pt x="182" y="2457"/>
                  </a:cubicBezTo>
                  <a:cubicBezTo>
                    <a:pt x="200" y="2462"/>
                    <a:pt x="218" y="2464"/>
                    <a:pt x="236" y="2464"/>
                  </a:cubicBezTo>
                  <a:cubicBezTo>
                    <a:pt x="324" y="2464"/>
                    <a:pt x="403" y="2407"/>
                    <a:pt x="438" y="2309"/>
                  </a:cubicBezTo>
                  <a:cubicBezTo>
                    <a:pt x="451" y="2279"/>
                    <a:pt x="458" y="2246"/>
                    <a:pt x="466" y="2214"/>
                  </a:cubicBezTo>
                  <a:cubicBezTo>
                    <a:pt x="579" y="1798"/>
                    <a:pt x="690" y="1383"/>
                    <a:pt x="801" y="967"/>
                  </a:cubicBezTo>
                  <a:cubicBezTo>
                    <a:pt x="865" y="724"/>
                    <a:pt x="930" y="482"/>
                    <a:pt x="989" y="255"/>
                  </a:cubicBezTo>
                  <a:cubicBezTo>
                    <a:pt x="995" y="118"/>
                    <a:pt x="945" y="37"/>
                    <a:pt x="826" y="7"/>
                  </a:cubicBezTo>
                  <a:cubicBezTo>
                    <a:pt x="807" y="2"/>
                    <a:pt x="789" y="0"/>
                    <a:pt x="7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7"/>
            <p:cNvSpPr/>
            <p:nvPr/>
          </p:nvSpPr>
          <p:spPr>
            <a:xfrm>
              <a:off x="5814689" y="2181597"/>
              <a:ext cx="28152" cy="67421"/>
            </a:xfrm>
            <a:custGeom>
              <a:rect b="b" l="l" r="r" t="t"/>
              <a:pathLst>
                <a:path extrusionOk="0" h="2244" w="937">
                  <a:moveTo>
                    <a:pt x="713" y="0"/>
                  </a:moveTo>
                  <a:cubicBezTo>
                    <a:pt x="619" y="0"/>
                    <a:pt x="552" y="51"/>
                    <a:pt x="522" y="150"/>
                  </a:cubicBezTo>
                  <a:cubicBezTo>
                    <a:pt x="468" y="326"/>
                    <a:pt x="423" y="506"/>
                    <a:pt x="375" y="683"/>
                  </a:cubicBezTo>
                  <a:cubicBezTo>
                    <a:pt x="260" y="1112"/>
                    <a:pt x="143" y="1541"/>
                    <a:pt x="31" y="1969"/>
                  </a:cubicBezTo>
                  <a:cubicBezTo>
                    <a:pt x="0" y="2090"/>
                    <a:pt x="59" y="2197"/>
                    <a:pt x="166" y="2232"/>
                  </a:cubicBezTo>
                  <a:cubicBezTo>
                    <a:pt x="190" y="2240"/>
                    <a:pt x="214" y="2244"/>
                    <a:pt x="237" y="2244"/>
                  </a:cubicBezTo>
                  <a:cubicBezTo>
                    <a:pt x="325" y="2244"/>
                    <a:pt x="402" y="2189"/>
                    <a:pt x="437" y="2093"/>
                  </a:cubicBezTo>
                  <a:cubicBezTo>
                    <a:pt x="450" y="2062"/>
                    <a:pt x="457" y="2030"/>
                    <a:pt x="465" y="1997"/>
                  </a:cubicBezTo>
                  <a:cubicBezTo>
                    <a:pt x="592" y="1524"/>
                    <a:pt x="718" y="1049"/>
                    <a:pt x="845" y="574"/>
                  </a:cubicBezTo>
                  <a:cubicBezTo>
                    <a:pt x="874" y="460"/>
                    <a:pt x="905" y="346"/>
                    <a:pt x="929" y="259"/>
                  </a:cubicBezTo>
                  <a:cubicBezTo>
                    <a:pt x="936" y="111"/>
                    <a:pt x="873" y="23"/>
                    <a:pt x="762" y="4"/>
                  </a:cubicBezTo>
                  <a:cubicBezTo>
                    <a:pt x="745" y="2"/>
                    <a:pt x="729" y="0"/>
                    <a:pt x="7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5640098" y="2206895"/>
              <a:ext cx="64146" cy="12859"/>
            </a:xfrm>
            <a:custGeom>
              <a:rect b="b" l="l" r="r" t="t"/>
              <a:pathLst>
                <a:path extrusionOk="0" h="428" w="2135">
                  <a:moveTo>
                    <a:pt x="1071" y="0"/>
                  </a:moveTo>
                  <a:cubicBezTo>
                    <a:pt x="803" y="0"/>
                    <a:pt x="535" y="1"/>
                    <a:pt x="267" y="1"/>
                  </a:cubicBezTo>
                  <a:cubicBezTo>
                    <a:pt x="102" y="1"/>
                    <a:pt x="2" y="84"/>
                    <a:pt x="2" y="214"/>
                  </a:cubicBezTo>
                  <a:cubicBezTo>
                    <a:pt x="0" y="344"/>
                    <a:pt x="100" y="426"/>
                    <a:pt x="265" y="427"/>
                  </a:cubicBezTo>
                  <a:cubicBezTo>
                    <a:pt x="353" y="428"/>
                    <a:pt x="442" y="428"/>
                    <a:pt x="530" y="428"/>
                  </a:cubicBezTo>
                  <a:cubicBezTo>
                    <a:pt x="707" y="428"/>
                    <a:pt x="884" y="427"/>
                    <a:pt x="1062" y="427"/>
                  </a:cubicBezTo>
                  <a:cubicBezTo>
                    <a:pt x="1197" y="427"/>
                    <a:pt x="1331" y="428"/>
                    <a:pt x="1466" y="428"/>
                  </a:cubicBezTo>
                  <a:cubicBezTo>
                    <a:pt x="1601" y="428"/>
                    <a:pt x="1736" y="427"/>
                    <a:pt x="1871" y="426"/>
                  </a:cubicBezTo>
                  <a:cubicBezTo>
                    <a:pt x="2044" y="426"/>
                    <a:pt x="2134" y="351"/>
                    <a:pt x="2134" y="216"/>
                  </a:cubicBezTo>
                  <a:cubicBezTo>
                    <a:pt x="2134" y="82"/>
                    <a:pt x="2041" y="1"/>
                    <a:pt x="1874" y="1"/>
                  </a:cubicBezTo>
                  <a:cubicBezTo>
                    <a:pt x="1606" y="1"/>
                    <a:pt x="1339"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5853628" y="2184241"/>
              <a:ext cx="25749" cy="58888"/>
            </a:xfrm>
            <a:custGeom>
              <a:rect b="b" l="l" r="r" t="t"/>
              <a:pathLst>
                <a:path extrusionOk="0" h="1960" w="857">
                  <a:moveTo>
                    <a:pt x="634" y="0"/>
                  </a:moveTo>
                  <a:cubicBezTo>
                    <a:pt x="540" y="0"/>
                    <a:pt x="473" y="54"/>
                    <a:pt x="441" y="151"/>
                  </a:cubicBezTo>
                  <a:cubicBezTo>
                    <a:pt x="398" y="285"/>
                    <a:pt x="365" y="424"/>
                    <a:pt x="329" y="560"/>
                  </a:cubicBezTo>
                  <a:cubicBezTo>
                    <a:pt x="228" y="938"/>
                    <a:pt x="127" y="1316"/>
                    <a:pt x="27" y="1694"/>
                  </a:cubicBezTo>
                  <a:cubicBezTo>
                    <a:pt x="0" y="1796"/>
                    <a:pt x="11" y="1898"/>
                    <a:pt x="110" y="1939"/>
                  </a:cubicBezTo>
                  <a:cubicBezTo>
                    <a:pt x="141" y="1953"/>
                    <a:pt x="181" y="1960"/>
                    <a:pt x="220" y="1960"/>
                  </a:cubicBezTo>
                  <a:cubicBezTo>
                    <a:pt x="265" y="1960"/>
                    <a:pt x="309" y="1951"/>
                    <a:pt x="344" y="1935"/>
                  </a:cubicBezTo>
                  <a:cubicBezTo>
                    <a:pt x="395" y="1911"/>
                    <a:pt x="430" y="1825"/>
                    <a:pt x="448" y="1760"/>
                  </a:cubicBezTo>
                  <a:cubicBezTo>
                    <a:pt x="579" y="1284"/>
                    <a:pt x="706" y="805"/>
                    <a:pt x="832" y="325"/>
                  </a:cubicBezTo>
                  <a:cubicBezTo>
                    <a:pt x="842" y="289"/>
                    <a:pt x="850" y="252"/>
                    <a:pt x="856" y="227"/>
                  </a:cubicBezTo>
                  <a:cubicBezTo>
                    <a:pt x="849" y="102"/>
                    <a:pt x="797" y="25"/>
                    <a:pt x="683" y="5"/>
                  </a:cubicBezTo>
                  <a:cubicBezTo>
                    <a:pt x="666" y="2"/>
                    <a:pt x="650" y="0"/>
                    <a:pt x="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7"/>
            <p:cNvSpPr/>
            <p:nvPr/>
          </p:nvSpPr>
          <p:spPr>
            <a:xfrm>
              <a:off x="5891725" y="2186765"/>
              <a:ext cx="24877" cy="52398"/>
            </a:xfrm>
            <a:custGeom>
              <a:rect b="b" l="l" r="r" t="t"/>
              <a:pathLst>
                <a:path extrusionOk="0" h="1744" w="828">
                  <a:moveTo>
                    <a:pt x="591" y="1"/>
                  </a:moveTo>
                  <a:cubicBezTo>
                    <a:pt x="497" y="1"/>
                    <a:pt x="418" y="61"/>
                    <a:pt x="385" y="171"/>
                  </a:cubicBezTo>
                  <a:cubicBezTo>
                    <a:pt x="347" y="298"/>
                    <a:pt x="316" y="425"/>
                    <a:pt x="281" y="553"/>
                  </a:cubicBezTo>
                  <a:cubicBezTo>
                    <a:pt x="202" y="846"/>
                    <a:pt x="122" y="1138"/>
                    <a:pt x="46" y="1430"/>
                  </a:cubicBezTo>
                  <a:cubicBezTo>
                    <a:pt x="1" y="1606"/>
                    <a:pt x="90" y="1744"/>
                    <a:pt x="251" y="1744"/>
                  </a:cubicBezTo>
                  <a:cubicBezTo>
                    <a:pt x="254" y="1744"/>
                    <a:pt x="256" y="1744"/>
                    <a:pt x="258" y="1744"/>
                  </a:cubicBezTo>
                  <a:cubicBezTo>
                    <a:pt x="361" y="1731"/>
                    <a:pt x="426" y="1665"/>
                    <a:pt x="454" y="1558"/>
                  </a:cubicBezTo>
                  <a:cubicBezTo>
                    <a:pt x="568" y="1134"/>
                    <a:pt x="683" y="709"/>
                    <a:pt x="794" y="285"/>
                  </a:cubicBezTo>
                  <a:cubicBezTo>
                    <a:pt x="828" y="154"/>
                    <a:pt x="769" y="45"/>
                    <a:pt x="658" y="11"/>
                  </a:cubicBezTo>
                  <a:cubicBezTo>
                    <a:pt x="635" y="4"/>
                    <a:pt x="612" y="1"/>
                    <a:pt x="5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7"/>
            <p:cNvSpPr/>
            <p:nvPr/>
          </p:nvSpPr>
          <p:spPr>
            <a:xfrm>
              <a:off x="5930242" y="2190370"/>
              <a:ext cx="22023" cy="44677"/>
            </a:xfrm>
            <a:custGeom>
              <a:rect b="b" l="l" r="r" t="t"/>
              <a:pathLst>
                <a:path extrusionOk="0" h="1487" w="733">
                  <a:moveTo>
                    <a:pt x="513" y="0"/>
                  </a:moveTo>
                  <a:cubicBezTo>
                    <a:pt x="416" y="0"/>
                    <a:pt x="347" y="52"/>
                    <a:pt x="317" y="155"/>
                  </a:cubicBezTo>
                  <a:cubicBezTo>
                    <a:pt x="222" y="506"/>
                    <a:pt x="123" y="858"/>
                    <a:pt x="36" y="1211"/>
                  </a:cubicBezTo>
                  <a:cubicBezTo>
                    <a:pt x="0" y="1357"/>
                    <a:pt x="92" y="1487"/>
                    <a:pt x="213" y="1487"/>
                  </a:cubicBezTo>
                  <a:cubicBezTo>
                    <a:pt x="234" y="1487"/>
                    <a:pt x="255" y="1483"/>
                    <a:pt x="277" y="1475"/>
                  </a:cubicBezTo>
                  <a:cubicBezTo>
                    <a:pt x="350" y="1448"/>
                    <a:pt x="427" y="1358"/>
                    <a:pt x="451" y="1280"/>
                  </a:cubicBezTo>
                  <a:cubicBezTo>
                    <a:pt x="549" y="965"/>
                    <a:pt x="628" y="641"/>
                    <a:pt x="712" y="322"/>
                  </a:cubicBezTo>
                  <a:cubicBezTo>
                    <a:pt x="722" y="286"/>
                    <a:pt x="726" y="248"/>
                    <a:pt x="732" y="216"/>
                  </a:cubicBezTo>
                  <a:cubicBezTo>
                    <a:pt x="724" y="97"/>
                    <a:pt x="672" y="19"/>
                    <a:pt x="556" y="3"/>
                  </a:cubicBezTo>
                  <a:cubicBezTo>
                    <a:pt x="541" y="1"/>
                    <a:pt x="527"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47"/>
          <p:cNvGrpSpPr/>
          <p:nvPr/>
        </p:nvGrpSpPr>
        <p:grpSpPr>
          <a:xfrm>
            <a:off x="5031195" y="3618465"/>
            <a:ext cx="438327" cy="410745"/>
            <a:chOff x="4752659" y="2701165"/>
            <a:chExt cx="438327" cy="410745"/>
          </a:xfrm>
        </p:grpSpPr>
        <p:sp>
          <p:nvSpPr>
            <p:cNvPr id="755" name="Google Shape;755;p47"/>
            <p:cNvSpPr/>
            <p:nvPr/>
          </p:nvSpPr>
          <p:spPr>
            <a:xfrm>
              <a:off x="4909704" y="2701165"/>
              <a:ext cx="281281" cy="257936"/>
            </a:xfrm>
            <a:custGeom>
              <a:rect b="b" l="l" r="r" t="t"/>
              <a:pathLst>
                <a:path extrusionOk="0" h="8585" w="9362">
                  <a:moveTo>
                    <a:pt x="5018" y="0"/>
                  </a:moveTo>
                  <a:cubicBezTo>
                    <a:pt x="4883" y="0"/>
                    <a:pt x="4747" y="6"/>
                    <a:pt x="4610" y="18"/>
                  </a:cubicBezTo>
                  <a:cubicBezTo>
                    <a:pt x="2646" y="188"/>
                    <a:pt x="996" y="1784"/>
                    <a:pt x="754" y="3747"/>
                  </a:cubicBezTo>
                  <a:cubicBezTo>
                    <a:pt x="730" y="3941"/>
                    <a:pt x="718" y="4137"/>
                    <a:pt x="701" y="4332"/>
                  </a:cubicBezTo>
                  <a:cubicBezTo>
                    <a:pt x="601" y="4159"/>
                    <a:pt x="526" y="3981"/>
                    <a:pt x="448" y="3805"/>
                  </a:cubicBezTo>
                  <a:cubicBezTo>
                    <a:pt x="400" y="3702"/>
                    <a:pt x="330" y="3649"/>
                    <a:pt x="249" y="3649"/>
                  </a:cubicBezTo>
                  <a:cubicBezTo>
                    <a:pt x="222" y="3649"/>
                    <a:pt x="193" y="3655"/>
                    <a:pt x="164" y="3667"/>
                  </a:cubicBezTo>
                  <a:cubicBezTo>
                    <a:pt x="42" y="3716"/>
                    <a:pt x="1" y="3832"/>
                    <a:pt x="57" y="3975"/>
                  </a:cubicBezTo>
                  <a:cubicBezTo>
                    <a:pt x="88" y="4055"/>
                    <a:pt x="123" y="4132"/>
                    <a:pt x="157" y="4210"/>
                  </a:cubicBezTo>
                  <a:cubicBezTo>
                    <a:pt x="344" y="4645"/>
                    <a:pt x="526" y="5084"/>
                    <a:pt x="723" y="5514"/>
                  </a:cubicBezTo>
                  <a:cubicBezTo>
                    <a:pt x="754" y="5583"/>
                    <a:pt x="848" y="5653"/>
                    <a:pt x="920" y="5660"/>
                  </a:cubicBezTo>
                  <a:cubicBezTo>
                    <a:pt x="923" y="5661"/>
                    <a:pt x="926" y="5661"/>
                    <a:pt x="930" y="5661"/>
                  </a:cubicBezTo>
                  <a:cubicBezTo>
                    <a:pt x="994" y="5661"/>
                    <a:pt x="1091" y="5598"/>
                    <a:pt x="1117" y="5541"/>
                  </a:cubicBezTo>
                  <a:cubicBezTo>
                    <a:pt x="1354" y="5014"/>
                    <a:pt x="1582" y="4482"/>
                    <a:pt x="1804" y="3948"/>
                  </a:cubicBezTo>
                  <a:cubicBezTo>
                    <a:pt x="1863" y="3806"/>
                    <a:pt x="1773" y="3663"/>
                    <a:pt x="1633" y="3652"/>
                  </a:cubicBezTo>
                  <a:cubicBezTo>
                    <a:pt x="1625" y="3651"/>
                    <a:pt x="1617" y="3651"/>
                    <a:pt x="1609" y="3651"/>
                  </a:cubicBezTo>
                  <a:cubicBezTo>
                    <a:pt x="1509" y="3651"/>
                    <a:pt x="1443" y="3711"/>
                    <a:pt x="1404" y="3806"/>
                  </a:cubicBezTo>
                  <a:cubicBezTo>
                    <a:pt x="1326" y="3988"/>
                    <a:pt x="1248" y="4167"/>
                    <a:pt x="1169" y="4347"/>
                  </a:cubicBezTo>
                  <a:cubicBezTo>
                    <a:pt x="1156" y="4345"/>
                    <a:pt x="1144" y="4343"/>
                    <a:pt x="1129" y="4340"/>
                  </a:cubicBezTo>
                  <a:cubicBezTo>
                    <a:pt x="1151" y="4121"/>
                    <a:pt x="1156" y="3900"/>
                    <a:pt x="1193" y="3684"/>
                  </a:cubicBezTo>
                  <a:cubicBezTo>
                    <a:pt x="1513" y="1769"/>
                    <a:pt x="3159" y="425"/>
                    <a:pt x="5041" y="425"/>
                  </a:cubicBezTo>
                  <a:cubicBezTo>
                    <a:pt x="5248" y="425"/>
                    <a:pt x="5458" y="441"/>
                    <a:pt x="5670" y="475"/>
                  </a:cubicBezTo>
                  <a:cubicBezTo>
                    <a:pt x="7456" y="760"/>
                    <a:pt x="8818" y="2274"/>
                    <a:pt x="8930" y="4099"/>
                  </a:cubicBezTo>
                  <a:cubicBezTo>
                    <a:pt x="9040" y="5894"/>
                    <a:pt x="7859" y="7565"/>
                    <a:pt x="6128" y="8060"/>
                  </a:cubicBezTo>
                  <a:cubicBezTo>
                    <a:pt x="5977" y="8102"/>
                    <a:pt x="5823" y="8128"/>
                    <a:pt x="5672" y="8171"/>
                  </a:cubicBezTo>
                  <a:cubicBezTo>
                    <a:pt x="5551" y="8203"/>
                    <a:pt x="5490" y="8304"/>
                    <a:pt x="5516" y="8419"/>
                  </a:cubicBezTo>
                  <a:cubicBezTo>
                    <a:pt x="5544" y="8533"/>
                    <a:pt x="5621" y="8584"/>
                    <a:pt x="5731" y="8584"/>
                  </a:cubicBezTo>
                  <a:cubicBezTo>
                    <a:pt x="5736" y="8584"/>
                    <a:pt x="5742" y="8584"/>
                    <a:pt x="5748" y="8584"/>
                  </a:cubicBezTo>
                  <a:cubicBezTo>
                    <a:pt x="5786" y="8581"/>
                    <a:pt x="5824" y="8574"/>
                    <a:pt x="5861" y="8566"/>
                  </a:cubicBezTo>
                  <a:cubicBezTo>
                    <a:pt x="7642" y="8151"/>
                    <a:pt x="8776" y="7064"/>
                    <a:pt x="9247" y="5295"/>
                  </a:cubicBezTo>
                  <a:cubicBezTo>
                    <a:pt x="9302" y="5090"/>
                    <a:pt x="9324" y="4877"/>
                    <a:pt x="9362" y="4668"/>
                  </a:cubicBezTo>
                  <a:cubicBezTo>
                    <a:pt x="9362" y="4440"/>
                    <a:pt x="9362" y="4211"/>
                    <a:pt x="9362" y="3983"/>
                  </a:cubicBezTo>
                  <a:cubicBezTo>
                    <a:pt x="9328" y="3788"/>
                    <a:pt x="9304" y="3590"/>
                    <a:pt x="9259" y="3396"/>
                  </a:cubicBezTo>
                  <a:cubicBezTo>
                    <a:pt x="8790" y="1358"/>
                    <a:pt x="7064" y="0"/>
                    <a:pt x="50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4752659" y="2893063"/>
              <a:ext cx="308142" cy="218848"/>
            </a:xfrm>
            <a:custGeom>
              <a:rect b="b" l="l" r="r" t="t"/>
              <a:pathLst>
                <a:path extrusionOk="0" h="7284" w="10256">
                  <a:moveTo>
                    <a:pt x="9157" y="0"/>
                  </a:moveTo>
                  <a:cubicBezTo>
                    <a:pt x="9083" y="0"/>
                    <a:pt x="9009" y="2"/>
                    <a:pt x="8936" y="4"/>
                  </a:cubicBezTo>
                  <a:cubicBezTo>
                    <a:pt x="8773" y="7"/>
                    <a:pt x="8687" y="81"/>
                    <a:pt x="8684" y="214"/>
                  </a:cubicBezTo>
                  <a:cubicBezTo>
                    <a:pt x="8683" y="346"/>
                    <a:pt x="8768" y="424"/>
                    <a:pt x="8929" y="429"/>
                  </a:cubicBezTo>
                  <a:cubicBezTo>
                    <a:pt x="8971" y="430"/>
                    <a:pt x="9013" y="431"/>
                    <a:pt x="9055" y="431"/>
                  </a:cubicBezTo>
                  <a:cubicBezTo>
                    <a:pt x="9113" y="431"/>
                    <a:pt x="9171" y="430"/>
                    <a:pt x="9229" y="430"/>
                  </a:cubicBezTo>
                  <a:cubicBezTo>
                    <a:pt x="9248" y="430"/>
                    <a:pt x="9266" y="430"/>
                    <a:pt x="9284" y="430"/>
                  </a:cubicBezTo>
                  <a:cubicBezTo>
                    <a:pt x="9636" y="433"/>
                    <a:pt x="9824" y="617"/>
                    <a:pt x="9824" y="966"/>
                  </a:cubicBezTo>
                  <a:cubicBezTo>
                    <a:pt x="9824" y="2751"/>
                    <a:pt x="9825" y="4537"/>
                    <a:pt x="9824" y="6322"/>
                  </a:cubicBezTo>
                  <a:cubicBezTo>
                    <a:pt x="9824" y="6669"/>
                    <a:pt x="9633" y="6855"/>
                    <a:pt x="9283" y="6855"/>
                  </a:cubicBezTo>
                  <a:cubicBezTo>
                    <a:pt x="7896" y="6856"/>
                    <a:pt x="6510" y="6856"/>
                    <a:pt x="5123" y="6856"/>
                  </a:cubicBezTo>
                  <a:cubicBezTo>
                    <a:pt x="3736" y="6856"/>
                    <a:pt x="2350" y="6856"/>
                    <a:pt x="963" y="6855"/>
                  </a:cubicBezTo>
                  <a:cubicBezTo>
                    <a:pt x="613" y="6855"/>
                    <a:pt x="428" y="6669"/>
                    <a:pt x="428" y="6318"/>
                  </a:cubicBezTo>
                  <a:cubicBezTo>
                    <a:pt x="428" y="4533"/>
                    <a:pt x="428" y="2746"/>
                    <a:pt x="429" y="961"/>
                  </a:cubicBezTo>
                  <a:cubicBezTo>
                    <a:pt x="429" y="905"/>
                    <a:pt x="429" y="846"/>
                    <a:pt x="443" y="791"/>
                  </a:cubicBezTo>
                  <a:cubicBezTo>
                    <a:pt x="501" y="552"/>
                    <a:pt x="685" y="430"/>
                    <a:pt x="983" y="430"/>
                  </a:cubicBezTo>
                  <a:cubicBezTo>
                    <a:pt x="3267" y="430"/>
                    <a:pt x="5551" y="430"/>
                    <a:pt x="7835" y="429"/>
                  </a:cubicBezTo>
                  <a:cubicBezTo>
                    <a:pt x="7870" y="429"/>
                    <a:pt x="7909" y="433"/>
                    <a:pt x="7945" y="433"/>
                  </a:cubicBezTo>
                  <a:cubicBezTo>
                    <a:pt x="7978" y="433"/>
                    <a:pt x="8008" y="429"/>
                    <a:pt x="8031" y="415"/>
                  </a:cubicBezTo>
                  <a:cubicBezTo>
                    <a:pt x="8098" y="370"/>
                    <a:pt x="8178" y="289"/>
                    <a:pt x="8180" y="222"/>
                  </a:cubicBezTo>
                  <a:cubicBezTo>
                    <a:pt x="8182" y="155"/>
                    <a:pt x="8105" y="73"/>
                    <a:pt x="8043" y="21"/>
                  </a:cubicBezTo>
                  <a:cubicBezTo>
                    <a:pt x="8022" y="4"/>
                    <a:pt x="7990" y="1"/>
                    <a:pt x="7955" y="1"/>
                  </a:cubicBezTo>
                  <a:cubicBezTo>
                    <a:pt x="7929" y="1"/>
                    <a:pt x="7902" y="3"/>
                    <a:pt x="7877" y="3"/>
                  </a:cubicBezTo>
                  <a:cubicBezTo>
                    <a:pt x="6344" y="3"/>
                    <a:pt x="4812" y="2"/>
                    <a:pt x="3280" y="2"/>
                  </a:cubicBezTo>
                  <a:cubicBezTo>
                    <a:pt x="2514" y="2"/>
                    <a:pt x="1748" y="2"/>
                    <a:pt x="982" y="3"/>
                  </a:cubicBezTo>
                  <a:cubicBezTo>
                    <a:pt x="367" y="3"/>
                    <a:pt x="0" y="372"/>
                    <a:pt x="0" y="989"/>
                  </a:cubicBezTo>
                  <a:cubicBezTo>
                    <a:pt x="0" y="2756"/>
                    <a:pt x="0" y="4522"/>
                    <a:pt x="0" y="6288"/>
                  </a:cubicBezTo>
                  <a:cubicBezTo>
                    <a:pt x="0" y="6918"/>
                    <a:pt x="367" y="7284"/>
                    <a:pt x="1003" y="7284"/>
                  </a:cubicBezTo>
                  <a:lnTo>
                    <a:pt x="9238" y="7284"/>
                  </a:lnTo>
                  <a:cubicBezTo>
                    <a:pt x="9887" y="7284"/>
                    <a:pt x="10251" y="6921"/>
                    <a:pt x="10251" y="6270"/>
                  </a:cubicBezTo>
                  <a:cubicBezTo>
                    <a:pt x="10251" y="4731"/>
                    <a:pt x="10251" y="3193"/>
                    <a:pt x="10251" y="1654"/>
                  </a:cubicBezTo>
                  <a:cubicBezTo>
                    <a:pt x="10251" y="1413"/>
                    <a:pt x="10256" y="1169"/>
                    <a:pt x="10251" y="928"/>
                  </a:cubicBezTo>
                  <a:cubicBezTo>
                    <a:pt x="10242" y="396"/>
                    <a:pt x="9877" y="24"/>
                    <a:pt x="9349" y="4"/>
                  </a:cubicBezTo>
                  <a:cubicBezTo>
                    <a:pt x="9285" y="2"/>
                    <a:pt x="9221" y="0"/>
                    <a:pt x="9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5022523" y="2776758"/>
              <a:ext cx="76885" cy="108492"/>
            </a:xfrm>
            <a:custGeom>
              <a:rect b="b" l="l" r="r" t="t"/>
              <a:pathLst>
                <a:path extrusionOk="0" h="3611" w="2559">
                  <a:moveTo>
                    <a:pt x="1064" y="682"/>
                  </a:moveTo>
                  <a:lnTo>
                    <a:pt x="1064" y="1484"/>
                  </a:lnTo>
                  <a:cubicBezTo>
                    <a:pt x="762" y="1417"/>
                    <a:pt x="578" y="1241"/>
                    <a:pt x="586" y="1034"/>
                  </a:cubicBezTo>
                  <a:cubicBezTo>
                    <a:pt x="593" y="863"/>
                    <a:pt x="803" y="708"/>
                    <a:pt x="1064" y="682"/>
                  </a:cubicBezTo>
                  <a:close/>
                  <a:moveTo>
                    <a:pt x="1504" y="2121"/>
                  </a:moveTo>
                  <a:cubicBezTo>
                    <a:pt x="1823" y="2208"/>
                    <a:pt x="2004" y="2391"/>
                    <a:pt x="1982" y="2586"/>
                  </a:cubicBezTo>
                  <a:cubicBezTo>
                    <a:pt x="1962" y="2749"/>
                    <a:pt x="1735" y="2911"/>
                    <a:pt x="1504" y="2919"/>
                  </a:cubicBezTo>
                  <a:lnTo>
                    <a:pt x="1504" y="2121"/>
                  </a:lnTo>
                  <a:close/>
                  <a:moveTo>
                    <a:pt x="1292" y="0"/>
                  </a:moveTo>
                  <a:cubicBezTo>
                    <a:pt x="1228" y="0"/>
                    <a:pt x="1127" y="44"/>
                    <a:pt x="1119" y="83"/>
                  </a:cubicBezTo>
                  <a:cubicBezTo>
                    <a:pt x="1081" y="254"/>
                    <a:pt x="943" y="252"/>
                    <a:pt x="825" y="291"/>
                  </a:cubicBezTo>
                  <a:cubicBezTo>
                    <a:pt x="744" y="318"/>
                    <a:pt x="664" y="347"/>
                    <a:pt x="589" y="389"/>
                  </a:cubicBezTo>
                  <a:cubicBezTo>
                    <a:pt x="32" y="700"/>
                    <a:pt x="0" y="1351"/>
                    <a:pt x="529" y="1708"/>
                  </a:cubicBezTo>
                  <a:cubicBezTo>
                    <a:pt x="665" y="1799"/>
                    <a:pt x="827" y="1852"/>
                    <a:pt x="973" y="1927"/>
                  </a:cubicBezTo>
                  <a:cubicBezTo>
                    <a:pt x="1011" y="1947"/>
                    <a:pt x="1066" y="1983"/>
                    <a:pt x="1066" y="2013"/>
                  </a:cubicBezTo>
                  <a:cubicBezTo>
                    <a:pt x="1073" y="2314"/>
                    <a:pt x="1070" y="2616"/>
                    <a:pt x="1070" y="2918"/>
                  </a:cubicBezTo>
                  <a:cubicBezTo>
                    <a:pt x="808" y="2909"/>
                    <a:pt x="638" y="2775"/>
                    <a:pt x="576" y="2538"/>
                  </a:cubicBezTo>
                  <a:cubicBezTo>
                    <a:pt x="548" y="2427"/>
                    <a:pt x="478" y="2364"/>
                    <a:pt x="366" y="2364"/>
                  </a:cubicBezTo>
                  <a:cubicBezTo>
                    <a:pt x="361" y="2364"/>
                    <a:pt x="356" y="2364"/>
                    <a:pt x="351" y="2364"/>
                  </a:cubicBezTo>
                  <a:cubicBezTo>
                    <a:pt x="238" y="2367"/>
                    <a:pt x="160" y="2460"/>
                    <a:pt x="159" y="2586"/>
                  </a:cubicBezTo>
                  <a:cubicBezTo>
                    <a:pt x="158" y="2756"/>
                    <a:pt x="225" y="2900"/>
                    <a:pt x="339" y="3022"/>
                  </a:cubicBezTo>
                  <a:cubicBezTo>
                    <a:pt x="505" y="3203"/>
                    <a:pt x="718" y="3299"/>
                    <a:pt x="954" y="3355"/>
                  </a:cubicBezTo>
                  <a:cubicBezTo>
                    <a:pt x="1001" y="3366"/>
                    <a:pt x="1053" y="3414"/>
                    <a:pt x="1074" y="3459"/>
                  </a:cubicBezTo>
                  <a:cubicBezTo>
                    <a:pt x="1118" y="3550"/>
                    <a:pt x="1174" y="3609"/>
                    <a:pt x="1276" y="3611"/>
                  </a:cubicBezTo>
                  <a:cubicBezTo>
                    <a:pt x="1279" y="3611"/>
                    <a:pt x="1281" y="3611"/>
                    <a:pt x="1284" y="3611"/>
                  </a:cubicBezTo>
                  <a:cubicBezTo>
                    <a:pt x="1387" y="3611"/>
                    <a:pt x="1449" y="3552"/>
                    <a:pt x="1490" y="3456"/>
                  </a:cubicBezTo>
                  <a:cubicBezTo>
                    <a:pt x="1507" y="3414"/>
                    <a:pt x="1556" y="3375"/>
                    <a:pt x="1600" y="3356"/>
                  </a:cubicBezTo>
                  <a:cubicBezTo>
                    <a:pt x="1729" y="3300"/>
                    <a:pt x="1874" y="3272"/>
                    <a:pt x="1995" y="3203"/>
                  </a:cubicBezTo>
                  <a:cubicBezTo>
                    <a:pt x="2525" y="2902"/>
                    <a:pt x="2558" y="2273"/>
                    <a:pt x="2059" y="1919"/>
                  </a:cubicBezTo>
                  <a:cubicBezTo>
                    <a:pt x="1916" y="1816"/>
                    <a:pt x="1740" y="1757"/>
                    <a:pt x="1581" y="1673"/>
                  </a:cubicBezTo>
                  <a:cubicBezTo>
                    <a:pt x="1548" y="1654"/>
                    <a:pt x="1503" y="1612"/>
                    <a:pt x="1503" y="1581"/>
                  </a:cubicBezTo>
                  <a:cubicBezTo>
                    <a:pt x="1496" y="1282"/>
                    <a:pt x="1498" y="984"/>
                    <a:pt x="1498" y="675"/>
                  </a:cubicBezTo>
                  <a:lnTo>
                    <a:pt x="1498" y="675"/>
                  </a:lnTo>
                  <a:cubicBezTo>
                    <a:pt x="1802" y="734"/>
                    <a:pt x="1944" y="847"/>
                    <a:pt x="1985" y="1050"/>
                  </a:cubicBezTo>
                  <a:cubicBezTo>
                    <a:pt x="2009" y="1173"/>
                    <a:pt x="2086" y="1244"/>
                    <a:pt x="2190" y="1244"/>
                  </a:cubicBezTo>
                  <a:cubicBezTo>
                    <a:pt x="2205" y="1244"/>
                    <a:pt x="2220" y="1242"/>
                    <a:pt x="2235" y="1240"/>
                  </a:cubicBezTo>
                  <a:cubicBezTo>
                    <a:pt x="2349" y="1220"/>
                    <a:pt x="2439" y="1110"/>
                    <a:pt x="2402" y="985"/>
                  </a:cubicBezTo>
                  <a:cubicBezTo>
                    <a:pt x="2359" y="839"/>
                    <a:pt x="2298" y="689"/>
                    <a:pt x="2205" y="571"/>
                  </a:cubicBezTo>
                  <a:cubicBezTo>
                    <a:pt x="2063" y="391"/>
                    <a:pt x="1850" y="306"/>
                    <a:pt x="1628" y="260"/>
                  </a:cubicBezTo>
                  <a:cubicBezTo>
                    <a:pt x="1548" y="245"/>
                    <a:pt x="1503" y="215"/>
                    <a:pt x="1472" y="131"/>
                  </a:cubicBezTo>
                  <a:cubicBezTo>
                    <a:pt x="1449" y="73"/>
                    <a:pt x="1369" y="8"/>
                    <a:pt x="1307" y="1"/>
                  </a:cubicBezTo>
                  <a:cubicBezTo>
                    <a:pt x="1302" y="1"/>
                    <a:pt x="1297" y="0"/>
                    <a:pt x="12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4942723" y="2961806"/>
              <a:ext cx="85688" cy="47050"/>
            </a:xfrm>
            <a:custGeom>
              <a:rect b="b" l="l" r="r" t="t"/>
              <a:pathLst>
                <a:path extrusionOk="0" h="1566" w="2852">
                  <a:moveTo>
                    <a:pt x="857" y="430"/>
                  </a:moveTo>
                  <a:cubicBezTo>
                    <a:pt x="859" y="430"/>
                    <a:pt x="861" y="430"/>
                    <a:pt x="863" y="430"/>
                  </a:cubicBezTo>
                  <a:cubicBezTo>
                    <a:pt x="1059" y="435"/>
                    <a:pt x="1211" y="591"/>
                    <a:pt x="1208" y="787"/>
                  </a:cubicBezTo>
                  <a:cubicBezTo>
                    <a:pt x="1207" y="980"/>
                    <a:pt x="1048" y="1140"/>
                    <a:pt x="857" y="1140"/>
                  </a:cubicBezTo>
                  <a:cubicBezTo>
                    <a:pt x="856" y="1140"/>
                    <a:pt x="855" y="1140"/>
                    <a:pt x="854" y="1140"/>
                  </a:cubicBezTo>
                  <a:cubicBezTo>
                    <a:pt x="656" y="1140"/>
                    <a:pt x="494" y="971"/>
                    <a:pt x="500" y="772"/>
                  </a:cubicBezTo>
                  <a:cubicBezTo>
                    <a:pt x="507" y="577"/>
                    <a:pt x="660" y="430"/>
                    <a:pt x="857" y="430"/>
                  </a:cubicBezTo>
                  <a:close/>
                  <a:moveTo>
                    <a:pt x="1997" y="430"/>
                  </a:moveTo>
                  <a:cubicBezTo>
                    <a:pt x="1998" y="430"/>
                    <a:pt x="1999" y="430"/>
                    <a:pt x="2000" y="430"/>
                  </a:cubicBezTo>
                  <a:cubicBezTo>
                    <a:pt x="2196" y="432"/>
                    <a:pt x="2352" y="588"/>
                    <a:pt x="2352" y="783"/>
                  </a:cubicBezTo>
                  <a:cubicBezTo>
                    <a:pt x="2354" y="974"/>
                    <a:pt x="2194" y="1137"/>
                    <a:pt x="2001" y="1140"/>
                  </a:cubicBezTo>
                  <a:cubicBezTo>
                    <a:pt x="1999" y="1140"/>
                    <a:pt x="1996" y="1140"/>
                    <a:pt x="1994" y="1140"/>
                  </a:cubicBezTo>
                  <a:cubicBezTo>
                    <a:pt x="1800" y="1140"/>
                    <a:pt x="1641" y="976"/>
                    <a:pt x="1643" y="777"/>
                  </a:cubicBezTo>
                  <a:cubicBezTo>
                    <a:pt x="1645" y="580"/>
                    <a:pt x="1799" y="430"/>
                    <a:pt x="1997" y="430"/>
                  </a:cubicBezTo>
                  <a:close/>
                  <a:moveTo>
                    <a:pt x="1991" y="1"/>
                  </a:moveTo>
                  <a:cubicBezTo>
                    <a:pt x="1778" y="1"/>
                    <a:pt x="1591" y="83"/>
                    <a:pt x="1429" y="236"/>
                  </a:cubicBezTo>
                  <a:cubicBezTo>
                    <a:pt x="1224" y="81"/>
                    <a:pt x="1016" y="4"/>
                    <a:pt x="821" y="4"/>
                  </a:cubicBezTo>
                  <a:cubicBezTo>
                    <a:pt x="618" y="4"/>
                    <a:pt x="430" y="89"/>
                    <a:pt x="275" y="256"/>
                  </a:cubicBezTo>
                  <a:cubicBezTo>
                    <a:pt x="1" y="555"/>
                    <a:pt x="4" y="1018"/>
                    <a:pt x="281" y="1317"/>
                  </a:cubicBezTo>
                  <a:cubicBezTo>
                    <a:pt x="433" y="1482"/>
                    <a:pt x="620" y="1565"/>
                    <a:pt x="821" y="1565"/>
                  </a:cubicBezTo>
                  <a:cubicBezTo>
                    <a:pt x="1014" y="1565"/>
                    <a:pt x="1220" y="1488"/>
                    <a:pt x="1423" y="1334"/>
                  </a:cubicBezTo>
                  <a:cubicBezTo>
                    <a:pt x="1635" y="1487"/>
                    <a:pt x="1843" y="1563"/>
                    <a:pt x="2036" y="1563"/>
                  </a:cubicBezTo>
                  <a:cubicBezTo>
                    <a:pt x="2234" y="1563"/>
                    <a:pt x="2416" y="1482"/>
                    <a:pt x="2568" y="1320"/>
                  </a:cubicBezTo>
                  <a:cubicBezTo>
                    <a:pt x="2839" y="1029"/>
                    <a:pt x="2851" y="582"/>
                    <a:pt x="2597" y="281"/>
                  </a:cubicBezTo>
                  <a:cubicBezTo>
                    <a:pt x="2473" y="135"/>
                    <a:pt x="2317" y="41"/>
                    <a:pt x="2128" y="11"/>
                  </a:cubicBezTo>
                  <a:cubicBezTo>
                    <a:pt x="2081" y="4"/>
                    <a:pt x="2035"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7"/>
            <p:cNvSpPr/>
            <p:nvPr/>
          </p:nvSpPr>
          <p:spPr>
            <a:xfrm>
              <a:off x="4793700" y="2961775"/>
              <a:ext cx="61051" cy="47291"/>
            </a:xfrm>
            <a:custGeom>
              <a:rect b="b" l="l" r="r" t="t"/>
              <a:pathLst>
                <a:path extrusionOk="0" h="1574" w="2032">
                  <a:moveTo>
                    <a:pt x="1590" y="438"/>
                  </a:moveTo>
                  <a:lnTo>
                    <a:pt x="1590" y="1134"/>
                  </a:lnTo>
                  <a:lnTo>
                    <a:pt x="443" y="1134"/>
                  </a:lnTo>
                  <a:lnTo>
                    <a:pt x="443" y="438"/>
                  </a:lnTo>
                  <a:close/>
                  <a:moveTo>
                    <a:pt x="647" y="1"/>
                  </a:moveTo>
                  <a:cubicBezTo>
                    <a:pt x="583" y="1"/>
                    <a:pt x="520" y="1"/>
                    <a:pt x="456" y="3"/>
                  </a:cubicBezTo>
                  <a:cubicBezTo>
                    <a:pt x="190" y="10"/>
                    <a:pt x="10" y="190"/>
                    <a:pt x="5" y="452"/>
                  </a:cubicBezTo>
                  <a:cubicBezTo>
                    <a:pt x="1" y="676"/>
                    <a:pt x="1" y="899"/>
                    <a:pt x="5" y="1121"/>
                  </a:cubicBezTo>
                  <a:cubicBezTo>
                    <a:pt x="10" y="1376"/>
                    <a:pt x="190" y="1563"/>
                    <a:pt x="448" y="1568"/>
                  </a:cubicBezTo>
                  <a:cubicBezTo>
                    <a:pt x="637" y="1572"/>
                    <a:pt x="827" y="1574"/>
                    <a:pt x="1017" y="1574"/>
                  </a:cubicBezTo>
                  <a:cubicBezTo>
                    <a:pt x="1207" y="1574"/>
                    <a:pt x="1396" y="1572"/>
                    <a:pt x="1586" y="1568"/>
                  </a:cubicBezTo>
                  <a:cubicBezTo>
                    <a:pt x="1850" y="1564"/>
                    <a:pt x="2025" y="1376"/>
                    <a:pt x="2029" y="1110"/>
                  </a:cubicBezTo>
                  <a:cubicBezTo>
                    <a:pt x="2032" y="891"/>
                    <a:pt x="2032" y="673"/>
                    <a:pt x="2029" y="455"/>
                  </a:cubicBezTo>
                  <a:cubicBezTo>
                    <a:pt x="2025" y="188"/>
                    <a:pt x="1850" y="11"/>
                    <a:pt x="1582" y="3"/>
                  </a:cubicBezTo>
                  <a:cubicBezTo>
                    <a:pt x="1521" y="1"/>
                    <a:pt x="1459" y="1"/>
                    <a:pt x="1397" y="1"/>
                  </a:cubicBezTo>
                  <a:cubicBezTo>
                    <a:pt x="1274" y="1"/>
                    <a:pt x="1150" y="3"/>
                    <a:pt x="1027" y="3"/>
                  </a:cubicBezTo>
                  <a:cubicBezTo>
                    <a:pt x="900" y="3"/>
                    <a:pt x="774" y="1"/>
                    <a:pt x="6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7"/>
            <p:cNvSpPr/>
            <p:nvPr/>
          </p:nvSpPr>
          <p:spPr>
            <a:xfrm>
              <a:off x="4793820" y="3044129"/>
              <a:ext cx="40230" cy="12949"/>
            </a:xfrm>
            <a:custGeom>
              <a:rect b="b" l="l" r="r" t="t"/>
              <a:pathLst>
                <a:path extrusionOk="0" h="431" w="1339">
                  <a:moveTo>
                    <a:pt x="670" y="0"/>
                  </a:moveTo>
                  <a:cubicBezTo>
                    <a:pt x="525" y="0"/>
                    <a:pt x="381" y="1"/>
                    <a:pt x="237" y="2"/>
                  </a:cubicBezTo>
                  <a:cubicBezTo>
                    <a:pt x="95" y="4"/>
                    <a:pt x="1" y="94"/>
                    <a:pt x="1" y="215"/>
                  </a:cubicBezTo>
                  <a:cubicBezTo>
                    <a:pt x="2" y="336"/>
                    <a:pt x="95" y="424"/>
                    <a:pt x="238" y="428"/>
                  </a:cubicBezTo>
                  <a:cubicBezTo>
                    <a:pt x="286" y="430"/>
                    <a:pt x="333" y="430"/>
                    <a:pt x="380" y="430"/>
                  </a:cubicBezTo>
                  <a:cubicBezTo>
                    <a:pt x="475" y="430"/>
                    <a:pt x="570" y="428"/>
                    <a:pt x="666" y="428"/>
                  </a:cubicBezTo>
                  <a:cubicBezTo>
                    <a:pt x="763" y="428"/>
                    <a:pt x="861" y="430"/>
                    <a:pt x="959" y="430"/>
                  </a:cubicBezTo>
                  <a:cubicBezTo>
                    <a:pt x="1008" y="430"/>
                    <a:pt x="1057" y="430"/>
                    <a:pt x="1106" y="428"/>
                  </a:cubicBezTo>
                  <a:cubicBezTo>
                    <a:pt x="1252" y="423"/>
                    <a:pt x="1339" y="338"/>
                    <a:pt x="1339" y="213"/>
                  </a:cubicBezTo>
                  <a:cubicBezTo>
                    <a:pt x="1339" y="87"/>
                    <a:pt x="1250" y="4"/>
                    <a:pt x="1104" y="2"/>
                  </a:cubicBezTo>
                  <a:cubicBezTo>
                    <a:pt x="959" y="1"/>
                    <a:pt x="815" y="0"/>
                    <a:pt x="6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4855533" y="3044159"/>
              <a:ext cx="40411" cy="12919"/>
            </a:xfrm>
            <a:custGeom>
              <a:rect b="b" l="l" r="r" t="t"/>
              <a:pathLst>
                <a:path extrusionOk="0" h="430" w="1345">
                  <a:moveTo>
                    <a:pt x="386" y="0"/>
                  </a:moveTo>
                  <a:cubicBezTo>
                    <a:pt x="338" y="0"/>
                    <a:pt x="291" y="1"/>
                    <a:pt x="244" y="1"/>
                  </a:cubicBezTo>
                  <a:cubicBezTo>
                    <a:pt x="99" y="4"/>
                    <a:pt x="6" y="86"/>
                    <a:pt x="3" y="208"/>
                  </a:cubicBezTo>
                  <a:cubicBezTo>
                    <a:pt x="0" y="329"/>
                    <a:pt x="95" y="425"/>
                    <a:pt x="235" y="426"/>
                  </a:cubicBezTo>
                  <a:cubicBezTo>
                    <a:pt x="392" y="428"/>
                    <a:pt x="550" y="430"/>
                    <a:pt x="707" y="430"/>
                  </a:cubicBezTo>
                  <a:cubicBezTo>
                    <a:pt x="843" y="430"/>
                    <a:pt x="980" y="429"/>
                    <a:pt x="1116" y="426"/>
                  </a:cubicBezTo>
                  <a:cubicBezTo>
                    <a:pt x="1260" y="423"/>
                    <a:pt x="1344" y="330"/>
                    <a:pt x="1340" y="202"/>
                  </a:cubicBezTo>
                  <a:cubicBezTo>
                    <a:pt x="1334" y="80"/>
                    <a:pt x="1251" y="4"/>
                    <a:pt x="1111" y="1"/>
                  </a:cubicBezTo>
                  <a:cubicBezTo>
                    <a:pt x="1062" y="1"/>
                    <a:pt x="1013" y="0"/>
                    <a:pt x="964" y="0"/>
                  </a:cubicBezTo>
                  <a:cubicBezTo>
                    <a:pt x="866" y="0"/>
                    <a:pt x="768" y="1"/>
                    <a:pt x="669" y="1"/>
                  </a:cubicBezTo>
                  <a:cubicBezTo>
                    <a:pt x="575" y="1"/>
                    <a:pt x="480" y="0"/>
                    <a:pt x="3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4917305" y="3044159"/>
              <a:ext cx="40411" cy="12919"/>
            </a:xfrm>
            <a:custGeom>
              <a:rect b="b" l="l" r="r" t="t"/>
              <a:pathLst>
                <a:path extrusionOk="0" h="430" w="1345">
                  <a:moveTo>
                    <a:pt x="385" y="0"/>
                  </a:moveTo>
                  <a:cubicBezTo>
                    <a:pt x="337" y="0"/>
                    <a:pt x="290" y="1"/>
                    <a:pt x="243" y="1"/>
                  </a:cubicBezTo>
                  <a:cubicBezTo>
                    <a:pt x="96" y="4"/>
                    <a:pt x="6" y="84"/>
                    <a:pt x="4" y="208"/>
                  </a:cubicBezTo>
                  <a:cubicBezTo>
                    <a:pt x="1" y="330"/>
                    <a:pt x="94" y="425"/>
                    <a:pt x="236" y="426"/>
                  </a:cubicBezTo>
                  <a:cubicBezTo>
                    <a:pt x="382" y="428"/>
                    <a:pt x="529" y="429"/>
                    <a:pt x="676" y="429"/>
                  </a:cubicBezTo>
                  <a:cubicBezTo>
                    <a:pt x="823" y="429"/>
                    <a:pt x="970" y="428"/>
                    <a:pt x="1117" y="426"/>
                  </a:cubicBezTo>
                  <a:cubicBezTo>
                    <a:pt x="1259" y="423"/>
                    <a:pt x="1345" y="329"/>
                    <a:pt x="1339" y="202"/>
                  </a:cubicBezTo>
                  <a:cubicBezTo>
                    <a:pt x="1333" y="79"/>
                    <a:pt x="1250" y="4"/>
                    <a:pt x="1110" y="1"/>
                  </a:cubicBezTo>
                  <a:cubicBezTo>
                    <a:pt x="1061" y="1"/>
                    <a:pt x="1012" y="0"/>
                    <a:pt x="963" y="0"/>
                  </a:cubicBezTo>
                  <a:cubicBezTo>
                    <a:pt x="865" y="0"/>
                    <a:pt x="767" y="1"/>
                    <a:pt x="668" y="1"/>
                  </a:cubicBezTo>
                  <a:cubicBezTo>
                    <a:pt x="574" y="1"/>
                    <a:pt x="479" y="0"/>
                    <a:pt x="3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4979228" y="3044159"/>
              <a:ext cx="40230" cy="12919"/>
            </a:xfrm>
            <a:custGeom>
              <a:rect b="b" l="l" r="r" t="t"/>
              <a:pathLst>
                <a:path extrusionOk="0" h="430" w="1339">
                  <a:moveTo>
                    <a:pt x="369" y="0"/>
                  </a:moveTo>
                  <a:cubicBezTo>
                    <a:pt x="320" y="0"/>
                    <a:pt x="271" y="1"/>
                    <a:pt x="222" y="1"/>
                  </a:cubicBezTo>
                  <a:cubicBezTo>
                    <a:pt x="86" y="6"/>
                    <a:pt x="2" y="87"/>
                    <a:pt x="2" y="209"/>
                  </a:cubicBezTo>
                  <a:cubicBezTo>
                    <a:pt x="0" y="330"/>
                    <a:pt x="83" y="423"/>
                    <a:pt x="217" y="426"/>
                  </a:cubicBezTo>
                  <a:cubicBezTo>
                    <a:pt x="367" y="428"/>
                    <a:pt x="516" y="429"/>
                    <a:pt x="665" y="429"/>
                  </a:cubicBezTo>
                  <a:cubicBezTo>
                    <a:pt x="815" y="429"/>
                    <a:pt x="964" y="428"/>
                    <a:pt x="1114" y="426"/>
                  </a:cubicBezTo>
                  <a:cubicBezTo>
                    <a:pt x="1246" y="423"/>
                    <a:pt x="1336" y="330"/>
                    <a:pt x="1337" y="215"/>
                  </a:cubicBezTo>
                  <a:cubicBezTo>
                    <a:pt x="1338" y="90"/>
                    <a:pt x="1249" y="4"/>
                    <a:pt x="1104" y="1"/>
                  </a:cubicBezTo>
                  <a:cubicBezTo>
                    <a:pt x="1055" y="1"/>
                    <a:pt x="1006" y="0"/>
                    <a:pt x="957" y="0"/>
                  </a:cubicBezTo>
                  <a:cubicBezTo>
                    <a:pt x="859" y="0"/>
                    <a:pt x="761" y="1"/>
                    <a:pt x="662" y="1"/>
                  </a:cubicBezTo>
                  <a:cubicBezTo>
                    <a:pt x="565" y="1"/>
                    <a:pt x="467" y="0"/>
                    <a:pt x="3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47"/>
          <p:cNvGrpSpPr/>
          <p:nvPr/>
        </p:nvGrpSpPr>
        <p:grpSpPr>
          <a:xfrm>
            <a:off x="3152477" y="3666488"/>
            <a:ext cx="402600" cy="378450"/>
            <a:chOff x="5938000" y="3299125"/>
            <a:chExt cx="402600" cy="378450"/>
          </a:xfrm>
        </p:grpSpPr>
        <p:sp>
          <p:nvSpPr>
            <p:cNvPr id="765" name="Google Shape;765;p47"/>
            <p:cNvSpPr/>
            <p:nvPr/>
          </p:nvSpPr>
          <p:spPr>
            <a:xfrm>
              <a:off x="6165400" y="3299125"/>
              <a:ext cx="175200" cy="173000"/>
            </a:xfrm>
            <a:custGeom>
              <a:rect b="b" l="l" r="r" t="t"/>
              <a:pathLst>
                <a:path extrusionOk="0" h="6920" w="7008">
                  <a:moveTo>
                    <a:pt x="3576" y="466"/>
                  </a:moveTo>
                  <a:cubicBezTo>
                    <a:pt x="3986" y="466"/>
                    <a:pt x="4395" y="471"/>
                    <a:pt x="4805" y="482"/>
                  </a:cubicBezTo>
                  <a:cubicBezTo>
                    <a:pt x="5374" y="496"/>
                    <a:pt x="5752" y="922"/>
                    <a:pt x="5762" y="1493"/>
                  </a:cubicBezTo>
                  <a:cubicBezTo>
                    <a:pt x="5763" y="1632"/>
                    <a:pt x="5762" y="1769"/>
                    <a:pt x="5762" y="1873"/>
                  </a:cubicBezTo>
                  <a:cubicBezTo>
                    <a:pt x="5517" y="1816"/>
                    <a:pt x="5287" y="1739"/>
                    <a:pt x="5049" y="1713"/>
                  </a:cubicBezTo>
                  <a:cubicBezTo>
                    <a:pt x="5028" y="1711"/>
                    <a:pt x="5006" y="1710"/>
                    <a:pt x="4985" y="1710"/>
                  </a:cubicBezTo>
                  <a:cubicBezTo>
                    <a:pt x="4764" y="1710"/>
                    <a:pt x="4573" y="1833"/>
                    <a:pt x="4394" y="1966"/>
                  </a:cubicBezTo>
                  <a:cubicBezTo>
                    <a:pt x="4265" y="2063"/>
                    <a:pt x="4141" y="2169"/>
                    <a:pt x="4005" y="2256"/>
                  </a:cubicBezTo>
                  <a:cubicBezTo>
                    <a:pt x="3847" y="2359"/>
                    <a:pt x="3687" y="2410"/>
                    <a:pt x="3527" y="2410"/>
                  </a:cubicBezTo>
                  <a:cubicBezTo>
                    <a:pt x="3367" y="2410"/>
                    <a:pt x="3208" y="2359"/>
                    <a:pt x="3051" y="2257"/>
                  </a:cubicBezTo>
                  <a:cubicBezTo>
                    <a:pt x="2916" y="2170"/>
                    <a:pt x="2791" y="2066"/>
                    <a:pt x="2663" y="1968"/>
                  </a:cubicBezTo>
                  <a:cubicBezTo>
                    <a:pt x="2438" y="1792"/>
                    <a:pt x="2209" y="1704"/>
                    <a:pt x="1974" y="1704"/>
                  </a:cubicBezTo>
                  <a:cubicBezTo>
                    <a:pt x="1777" y="1704"/>
                    <a:pt x="1576" y="1766"/>
                    <a:pt x="1371" y="1890"/>
                  </a:cubicBezTo>
                  <a:cubicBezTo>
                    <a:pt x="1354" y="1900"/>
                    <a:pt x="1334" y="1909"/>
                    <a:pt x="1275" y="1938"/>
                  </a:cubicBezTo>
                  <a:cubicBezTo>
                    <a:pt x="1291" y="1684"/>
                    <a:pt x="1281" y="1456"/>
                    <a:pt x="1323" y="1241"/>
                  </a:cubicBezTo>
                  <a:cubicBezTo>
                    <a:pt x="1406" y="807"/>
                    <a:pt x="1786" y="489"/>
                    <a:pt x="2255" y="481"/>
                  </a:cubicBezTo>
                  <a:cubicBezTo>
                    <a:pt x="2695" y="472"/>
                    <a:pt x="3136" y="466"/>
                    <a:pt x="3576" y="466"/>
                  </a:cubicBezTo>
                  <a:close/>
                  <a:moveTo>
                    <a:pt x="6385" y="4259"/>
                  </a:moveTo>
                  <a:cubicBezTo>
                    <a:pt x="6490" y="4259"/>
                    <a:pt x="6522" y="4337"/>
                    <a:pt x="6534" y="4427"/>
                  </a:cubicBezTo>
                  <a:cubicBezTo>
                    <a:pt x="6563" y="4645"/>
                    <a:pt x="6444" y="4860"/>
                    <a:pt x="6231" y="4950"/>
                  </a:cubicBezTo>
                  <a:cubicBezTo>
                    <a:pt x="6231" y="4769"/>
                    <a:pt x="6231" y="4602"/>
                    <a:pt x="6233" y="4436"/>
                  </a:cubicBezTo>
                  <a:cubicBezTo>
                    <a:pt x="6233" y="4333"/>
                    <a:pt x="6274" y="4259"/>
                    <a:pt x="6385" y="4259"/>
                  </a:cubicBezTo>
                  <a:close/>
                  <a:moveTo>
                    <a:pt x="667" y="4265"/>
                  </a:moveTo>
                  <a:cubicBezTo>
                    <a:pt x="669" y="4265"/>
                    <a:pt x="671" y="4266"/>
                    <a:pt x="672" y="4266"/>
                  </a:cubicBezTo>
                  <a:cubicBezTo>
                    <a:pt x="724" y="4273"/>
                    <a:pt x="800" y="4342"/>
                    <a:pt x="810" y="4392"/>
                  </a:cubicBezTo>
                  <a:cubicBezTo>
                    <a:pt x="831" y="4515"/>
                    <a:pt x="818" y="4641"/>
                    <a:pt x="818" y="4766"/>
                  </a:cubicBezTo>
                  <a:cubicBezTo>
                    <a:pt x="820" y="4821"/>
                    <a:pt x="818" y="4877"/>
                    <a:pt x="818" y="4956"/>
                  </a:cubicBezTo>
                  <a:cubicBezTo>
                    <a:pt x="584" y="4827"/>
                    <a:pt x="467" y="4585"/>
                    <a:pt x="536" y="4380"/>
                  </a:cubicBezTo>
                  <a:cubicBezTo>
                    <a:pt x="551" y="4331"/>
                    <a:pt x="624" y="4265"/>
                    <a:pt x="667" y="4265"/>
                  </a:cubicBezTo>
                  <a:close/>
                  <a:moveTo>
                    <a:pt x="5088" y="2174"/>
                  </a:moveTo>
                  <a:cubicBezTo>
                    <a:pt x="5206" y="2174"/>
                    <a:pt x="5326" y="2217"/>
                    <a:pt x="5456" y="2304"/>
                  </a:cubicBezTo>
                  <a:cubicBezTo>
                    <a:pt x="5662" y="2440"/>
                    <a:pt x="5793" y="2602"/>
                    <a:pt x="5769" y="2880"/>
                  </a:cubicBezTo>
                  <a:cubicBezTo>
                    <a:pt x="5741" y="3206"/>
                    <a:pt x="5762" y="3536"/>
                    <a:pt x="5762" y="3864"/>
                  </a:cubicBezTo>
                  <a:lnTo>
                    <a:pt x="5758" y="3864"/>
                  </a:lnTo>
                  <a:cubicBezTo>
                    <a:pt x="5758" y="4229"/>
                    <a:pt x="5768" y="4595"/>
                    <a:pt x="5756" y="4959"/>
                  </a:cubicBezTo>
                  <a:cubicBezTo>
                    <a:pt x="5730" y="5766"/>
                    <a:pt x="5056" y="6428"/>
                    <a:pt x="4250" y="6443"/>
                  </a:cubicBezTo>
                  <a:cubicBezTo>
                    <a:pt x="4051" y="6447"/>
                    <a:pt x="3853" y="6448"/>
                    <a:pt x="3655" y="6448"/>
                  </a:cubicBezTo>
                  <a:cubicBezTo>
                    <a:pt x="3405" y="6448"/>
                    <a:pt x="3155" y="6446"/>
                    <a:pt x="2904" y="6444"/>
                  </a:cubicBezTo>
                  <a:cubicBezTo>
                    <a:pt x="1984" y="6442"/>
                    <a:pt x="1312" y="5795"/>
                    <a:pt x="1292" y="4870"/>
                  </a:cubicBezTo>
                  <a:cubicBezTo>
                    <a:pt x="1277" y="4146"/>
                    <a:pt x="1288" y="3421"/>
                    <a:pt x="1289" y="2696"/>
                  </a:cubicBezTo>
                  <a:cubicBezTo>
                    <a:pt x="1289" y="2665"/>
                    <a:pt x="1288" y="2632"/>
                    <a:pt x="1299" y="2604"/>
                  </a:cubicBezTo>
                  <a:cubicBezTo>
                    <a:pt x="1392" y="2358"/>
                    <a:pt x="1699" y="2193"/>
                    <a:pt x="1978" y="2193"/>
                  </a:cubicBezTo>
                  <a:cubicBezTo>
                    <a:pt x="2087" y="2193"/>
                    <a:pt x="2193" y="2218"/>
                    <a:pt x="2279" y="2274"/>
                  </a:cubicBezTo>
                  <a:cubicBezTo>
                    <a:pt x="2410" y="2360"/>
                    <a:pt x="2530" y="2460"/>
                    <a:pt x="2654" y="2554"/>
                  </a:cubicBezTo>
                  <a:cubicBezTo>
                    <a:pt x="2940" y="2770"/>
                    <a:pt x="3233" y="2878"/>
                    <a:pt x="3527" y="2878"/>
                  </a:cubicBezTo>
                  <a:cubicBezTo>
                    <a:pt x="3818" y="2878"/>
                    <a:pt x="4110" y="2772"/>
                    <a:pt x="4396" y="2558"/>
                  </a:cubicBezTo>
                  <a:cubicBezTo>
                    <a:pt x="4500" y="2479"/>
                    <a:pt x="4601" y="2396"/>
                    <a:pt x="4706" y="2319"/>
                  </a:cubicBezTo>
                  <a:cubicBezTo>
                    <a:pt x="4840" y="2222"/>
                    <a:pt x="4963" y="2174"/>
                    <a:pt x="5088" y="2174"/>
                  </a:cubicBezTo>
                  <a:close/>
                  <a:moveTo>
                    <a:pt x="3646" y="1"/>
                  </a:moveTo>
                  <a:cubicBezTo>
                    <a:pt x="3216" y="1"/>
                    <a:pt x="2785" y="2"/>
                    <a:pt x="2355" y="4"/>
                  </a:cubicBezTo>
                  <a:cubicBezTo>
                    <a:pt x="2225" y="5"/>
                    <a:pt x="2092" y="15"/>
                    <a:pt x="1967" y="43"/>
                  </a:cubicBezTo>
                  <a:cubicBezTo>
                    <a:pt x="1271" y="204"/>
                    <a:pt x="826" y="780"/>
                    <a:pt x="820" y="1525"/>
                  </a:cubicBezTo>
                  <a:cubicBezTo>
                    <a:pt x="816" y="2225"/>
                    <a:pt x="818" y="2923"/>
                    <a:pt x="818" y="3622"/>
                  </a:cubicBezTo>
                  <a:lnTo>
                    <a:pt x="818" y="3788"/>
                  </a:lnTo>
                  <a:cubicBezTo>
                    <a:pt x="808" y="3788"/>
                    <a:pt x="797" y="3788"/>
                    <a:pt x="786" y="3788"/>
                  </a:cubicBezTo>
                  <a:cubicBezTo>
                    <a:pt x="345" y="3788"/>
                    <a:pt x="99" y="3985"/>
                    <a:pt x="58" y="4356"/>
                  </a:cubicBezTo>
                  <a:cubicBezTo>
                    <a:pt x="0" y="4872"/>
                    <a:pt x="301" y="5319"/>
                    <a:pt x="796" y="5468"/>
                  </a:cubicBezTo>
                  <a:cubicBezTo>
                    <a:pt x="858" y="5486"/>
                    <a:pt x="928" y="5548"/>
                    <a:pt x="952" y="5605"/>
                  </a:cubicBezTo>
                  <a:cubicBezTo>
                    <a:pt x="1272" y="6404"/>
                    <a:pt x="1996" y="6907"/>
                    <a:pt x="2855" y="6914"/>
                  </a:cubicBezTo>
                  <a:cubicBezTo>
                    <a:pt x="3116" y="6916"/>
                    <a:pt x="3377" y="6920"/>
                    <a:pt x="3638" y="6920"/>
                  </a:cubicBezTo>
                  <a:cubicBezTo>
                    <a:pt x="3831" y="6920"/>
                    <a:pt x="4023" y="6918"/>
                    <a:pt x="4216" y="6912"/>
                  </a:cubicBezTo>
                  <a:cubicBezTo>
                    <a:pt x="5079" y="6886"/>
                    <a:pt x="5694" y="6467"/>
                    <a:pt x="6061" y="5690"/>
                  </a:cubicBezTo>
                  <a:cubicBezTo>
                    <a:pt x="6122" y="5560"/>
                    <a:pt x="6178" y="5477"/>
                    <a:pt x="6330" y="5432"/>
                  </a:cubicBezTo>
                  <a:cubicBezTo>
                    <a:pt x="6636" y="5342"/>
                    <a:pt x="6840" y="5122"/>
                    <a:pt x="6950" y="4818"/>
                  </a:cubicBezTo>
                  <a:lnTo>
                    <a:pt x="7007" y="4659"/>
                  </a:lnTo>
                  <a:cubicBezTo>
                    <a:pt x="7007" y="4544"/>
                    <a:pt x="7007" y="4429"/>
                    <a:pt x="7006" y="4314"/>
                  </a:cubicBezTo>
                  <a:cubicBezTo>
                    <a:pt x="6924" y="4042"/>
                    <a:pt x="6775" y="3837"/>
                    <a:pt x="6473" y="3792"/>
                  </a:cubicBezTo>
                  <a:cubicBezTo>
                    <a:pt x="6446" y="3788"/>
                    <a:pt x="6418" y="3787"/>
                    <a:pt x="6389" y="3787"/>
                  </a:cubicBezTo>
                  <a:cubicBezTo>
                    <a:pt x="6339" y="3787"/>
                    <a:pt x="6287" y="3791"/>
                    <a:pt x="6231" y="3791"/>
                  </a:cubicBezTo>
                  <a:lnTo>
                    <a:pt x="6231" y="3607"/>
                  </a:lnTo>
                  <a:cubicBezTo>
                    <a:pt x="6231" y="2929"/>
                    <a:pt x="6233" y="2250"/>
                    <a:pt x="6230" y="1573"/>
                  </a:cubicBezTo>
                  <a:cubicBezTo>
                    <a:pt x="6230" y="1453"/>
                    <a:pt x="6230" y="1331"/>
                    <a:pt x="6209" y="1214"/>
                  </a:cubicBezTo>
                  <a:cubicBezTo>
                    <a:pt x="6073" y="483"/>
                    <a:pt x="5481" y="7"/>
                    <a:pt x="4701" y="3"/>
                  </a:cubicBezTo>
                  <a:cubicBezTo>
                    <a:pt x="4349" y="1"/>
                    <a:pt x="3998" y="1"/>
                    <a:pt x="36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7"/>
            <p:cNvSpPr/>
            <p:nvPr/>
          </p:nvSpPr>
          <p:spPr>
            <a:xfrm>
              <a:off x="6088025" y="3509075"/>
              <a:ext cx="177300" cy="168500"/>
            </a:xfrm>
            <a:custGeom>
              <a:rect b="b" l="l" r="r" t="t"/>
              <a:pathLst>
                <a:path extrusionOk="0" h="6740" w="7092">
                  <a:moveTo>
                    <a:pt x="713" y="4091"/>
                  </a:moveTo>
                  <a:cubicBezTo>
                    <a:pt x="793" y="4091"/>
                    <a:pt x="828" y="4164"/>
                    <a:pt x="831" y="4251"/>
                  </a:cubicBezTo>
                  <a:cubicBezTo>
                    <a:pt x="832" y="4282"/>
                    <a:pt x="832" y="4313"/>
                    <a:pt x="832" y="4343"/>
                  </a:cubicBezTo>
                  <a:lnTo>
                    <a:pt x="832" y="4778"/>
                  </a:lnTo>
                  <a:cubicBezTo>
                    <a:pt x="609" y="4670"/>
                    <a:pt x="484" y="4438"/>
                    <a:pt x="540" y="4235"/>
                  </a:cubicBezTo>
                  <a:cubicBezTo>
                    <a:pt x="557" y="4178"/>
                    <a:pt x="629" y="4104"/>
                    <a:pt x="686" y="4093"/>
                  </a:cubicBezTo>
                  <a:cubicBezTo>
                    <a:pt x="696" y="4091"/>
                    <a:pt x="705" y="4091"/>
                    <a:pt x="713" y="4091"/>
                  </a:cubicBezTo>
                  <a:close/>
                  <a:moveTo>
                    <a:pt x="6379" y="4095"/>
                  </a:moveTo>
                  <a:cubicBezTo>
                    <a:pt x="6420" y="4095"/>
                    <a:pt x="6496" y="4168"/>
                    <a:pt x="6514" y="4218"/>
                  </a:cubicBezTo>
                  <a:cubicBezTo>
                    <a:pt x="6580" y="4419"/>
                    <a:pt x="6455" y="4662"/>
                    <a:pt x="6227" y="4779"/>
                  </a:cubicBezTo>
                  <a:cubicBezTo>
                    <a:pt x="6227" y="4587"/>
                    <a:pt x="6216" y="4409"/>
                    <a:pt x="6233" y="4237"/>
                  </a:cubicBezTo>
                  <a:cubicBezTo>
                    <a:pt x="6238" y="4183"/>
                    <a:pt x="6317" y="4109"/>
                    <a:pt x="6373" y="4096"/>
                  </a:cubicBezTo>
                  <a:cubicBezTo>
                    <a:pt x="6375" y="4096"/>
                    <a:pt x="6377" y="4095"/>
                    <a:pt x="6379" y="4095"/>
                  </a:cubicBezTo>
                  <a:close/>
                  <a:moveTo>
                    <a:pt x="6167" y="5357"/>
                  </a:moveTo>
                  <a:lnTo>
                    <a:pt x="6167" y="6258"/>
                  </a:lnTo>
                  <a:lnTo>
                    <a:pt x="5572" y="6258"/>
                  </a:lnTo>
                  <a:cubicBezTo>
                    <a:pt x="5770" y="5958"/>
                    <a:pt x="5974" y="5649"/>
                    <a:pt x="6167" y="5357"/>
                  </a:cubicBezTo>
                  <a:close/>
                  <a:moveTo>
                    <a:pt x="893" y="5361"/>
                  </a:moveTo>
                  <a:cubicBezTo>
                    <a:pt x="1083" y="5649"/>
                    <a:pt x="1286" y="5958"/>
                    <a:pt x="1489" y="6265"/>
                  </a:cubicBezTo>
                  <a:lnTo>
                    <a:pt x="893" y="6265"/>
                  </a:lnTo>
                  <a:lnTo>
                    <a:pt x="893" y="5361"/>
                  </a:lnTo>
                  <a:close/>
                  <a:moveTo>
                    <a:pt x="4654" y="2550"/>
                  </a:moveTo>
                  <a:cubicBezTo>
                    <a:pt x="4833" y="2754"/>
                    <a:pt x="4989" y="2959"/>
                    <a:pt x="5171" y="3133"/>
                  </a:cubicBezTo>
                  <a:cubicBezTo>
                    <a:pt x="5313" y="3268"/>
                    <a:pt x="5486" y="3372"/>
                    <a:pt x="5655" y="3475"/>
                  </a:cubicBezTo>
                  <a:cubicBezTo>
                    <a:pt x="5727" y="3518"/>
                    <a:pt x="5759" y="3555"/>
                    <a:pt x="5758" y="3641"/>
                  </a:cubicBezTo>
                  <a:cubicBezTo>
                    <a:pt x="5753" y="3991"/>
                    <a:pt x="5759" y="4339"/>
                    <a:pt x="5755" y="4689"/>
                  </a:cubicBezTo>
                  <a:cubicBezTo>
                    <a:pt x="5744" y="5545"/>
                    <a:pt x="5155" y="6200"/>
                    <a:pt x="4301" y="6254"/>
                  </a:cubicBezTo>
                  <a:cubicBezTo>
                    <a:pt x="4055" y="6269"/>
                    <a:pt x="3808" y="6276"/>
                    <a:pt x="3561" y="6276"/>
                  </a:cubicBezTo>
                  <a:cubicBezTo>
                    <a:pt x="3265" y="6276"/>
                    <a:pt x="2970" y="6266"/>
                    <a:pt x="2677" y="6245"/>
                  </a:cubicBezTo>
                  <a:cubicBezTo>
                    <a:pt x="1920" y="6192"/>
                    <a:pt x="1323" y="5526"/>
                    <a:pt x="1305" y="4767"/>
                  </a:cubicBezTo>
                  <a:cubicBezTo>
                    <a:pt x="1296" y="4380"/>
                    <a:pt x="1303" y="3995"/>
                    <a:pt x="1303" y="3634"/>
                  </a:cubicBezTo>
                  <a:cubicBezTo>
                    <a:pt x="1894" y="3507"/>
                    <a:pt x="2476" y="3400"/>
                    <a:pt x="3048" y="3254"/>
                  </a:cubicBezTo>
                  <a:cubicBezTo>
                    <a:pt x="3620" y="3108"/>
                    <a:pt x="4166" y="2887"/>
                    <a:pt x="4654" y="2550"/>
                  </a:cubicBezTo>
                  <a:close/>
                  <a:moveTo>
                    <a:pt x="3686" y="0"/>
                  </a:moveTo>
                  <a:cubicBezTo>
                    <a:pt x="3487" y="0"/>
                    <a:pt x="3287" y="9"/>
                    <a:pt x="3087" y="14"/>
                  </a:cubicBezTo>
                  <a:cubicBezTo>
                    <a:pt x="1847" y="48"/>
                    <a:pt x="750" y="933"/>
                    <a:pt x="499" y="2147"/>
                  </a:cubicBezTo>
                  <a:cubicBezTo>
                    <a:pt x="407" y="2595"/>
                    <a:pt x="433" y="3069"/>
                    <a:pt x="412" y="3531"/>
                  </a:cubicBezTo>
                  <a:cubicBezTo>
                    <a:pt x="408" y="3621"/>
                    <a:pt x="377" y="3674"/>
                    <a:pt x="315" y="3742"/>
                  </a:cubicBezTo>
                  <a:cubicBezTo>
                    <a:pt x="220" y="3844"/>
                    <a:pt x="127" y="3970"/>
                    <a:pt x="90" y="4102"/>
                  </a:cubicBezTo>
                  <a:cubicBezTo>
                    <a:pt x="0" y="4432"/>
                    <a:pt x="102" y="4726"/>
                    <a:pt x="317" y="4990"/>
                  </a:cubicBezTo>
                  <a:cubicBezTo>
                    <a:pt x="366" y="5050"/>
                    <a:pt x="404" y="5142"/>
                    <a:pt x="405" y="5221"/>
                  </a:cubicBezTo>
                  <a:cubicBezTo>
                    <a:pt x="415" y="5617"/>
                    <a:pt x="409" y="6013"/>
                    <a:pt x="411" y="6410"/>
                  </a:cubicBezTo>
                  <a:cubicBezTo>
                    <a:pt x="411" y="6663"/>
                    <a:pt x="485" y="6740"/>
                    <a:pt x="737" y="6740"/>
                  </a:cubicBezTo>
                  <a:lnTo>
                    <a:pt x="6324" y="6740"/>
                  </a:lnTo>
                  <a:cubicBezTo>
                    <a:pt x="6573" y="6739"/>
                    <a:pt x="6647" y="6661"/>
                    <a:pt x="6649" y="6407"/>
                  </a:cubicBezTo>
                  <a:cubicBezTo>
                    <a:pt x="6649" y="6047"/>
                    <a:pt x="6653" y="5687"/>
                    <a:pt x="6647" y="5327"/>
                  </a:cubicBezTo>
                  <a:cubicBezTo>
                    <a:pt x="6645" y="5177"/>
                    <a:pt x="6650" y="5041"/>
                    <a:pt x="6779" y="4934"/>
                  </a:cubicBezTo>
                  <a:cubicBezTo>
                    <a:pt x="6829" y="4893"/>
                    <a:pt x="6858" y="4826"/>
                    <a:pt x="6889" y="4765"/>
                  </a:cubicBezTo>
                  <a:cubicBezTo>
                    <a:pt x="7092" y="4367"/>
                    <a:pt x="7023" y="4010"/>
                    <a:pt x="6695" y="3697"/>
                  </a:cubicBezTo>
                  <a:cubicBezTo>
                    <a:pt x="6664" y="3666"/>
                    <a:pt x="6652" y="3605"/>
                    <a:pt x="6650" y="3559"/>
                  </a:cubicBezTo>
                  <a:cubicBezTo>
                    <a:pt x="6646" y="3319"/>
                    <a:pt x="6650" y="3078"/>
                    <a:pt x="6649" y="2838"/>
                  </a:cubicBezTo>
                  <a:cubicBezTo>
                    <a:pt x="6646" y="2411"/>
                    <a:pt x="6570" y="1999"/>
                    <a:pt x="6382" y="1611"/>
                  </a:cubicBezTo>
                  <a:cubicBezTo>
                    <a:pt x="6331" y="1505"/>
                    <a:pt x="6250" y="1448"/>
                    <a:pt x="6161" y="1448"/>
                  </a:cubicBezTo>
                  <a:cubicBezTo>
                    <a:pt x="6129" y="1448"/>
                    <a:pt x="6097" y="1455"/>
                    <a:pt x="6064" y="1469"/>
                  </a:cubicBezTo>
                  <a:cubicBezTo>
                    <a:pt x="5940" y="1521"/>
                    <a:pt x="5897" y="1652"/>
                    <a:pt x="5954" y="1801"/>
                  </a:cubicBezTo>
                  <a:cubicBezTo>
                    <a:pt x="5973" y="1849"/>
                    <a:pt x="5997" y="1896"/>
                    <a:pt x="6016" y="1944"/>
                  </a:cubicBezTo>
                  <a:cubicBezTo>
                    <a:pt x="6174" y="2338"/>
                    <a:pt x="6198" y="2747"/>
                    <a:pt x="6171" y="3161"/>
                  </a:cubicBezTo>
                  <a:cubicBezTo>
                    <a:pt x="5679" y="3050"/>
                    <a:pt x="5371" y="2727"/>
                    <a:pt x="5111" y="2342"/>
                  </a:cubicBezTo>
                  <a:cubicBezTo>
                    <a:pt x="5056" y="2260"/>
                    <a:pt x="5008" y="2173"/>
                    <a:pt x="4958" y="2089"/>
                  </a:cubicBezTo>
                  <a:cubicBezTo>
                    <a:pt x="4897" y="1988"/>
                    <a:pt x="4825" y="1939"/>
                    <a:pt x="4745" y="1939"/>
                  </a:cubicBezTo>
                  <a:cubicBezTo>
                    <a:pt x="4685" y="1939"/>
                    <a:pt x="4622" y="1966"/>
                    <a:pt x="4554" y="2019"/>
                  </a:cubicBezTo>
                  <a:cubicBezTo>
                    <a:pt x="4432" y="2116"/>
                    <a:pt x="4311" y="2218"/>
                    <a:pt x="4178" y="2295"/>
                  </a:cubicBezTo>
                  <a:cubicBezTo>
                    <a:pt x="3437" y="2717"/>
                    <a:pt x="2625" y="2917"/>
                    <a:pt x="1792" y="3053"/>
                  </a:cubicBezTo>
                  <a:cubicBezTo>
                    <a:pt x="1497" y="3101"/>
                    <a:pt x="1196" y="3128"/>
                    <a:pt x="890" y="3164"/>
                  </a:cubicBezTo>
                  <a:cubicBezTo>
                    <a:pt x="890" y="2984"/>
                    <a:pt x="879" y="2802"/>
                    <a:pt x="891" y="2620"/>
                  </a:cubicBezTo>
                  <a:cubicBezTo>
                    <a:pt x="970" y="1596"/>
                    <a:pt x="1686" y="745"/>
                    <a:pt x="2692" y="540"/>
                  </a:cubicBezTo>
                  <a:cubicBezTo>
                    <a:pt x="3055" y="465"/>
                    <a:pt x="3438" y="487"/>
                    <a:pt x="3814" y="478"/>
                  </a:cubicBezTo>
                  <a:cubicBezTo>
                    <a:pt x="3832" y="478"/>
                    <a:pt x="3849" y="478"/>
                    <a:pt x="3867" y="478"/>
                  </a:cubicBezTo>
                  <a:cubicBezTo>
                    <a:pt x="4455" y="478"/>
                    <a:pt x="4971" y="681"/>
                    <a:pt x="5415" y="1074"/>
                  </a:cubicBezTo>
                  <a:cubicBezTo>
                    <a:pt x="5483" y="1135"/>
                    <a:pt x="5552" y="1165"/>
                    <a:pt x="5616" y="1165"/>
                  </a:cubicBezTo>
                  <a:cubicBezTo>
                    <a:pt x="5675" y="1165"/>
                    <a:pt x="5729" y="1139"/>
                    <a:pt x="5776" y="1090"/>
                  </a:cubicBezTo>
                  <a:cubicBezTo>
                    <a:pt x="5877" y="980"/>
                    <a:pt x="5860" y="848"/>
                    <a:pt x="5724" y="723"/>
                  </a:cubicBezTo>
                  <a:cubicBezTo>
                    <a:pt x="5402" y="430"/>
                    <a:pt x="5030" y="229"/>
                    <a:pt x="4611" y="108"/>
                  </a:cubicBezTo>
                  <a:cubicBezTo>
                    <a:pt x="4306" y="21"/>
                    <a:pt x="3997" y="0"/>
                    <a:pt x="36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7"/>
            <p:cNvSpPr/>
            <p:nvPr/>
          </p:nvSpPr>
          <p:spPr>
            <a:xfrm>
              <a:off x="5938000" y="3348450"/>
              <a:ext cx="176375" cy="176300"/>
            </a:xfrm>
            <a:custGeom>
              <a:rect b="b" l="l" r="r" t="t"/>
              <a:pathLst>
                <a:path extrusionOk="0" h="7052" w="7055">
                  <a:moveTo>
                    <a:pt x="1704" y="1256"/>
                  </a:moveTo>
                  <a:cubicBezTo>
                    <a:pt x="1854" y="1256"/>
                    <a:pt x="2007" y="1261"/>
                    <a:pt x="2165" y="1261"/>
                  </a:cubicBezTo>
                  <a:cubicBezTo>
                    <a:pt x="2206" y="1766"/>
                    <a:pt x="2078" y="2275"/>
                    <a:pt x="2362" y="2727"/>
                  </a:cubicBezTo>
                  <a:cubicBezTo>
                    <a:pt x="2168" y="2976"/>
                    <a:pt x="1917" y="3097"/>
                    <a:pt x="1616" y="3114"/>
                  </a:cubicBezTo>
                  <a:cubicBezTo>
                    <a:pt x="1533" y="3119"/>
                    <a:pt x="1450" y="3120"/>
                    <a:pt x="1366" y="3120"/>
                  </a:cubicBezTo>
                  <a:cubicBezTo>
                    <a:pt x="1283" y="3120"/>
                    <a:pt x="1199" y="3119"/>
                    <a:pt x="1116" y="3118"/>
                  </a:cubicBezTo>
                  <a:cubicBezTo>
                    <a:pt x="976" y="3116"/>
                    <a:pt x="905" y="3045"/>
                    <a:pt x="905" y="2904"/>
                  </a:cubicBezTo>
                  <a:cubicBezTo>
                    <a:pt x="906" y="2544"/>
                    <a:pt x="898" y="2183"/>
                    <a:pt x="909" y="1825"/>
                  </a:cubicBezTo>
                  <a:cubicBezTo>
                    <a:pt x="919" y="1513"/>
                    <a:pt x="1128" y="1286"/>
                    <a:pt x="1435" y="1264"/>
                  </a:cubicBezTo>
                  <a:cubicBezTo>
                    <a:pt x="1524" y="1258"/>
                    <a:pt x="1613" y="1256"/>
                    <a:pt x="1704" y="1256"/>
                  </a:cubicBezTo>
                  <a:close/>
                  <a:moveTo>
                    <a:pt x="691" y="4529"/>
                  </a:moveTo>
                  <a:cubicBezTo>
                    <a:pt x="729" y="4575"/>
                    <a:pt x="791" y="4618"/>
                    <a:pt x="799" y="4668"/>
                  </a:cubicBezTo>
                  <a:cubicBezTo>
                    <a:pt x="816" y="4774"/>
                    <a:pt x="805" y="4885"/>
                    <a:pt x="805" y="4993"/>
                  </a:cubicBezTo>
                  <a:cubicBezTo>
                    <a:pt x="805" y="5039"/>
                    <a:pt x="805" y="5086"/>
                    <a:pt x="805" y="5152"/>
                  </a:cubicBezTo>
                  <a:cubicBezTo>
                    <a:pt x="607" y="5034"/>
                    <a:pt x="507" y="4841"/>
                    <a:pt x="555" y="4661"/>
                  </a:cubicBezTo>
                  <a:cubicBezTo>
                    <a:pt x="569" y="4609"/>
                    <a:pt x="643" y="4573"/>
                    <a:pt x="691" y="4529"/>
                  </a:cubicBezTo>
                  <a:close/>
                  <a:moveTo>
                    <a:pt x="6087" y="4539"/>
                  </a:moveTo>
                  <a:cubicBezTo>
                    <a:pt x="6128" y="4539"/>
                    <a:pt x="6198" y="4603"/>
                    <a:pt x="6209" y="4651"/>
                  </a:cubicBezTo>
                  <a:cubicBezTo>
                    <a:pt x="6260" y="4845"/>
                    <a:pt x="6167" y="5032"/>
                    <a:pt x="5962" y="5159"/>
                  </a:cubicBezTo>
                  <a:cubicBezTo>
                    <a:pt x="5962" y="4979"/>
                    <a:pt x="5954" y="4819"/>
                    <a:pt x="5968" y="4661"/>
                  </a:cubicBezTo>
                  <a:cubicBezTo>
                    <a:pt x="5972" y="4613"/>
                    <a:pt x="6041" y="4542"/>
                    <a:pt x="6084" y="4539"/>
                  </a:cubicBezTo>
                  <a:cubicBezTo>
                    <a:pt x="6085" y="4539"/>
                    <a:pt x="6086" y="4539"/>
                    <a:pt x="6087" y="4539"/>
                  </a:cubicBezTo>
                  <a:close/>
                  <a:moveTo>
                    <a:pt x="2676" y="3088"/>
                  </a:moveTo>
                  <a:cubicBezTo>
                    <a:pt x="2968" y="3338"/>
                    <a:pt x="3306" y="3388"/>
                    <a:pt x="3654" y="3388"/>
                  </a:cubicBezTo>
                  <a:cubicBezTo>
                    <a:pt x="3732" y="3388"/>
                    <a:pt x="3810" y="3385"/>
                    <a:pt x="3889" y="3382"/>
                  </a:cubicBezTo>
                  <a:cubicBezTo>
                    <a:pt x="4334" y="3362"/>
                    <a:pt x="4781" y="3339"/>
                    <a:pt x="5227" y="3310"/>
                  </a:cubicBezTo>
                  <a:cubicBezTo>
                    <a:pt x="5308" y="3306"/>
                    <a:pt x="5387" y="3270"/>
                    <a:pt x="5480" y="3243"/>
                  </a:cubicBezTo>
                  <a:cubicBezTo>
                    <a:pt x="5484" y="3296"/>
                    <a:pt x="5491" y="3340"/>
                    <a:pt x="5491" y="3384"/>
                  </a:cubicBezTo>
                  <a:cubicBezTo>
                    <a:pt x="5493" y="3940"/>
                    <a:pt x="5494" y="4498"/>
                    <a:pt x="5491" y="5056"/>
                  </a:cubicBezTo>
                  <a:cubicBezTo>
                    <a:pt x="5488" y="5935"/>
                    <a:pt x="4864" y="6564"/>
                    <a:pt x="3987" y="6573"/>
                  </a:cubicBezTo>
                  <a:cubicBezTo>
                    <a:pt x="3787" y="6575"/>
                    <a:pt x="3586" y="6576"/>
                    <a:pt x="3385" y="6576"/>
                  </a:cubicBezTo>
                  <a:cubicBezTo>
                    <a:pt x="3185" y="6576"/>
                    <a:pt x="2984" y="6575"/>
                    <a:pt x="2783" y="6573"/>
                  </a:cubicBezTo>
                  <a:cubicBezTo>
                    <a:pt x="1931" y="6564"/>
                    <a:pt x="1311" y="5974"/>
                    <a:pt x="1280" y="5119"/>
                  </a:cubicBezTo>
                  <a:cubicBezTo>
                    <a:pt x="1262" y="4636"/>
                    <a:pt x="1276" y="4150"/>
                    <a:pt x="1276" y="3665"/>
                  </a:cubicBezTo>
                  <a:cubicBezTo>
                    <a:pt x="1276" y="3645"/>
                    <a:pt x="1283" y="3625"/>
                    <a:pt x="1290" y="3587"/>
                  </a:cubicBezTo>
                  <a:cubicBezTo>
                    <a:pt x="1342" y="3590"/>
                    <a:pt x="1395" y="3592"/>
                    <a:pt x="1446" y="3592"/>
                  </a:cubicBezTo>
                  <a:cubicBezTo>
                    <a:pt x="1911" y="3592"/>
                    <a:pt x="2335" y="3470"/>
                    <a:pt x="2676" y="3088"/>
                  </a:cubicBezTo>
                  <a:close/>
                  <a:moveTo>
                    <a:pt x="3747" y="0"/>
                  </a:moveTo>
                  <a:cubicBezTo>
                    <a:pt x="3634" y="0"/>
                    <a:pt x="3522" y="3"/>
                    <a:pt x="3411" y="13"/>
                  </a:cubicBezTo>
                  <a:cubicBezTo>
                    <a:pt x="2941" y="52"/>
                    <a:pt x="2586" y="283"/>
                    <a:pt x="2350" y="690"/>
                  </a:cubicBezTo>
                  <a:cubicBezTo>
                    <a:pt x="2309" y="760"/>
                    <a:pt x="2267" y="789"/>
                    <a:pt x="2189" y="789"/>
                  </a:cubicBezTo>
                  <a:cubicBezTo>
                    <a:pt x="2186" y="789"/>
                    <a:pt x="2182" y="789"/>
                    <a:pt x="2178" y="789"/>
                  </a:cubicBezTo>
                  <a:cubicBezTo>
                    <a:pt x="2057" y="786"/>
                    <a:pt x="1936" y="784"/>
                    <a:pt x="1815" y="784"/>
                  </a:cubicBezTo>
                  <a:cubicBezTo>
                    <a:pt x="1706" y="784"/>
                    <a:pt x="1598" y="785"/>
                    <a:pt x="1489" y="789"/>
                  </a:cubicBezTo>
                  <a:cubicBezTo>
                    <a:pt x="896" y="804"/>
                    <a:pt x="463" y="1222"/>
                    <a:pt x="439" y="1812"/>
                  </a:cubicBezTo>
                  <a:cubicBezTo>
                    <a:pt x="425" y="2187"/>
                    <a:pt x="435" y="2563"/>
                    <a:pt x="437" y="2938"/>
                  </a:cubicBezTo>
                  <a:cubicBezTo>
                    <a:pt x="438" y="3118"/>
                    <a:pt x="486" y="3299"/>
                    <a:pt x="635" y="3395"/>
                  </a:cubicBezTo>
                  <a:cubicBezTo>
                    <a:pt x="809" y="3506"/>
                    <a:pt x="816" y="3651"/>
                    <a:pt x="806" y="3819"/>
                  </a:cubicBezTo>
                  <a:cubicBezTo>
                    <a:pt x="802" y="3892"/>
                    <a:pt x="805" y="3965"/>
                    <a:pt x="805" y="4058"/>
                  </a:cubicBezTo>
                  <a:lnTo>
                    <a:pt x="711" y="4058"/>
                  </a:lnTo>
                  <a:cubicBezTo>
                    <a:pt x="364" y="4060"/>
                    <a:pt x="154" y="4232"/>
                    <a:pt x="89" y="4573"/>
                  </a:cubicBezTo>
                  <a:cubicBezTo>
                    <a:pt x="1" y="5043"/>
                    <a:pt x="299" y="5521"/>
                    <a:pt x="775" y="5658"/>
                  </a:cubicBezTo>
                  <a:cubicBezTo>
                    <a:pt x="865" y="5683"/>
                    <a:pt x="910" y="5727"/>
                    <a:pt x="947" y="5811"/>
                  </a:cubicBezTo>
                  <a:cubicBezTo>
                    <a:pt x="1280" y="6584"/>
                    <a:pt x="1869" y="7004"/>
                    <a:pt x="2711" y="7038"/>
                  </a:cubicBezTo>
                  <a:cubicBezTo>
                    <a:pt x="2930" y="7047"/>
                    <a:pt x="3150" y="7051"/>
                    <a:pt x="3369" y="7051"/>
                  </a:cubicBezTo>
                  <a:cubicBezTo>
                    <a:pt x="3598" y="7051"/>
                    <a:pt x="3827" y="7047"/>
                    <a:pt x="4056" y="7038"/>
                  </a:cubicBezTo>
                  <a:cubicBezTo>
                    <a:pt x="4894" y="7008"/>
                    <a:pt x="5477" y="6590"/>
                    <a:pt x="5817" y="5829"/>
                  </a:cubicBezTo>
                  <a:cubicBezTo>
                    <a:pt x="5859" y="5736"/>
                    <a:pt x="5904" y="5686"/>
                    <a:pt x="6006" y="5654"/>
                  </a:cubicBezTo>
                  <a:cubicBezTo>
                    <a:pt x="6358" y="5547"/>
                    <a:pt x="6590" y="5306"/>
                    <a:pt x="6668" y="4948"/>
                  </a:cubicBezTo>
                  <a:cubicBezTo>
                    <a:pt x="6782" y="4412"/>
                    <a:pt x="6510" y="4053"/>
                    <a:pt x="6087" y="4053"/>
                  </a:cubicBezTo>
                  <a:cubicBezTo>
                    <a:pt x="6059" y="4053"/>
                    <a:pt x="6030" y="4055"/>
                    <a:pt x="6000" y="4058"/>
                  </a:cubicBezTo>
                  <a:cubicBezTo>
                    <a:pt x="5991" y="4058"/>
                    <a:pt x="5983" y="4048"/>
                    <a:pt x="5962" y="4037"/>
                  </a:cubicBezTo>
                  <a:cubicBezTo>
                    <a:pt x="5962" y="3738"/>
                    <a:pt x="5965" y="3431"/>
                    <a:pt x="5959" y="3125"/>
                  </a:cubicBezTo>
                  <a:cubicBezTo>
                    <a:pt x="5958" y="3031"/>
                    <a:pt x="5987" y="2974"/>
                    <a:pt x="6063" y="2918"/>
                  </a:cubicBezTo>
                  <a:cubicBezTo>
                    <a:pt x="6535" y="2574"/>
                    <a:pt x="6874" y="2118"/>
                    <a:pt x="6977" y="1545"/>
                  </a:cubicBezTo>
                  <a:cubicBezTo>
                    <a:pt x="7054" y="1113"/>
                    <a:pt x="7037" y="664"/>
                    <a:pt x="7050" y="222"/>
                  </a:cubicBezTo>
                  <a:cubicBezTo>
                    <a:pt x="7054" y="83"/>
                    <a:pt x="6944" y="4"/>
                    <a:pt x="6777" y="3"/>
                  </a:cubicBezTo>
                  <a:cubicBezTo>
                    <a:pt x="6483" y="2"/>
                    <a:pt x="6188" y="1"/>
                    <a:pt x="5894" y="1"/>
                  </a:cubicBezTo>
                  <a:cubicBezTo>
                    <a:pt x="5599" y="1"/>
                    <a:pt x="5304" y="2"/>
                    <a:pt x="5009" y="3"/>
                  </a:cubicBezTo>
                  <a:cubicBezTo>
                    <a:pt x="4828" y="4"/>
                    <a:pt x="4726" y="99"/>
                    <a:pt x="4732" y="249"/>
                  </a:cubicBezTo>
                  <a:cubicBezTo>
                    <a:pt x="4738" y="394"/>
                    <a:pt x="4830" y="470"/>
                    <a:pt x="5013" y="471"/>
                  </a:cubicBezTo>
                  <a:cubicBezTo>
                    <a:pt x="5136" y="472"/>
                    <a:pt x="5260" y="472"/>
                    <a:pt x="5383" y="472"/>
                  </a:cubicBezTo>
                  <a:cubicBezTo>
                    <a:pt x="5630" y="472"/>
                    <a:pt x="5877" y="471"/>
                    <a:pt x="6124" y="471"/>
                  </a:cubicBezTo>
                  <a:lnTo>
                    <a:pt x="6586" y="471"/>
                  </a:lnTo>
                  <a:cubicBezTo>
                    <a:pt x="6586" y="668"/>
                    <a:pt x="6587" y="844"/>
                    <a:pt x="6585" y="1021"/>
                  </a:cubicBezTo>
                  <a:cubicBezTo>
                    <a:pt x="6569" y="1920"/>
                    <a:pt x="5909" y="2741"/>
                    <a:pt x="5016" y="2866"/>
                  </a:cubicBezTo>
                  <a:cubicBezTo>
                    <a:pt x="4737" y="2905"/>
                    <a:pt x="4454" y="2918"/>
                    <a:pt x="4169" y="2918"/>
                  </a:cubicBezTo>
                  <a:cubicBezTo>
                    <a:pt x="3901" y="2918"/>
                    <a:pt x="3631" y="2907"/>
                    <a:pt x="3363" y="2894"/>
                  </a:cubicBezTo>
                  <a:cubicBezTo>
                    <a:pt x="2972" y="2876"/>
                    <a:pt x="2660" y="2490"/>
                    <a:pt x="2646" y="2086"/>
                  </a:cubicBezTo>
                  <a:cubicBezTo>
                    <a:pt x="2636" y="1826"/>
                    <a:pt x="2636" y="1565"/>
                    <a:pt x="2646" y="1305"/>
                  </a:cubicBezTo>
                  <a:cubicBezTo>
                    <a:pt x="2662" y="891"/>
                    <a:pt x="2969" y="546"/>
                    <a:pt x="3379" y="492"/>
                  </a:cubicBezTo>
                  <a:cubicBezTo>
                    <a:pt x="3580" y="467"/>
                    <a:pt x="3785" y="477"/>
                    <a:pt x="3987" y="471"/>
                  </a:cubicBezTo>
                  <a:cubicBezTo>
                    <a:pt x="4152" y="466"/>
                    <a:pt x="4249" y="384"/>
                    <a:pt x="4254" y="248"/>
                  </a:cubicBezTo>
                  <a:cubicBezTo>
                    <a:pt x="4260" y="113"/>
                    <a:pt x="4161" y="9"/>
                    <a:pt x="4005" y="4"/>
                  </a:cubicBezTo>
                  <a:cubicBezTo>
                    <a:pt x="3919" y="2"/>
                    <a:pt x="3833" y="0"/>
                    <a:pt x="3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5979925" y="3527050"/>
              <a:ext cx="107175" cy="109150"/>
            </a:xfrm>
            <a:custGeom>
              <a:rect b="b" l="l" r="r" t="t"/>
              <a:pathLst>
                <a:path extrusionOk="0" h="4366" w="4287">
                  <a:moveTo>
                    <a:pt x="267" y="1"/>
                  </a:moveTo>
                  <a:cubicBezTo>
                    <a:pt x="239" y="1"/>
                    <a:pt x="211" y="6"/>
                    <a:pt x="181" y="16"/>
                  </a:cubicBezTo>
                  <a:cubicBezTo>
                    <a:pt x="49" y="64"/>
                    <a:pt x="1" y="191"/>
                    <a:pt x="56" y="352"/>
                  </a:cubicBezTo>
                  <a:cubicBezTo>
                    <a:pt x="61" y="372"/>
                    <a:pt x="70" y="392"/>
                    <a:pt x="77" y="410"/>
                  </a:cubicBezTo>
                  <a:cubicBezTo>
                    <a:pt x="577" y="1731"/>
                    <a:pt x="1398" y="2809"/>
                    <a:pt x="2569" y="3599"/>
                  </a:cubicBezTo>
                  <a:cubicBezTo>
                    <a:pt x="2997" y="3887"/>
                    <a:pt x="3478" y="4101"/>
                    <a:pt x="3943" y="4336"/>
                  </a:cubicBezTo>
                  <a:cubicBezTo>
                    <a:pt x="3984" y="4356"/>
                    <a:pt x="4025" y="4365"/>
                    <a:pt x="4063" y="4365"/>
                  </a:cubicBezTo>
                  <a:cubicBezTo>
                    <a:pt x="4187" y="4365"/>
                    <a:pt x="4286" y="4266"/>
                    <a:pt x="4285" y="4129"/>
                  </a:cubicBezTo>
                  <a:cubicBezTo>
                    <a:pt x="4282" y="3974"/>
                    <a:pt x="4167" y="3924"/>
                    <a:pt x="4049" y="3875"/>
                  </a:cubicBezTo>
                  <a:cubicBezTo>
                    <a:pt x="2617" y="3279"/>
                    <a:pt x="1534" y="2298"/>
                    <a:pt x="817" y="920"/>
                  </a:cubicBezTo>
                  <a:cubicBezTo>
                    <a:pt x="695" y="685"/>
                    <a:pt x="601" y="435"/>
                    <a:pt x="496" y="192"/>
                  </a:cubicBezTo>
                  <a:cubicBezTo>
                    <a:pt x="442" y="66"/>
                    <a:pt x="363" y="1"/>
                    <a:pt x="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a:off x="6048950" y="3309050"/>
              <a:ext cx="133125" cy="35275"/>
            </a:xfrm>
            <a:custGeom>
              <a:rect b="b" l="l" r="r" t="t"/>
              <a:pathLst>
                <a:path extrusionOk="0" h="1411" w="5325">
                  <a:moveTo>
                    <a:pt x="3632" y="1"/>
                  </a:moveTo>
                  <a:cubicBezTo>
                    <a:pt x="2584" y="1"/>
                    <a:pt x="1568" y="243"/>
                    <a:pt x="585" y="733"/>
                  </a:cubicBezTo>
                  <a:cubicBezTo>
                    <a:pt x="432" y="810"/>
                    <a:pt x="281" y="895"/>
                    <a:pt x="137" y="987"/>
                  </a:cubicBezTo>
                  <a:cubicBezTo>
                    <a:pt x="27" y="1058"/>
                    <a:pt x="0" y="1169"/>
                    <a:pt x="59" y="1290"/>
                  </a:cubicBezTo>
                  <a:cubicBezTo>
                    <a:pt x="98" y="1367"/>
                    <a:pt x="174" y="1410"/>
                    <a:pt x="258" y="1410"/>
                  </a:cubicBezTo>
                  <a:cubicBezTo>
                    <a:pt x="294" y="1410"/>
                    <a:pt x="331" y="1402"/>
                    <a:pt x="367" y="1387"/>
                  </a:cubicBezTo>
                  <a:cubicBezTo>
                    <a:pt x="415" y="1365"/>
                    <a:pt x="460" y="1337"/>
                    <a:pt x="505" y="1312"/>
                  </a:cubicBezTo>
                  <a:cubicBezTo>
                    <a:pt x="1437" y="777"/>
                    <a:pt x="2440" y="480"/>
                    <a:pt x="3514" y="480"/>
                  </a:cubicBezTo>
                  <a:cubicBezTo>
                    <a:pt x="3524" y="480"/>
                    <a:pt x="3534" y="480"/>
                    <a:pt x="3544" y="480"/>
                  </a:cubicBezTo>
                  <a:cubicBezTo>
                    <a:pt x="4030" y="483"/>
                    <a:pt x="4516" y="563"/>
                    <a:pt x="5003" y="618"/>
                  </a:cubicBezTo>
                  <a:cubicBezTo>
                    <a:pt x="5021" y="620"/>
                    <a:pt x="5038" y="621"/>
                    <a:pt x="5055" y="621"/>
                  </a:cubicBezTo>
                  <a:cubicBezTo>
                    <a:pt x="5211" y="621"/>
                    <a:pt x="5322" y="540"/>
                    <a:pt x="5323" y="396"/>
                  </a:cubicBezTo>
                  <a:cubicBezTo>
                    <a:pt x="5325" y="254"/>
                    <a:pt x="5238" y="179"/>
                    <a:pt x="5008" y="136"/>
                  </a:cubicBezTo>
                  <a:cubicBezTo>
                    <a:pt x="4544" y="46"/>
                    <a:pt x="4085" y="1"/>
                    <a:pt x="36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7"/>
            <p:cNvSpPr/>
            <p:nvPr/>
          </p:nvSpPr>
          <p:spPr>
            <a:xfrm>
              <a:off x="6258125" y="3472300"/>
              <a:ext cx="51275" cy="117200"/>
            </a:xfrm>
            <a:custGeom>
              <a:rect b="b" l="l" r="r" t="t"/>
              <a:pathLst>
                <a:path extrusionOk="0" h="4688" w="2051">
                  <a:moveTo>
                    <a:pt x="1809" y="1"/>
                  </a:moveTo>
                  <a:cubicBezTo>
                    <a:pt x="1685" y="1"/>
                    <a:pt x="1605" y="76"/>
                    <a:pt x="1581" y="203"/>
                  </a:cubicBezTo>
                  <a:cubicBezTo>
                    <a:pt x="1572" y="248"/>
                    <a:pt x="1581" y="296"/>
                    <a:pt x="1575" y="343"/>
                  </a:cubicBezTo>
                  <a:cubicBezTo>
                    <a:pt x="1529" y="752"/>
                    <a:pt x="1508" y="1165"/>
                    <a:pt x="1426" y="1567"/>
                  </a:cubicBezTo>
                  <a:cubicBezTo>
                    <a:pt x="1222" y="2577"/>
                    <a:pt x="771" y="3473"/>
                    <a:pt x="115" y="4267"/>
                  </a:cubicBezTo>
                  <a:cubicBezTo>
                    <a:pt x="1" y="4405"/>
                    <a:pt x="6" y="4551"/>
                    <a:pt x="119" y="4639"/>
                  </a:cubicBezTo>
                  <a:cubicBezTo>
                    <a:pt x="160" y="4672"/>
                    <a:pt x="207" y="4688"/>
                    <a:pt x="254" y="4688"/>
                  </a:cubicBezTo>
                  <a:cubicBezTo>
                    <a:pt x="330" y="4688"/>
                    <a:pt x="408" y="4648"/>
                    <a:pt x="473" y="4569"/>
                  </a:cubicBezTo>
                  <a:cubicBezTo>
                    <a:pt x="1461" y="3369"/>
                    <a:pt x="1980" y="1990"/>
                    <a:pt x="2044" y="468"/>
                  </a:cubicBezTo>
                  <a:cubicBezTo>
                    <a:pt x="2044" y="365"/>
                    <a:pt x="2050" y="290"/>
                    <a:pt x="2043" y="219"/>
                  </a:cubicBezTo>
                  <a:cubicBezTo>
                    <a:pt x="2032" y="85"/>
                    <a:pt x="1950" y="7"/>
                    <a:pt x="1820" y="1"/>
                  </a:cubicBezTo>
                  <a:cubicBezTo>
                    <a:pt x="1816" y="1"/>
                    <a:pt x="1813" y="1"/>
                    <a:pt x="18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6238800" y="3427725"/>
              <a:ext cx="29625" cy="16300"/>
            </a:xfrm>
            <a:custGeom>
              <a:rect b="b" l="l" r="r" t="t"/>
              <a:pathLst>
                <a:path extrusionOk="0" h="652" w="1185">
                  <a:moveTo>
                    <a:pt x="925" y="1"/>
                  </a:moveTo>
                  <a:cubicBezTo>
                    <a:pt x="879" y="1"/>
                    <a:pt x="833" y="17"/>
                    <a:pt x="789" y="51"/>
                  </a:cubicBezTo>
                  <a:cubicBezTo>
                    <a:pt x="720" y="105"/>
                    <a:pt x="655" y="133"/>
                    <a:pt x="590" y="133"/>
                  </a:cubicBezTo>
                  <a:cubicBezTo>
                    <a:pt x="527" y="133"/>
                    <a:pt x="465" y="107"/>
                    <a:pt x="397" y="54"/>
                  </a:cubicBezTo>
                  <a:cubicBezTo>
                    <a:pt x="354" y="19"/>
                    <a:pt x="305" y="3"/>
                    <a:pt x="257" y="3"/>
                  </a:cubicBezTo>
                  <a:cubicBezTo>
                    <a:pt x="189" y="3"/>
                    <a:pt x="123" y="36"/>
                    <a:pt x="78" y="93"/>
                  </a:cubicBezTo>
                  <a:cubicBezTo>
                    <a:pt x="1" y="190"/>
                    <a:pt x="2" y="338"/>
                    <a:pt x="112" y="414"/>
                  </a:cubicBezTo>
                  <a:cubicBezTo>
                    <a:pt x="254" y="509"/>
                    <a:pt x="415" y="572"/>
                    <a:pt x="569" y="651"/>
                  </a:cubicBezTo>
                  <a:cubicBezTo>
                    <a:pt x="576" y="637"/>
                    <a:pt x="583" y="624"/>
                    <a:pt x="590" y="610"/>
                  </a:cubicBezTo>
                  <a:cubicBezTo>
                    <a:pt x="779" y="605"/>
                    <a:pt x="947" y="543"/>
                    <a:pt x="1082" y="408"/>
                  </a:cubicBezTo>
                  <a:cubicBezTo>
                    <a:pt x="1180" y="309"/>
                    <a:pt x="1184" y="180"/>
                    <a:pt x="1097" y="86"/>
                  </a:cubicBezTo>
                  <a:cubicBezTo>
                    <a:pt x="1045" y="30"/>
                    <a:pt x="985" y="1"/>
                    <a:pt x="9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6218000" y="3390850"/>
              <a:ext cx="12900" cy="19425"/>
            </a:xfrm>
            <a:custGeom>
              <a:rect b="b" l="l" r="r" t="t"/>
              <a:pathLst>
                <a:path extrusionOk="0" h="777" w="516">
                  <a:moveTo>
                    <a:pt x="264" y="0"/>
                  </a:moveTo>
                  <a:cubicBezTo>
                    <a:pt x="204" y="0"/>
                    <a:pt x="143" y="39"/>
                    <a:pt x="100" y="117"/>
                  </a:cubicBezTo>
                  <a:cubicBezTo>
                    <a:pt x="1" y="297"/>
                    <a:pt x="1" y="487"/>
                    <a:pt x="105" y="666"/>
                  </a:cubicBezTo>
                  <a:cubicBezTo>
                    <a:pt x="147" y="739"/>
                    <a:pt x="206" y="777"/>
                    <a:pt x="264" y="777"/>
                  </a:cubicBezTo>
                  <a:cubicBezTo>
                    <a:pt x="323" y="777"/>
                    <a:pt x="381" y="739"/>
                    <a:pt x="422" y="664"/>
                  </a:cubicBezTo>
                  <a:cubicBezTo>
                    <a:pt x="469" y="583"/>
                    <a:pt x="484" y="483"/>
                    <a:pt x="515" y="389"/>
                  </a:cubicBezTo>
                  <a:cubicBezTo>
                    <a:pt x="484" y="292"/>
                    <a:pt x="470" y="198"/>
                    <a:pt x="426" y="117"/>
                  </a:cubicBezTo>
                  <a:cubicBezTo>
                    <a:pt x="384" y="39"/>
                    <a:pt x="324" y="0"/>
                    <a:pt x="2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6277000" y="3391175"/>
              <a:ext cx="11575" cy="18875"/>
            </a:xfrm>
            <a:custGeom>
              <a:rect b="b" l="l" r="r" t="t"/>
              <a:pathLst>
                <a:path extrusionOk="0" h="755" w="463">
                  <a:moveTo>
                    <a:pt x="223" y="0"/>
                  </a:moveTo>
                  <a:cubicBezTo>
                    <a:pt x="222" y="0"/>
                    <a:pt x="222" y="0"/>
                    <a:pt x="221" y="0"/>
                  </a:cubicBezTo>
                  <a:cubicBezTo>
                    <a:pt x="159" y="2"/>
                    <a:pt x="60" y="81"/>
                    <a:pt x="46" y="141"/>
                  </a:cubicBezTo>
                  <a:cubicBezTo>
                    <a:pt x="15" y="277"/>
                    <a:pt x="1" y="428"/>
                    <a:pt x="27" y="563"/>
                  </a:cubicBezTo>
                  <a:cubicBezTo>
                    <a:pt x="41" y="639"/>
                    <a:pt x="141" y="733"/>
                    <a:pt x="218" y="751"/>
                  </a:cubicBezTo>
                  <a:cubicBezTo>
                    <a:pt x="230" y="754"/>
                    <a:pt x="241" y="755"/>
                    <a:pt x="252" y="755"/>
                  </a:cubicBezTo>
                  <a:cubicBezTo>
                    <a:pt x="348" y="755"/>
                    <a:pt x="395" y="651"/>
                    <a:pt x="425" y="560"/>
                  </a:cubicBezTo>
                  <a:cubicBezTo>
                    <a:pt x="445" y="502"/>
                    <a:pt x="449" y="439"/>
                    <a:pt x="463" y="363"/>
                  </a:cubicBezTo>
                  <a:cubicBezTo>
                    <a:pt x="446" y="294"/>
                    <a:pt x="443" y="204"/>
                    <a:pt x="401" y="138"/>
                  </a:cubicBezTo>
                  <a:cubicBezTo>
                    <a:pt x="362" y="76"/>
                    <a:pt x="283" y="0"/>
                    <a:pt x="2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7"/>
            <p:cNvSpPr/>
            <p:nvPr/>
          </p:nvSpPr>
          <p:spPr>
            <a:xfrm>
              <a:off x="6161850" y="3633575"/>
              <a:ext cx="28725" cy="16175"/>
            </a:xfrm>
            <a:custGeom>
              <a:rect b="b" l="l" r="r" t="t"/>
              <a:pathLst>
                <a:path extrusionOk="0" h="647" w="1149">
                  <a:moveTo>
                    <a:pt x="893" y="1"/>
                  </a:moveTo>
                  <a:cubicBezTo>
                    <a:pt x="846" y="1"/>
                    <a:pt x="797" y="16"/>
                    <a:pt x="752" y="49"/>
                  </a:cubicBezTo>
                  <a:cubicBezTo>
                    <a:pt x="690" y="97"/>
                    <a:pt x="633" y="122"/>
                    <a:pt x="575" y="122"/>
                  </a:cubicBezTo>
                  <a:cubicBezTo>
                    <a:pt x="519" y="122"/>
                    <a:pt x="464" y="100"/>
                    <a:pt x="402" y="52"/>
                  </a:cubicBezTo>
                  <a:cubicBezTo>
                    <a:pt x="357" y="17"/>
                    <a:pt x="307" y="1"/>
                    <a:pt x="258" y="1"/>
                  </a:cubicBezTo>
                  <a:cubicBezTo>
                    <a:pt x="192" y="1"/>
                    <a:pt x="128" y="32"/>
                    <a:pt x="82" y="87"/>
                  </a:cubicBezTo>
                  <a:cubicBezTo>
                    <a:pt x="0" y="186"/>
                    <a:pt x="5" y="337"/>
                    <a:pt x="123" y="418"/>
                  </a:cubicBezTo>
                  <a:cubicBezTo>
                    <a:pt x="255" y="508"/>
                    <a:pt x="409" y="565"/>
                    <a:pt x="577" y="647"/>
                  </a:cubicBezTo>
                  <a:cubicBezTo>
                    <a:pt x="741" y="564"/>
                    <a:pt x="900" y="503"/>
                    <a:pt x="1036" y="409"/>
                  </a:cubicBezTo>
                  <a:cubicBezTo>
                    <a:pt x="1147" y="333"/>
                    <a:pt x="1149" y="187"/>
                    <a:pt x="1073" y="90"/>
                  </a:cubicBezTo>
                  <a:cubicBezTo>
                    <a:pt x="1028" y="33"/>
                    <a:pt x="962" y="1"/>
                    <a:pt x="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7"/>
            <p:cNvSpPr/>
            <p:nvPr/>
          </p:nvSpPr>
          <p:spPr>
            <a:xfrm>
              <a:off x="6198125" y="3601225"/>
              <a:ext cx="16700" cy="19250"/>
            </a:xfrm>
            <a:custGeom>
              <a:rect b="b" l="l" r="r" t="t"/>
              <a:pathLst>
                <a:path extrusionOk="0" h="770" w="668">
                  <a:moveTo>
                    <a:pt x="414" y="0"/>
                  </a:moveTo>
                  <a:cubicBezTo>
                    <a:pt x="377" y="0"/>
                    <a:pt x="339" y="4"/>
                    <a:pt x="302" y="4"/>
                  </a:cubicBezTo>
                  <a:cubicBezTo>
                    <a:pt x="296" y="4"/>
                    <a:pt x="290" y="4"/>
                    <a:pt x="284" y="4"/>
                  </a:cubicBezTo>
                  <a:cubicBezTo>
                    <a:pt x="279" y="4"/>
                    <a:pt x="273" y="4"/>
                    <a:pt x="268" y="4"/>
                  </a:cubicBezTo>
                  <a:cubicBezTo>
                    <a:pt x="142" y="4"/>
                    <a:pt x="51" y="69"/>
                    <a:pt x="30" y="188"/>
                  </a:cubicBezTo>
                  <a:cubicBezTo>
                    <a:pt x="7" y="321"/>
                    <a:pt x="0" y="468"/>
                    <a:pt x="31" y="597"/>
                  </a:cubicBezTo>
                  <a:cubicBezTo>
                    <a:pt x="49" y="670"/>
                    <a:pt x="156" y="763"/>
                    <a:pt x="231" y="770"/>
                  </a:cubicBezTo>
                  <a:cubicBezTo>
                    <a:pt x="232" y="770"/>
                    <a:pt x="233" y="770"/>
                    <a:pt x="234" y="770"/>
                  </a:cubicBezTo>
                  <a:cubicBezTo>
                    <a:pt x="293" y="770"/>
                    <a:pt x="382" y="673"/>
                    <a:pt x="417" y="601"/>
                  </a:cubicBezTo>
                  <a:cubicBezTo>
                    <a:pt x="461" y="518"/>
                    <a:pt x="458" y="411"/>
                    <a:pt x="479" y="302"/>
                  </a:cubicBezTo>
                  <a:cubicBezTo>
                    <a:pt x="495" y="298"/>
                    <a:pt x="514" y="298"/>
                    <a:pt x="523" y="288"/>
                  </a:cubicBezTo>
                  <a:cubicBezTo>
                    <a:pt x="574" y="239"/>
                    <a:pt x="620" y="188"/>
                    <a:pt x="668" y="137"/>
                  </a:cubicBezTo>
                  <a:cubicBezTo>
                    <a:pt x="613" y="94"/>
                    <a:pt x="564" y="33"/>
                    <a:pt x="500" y="12"/>
                  </a:cubicBezTo>
                  <a:cubicBezTo>
                    <a:pt x="474" y="3"/>
                    <a:pt x="444" y="0"/>
                    <a:pt x="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6137250" y="3601250"/>
              <a:ext cx="17725" cy="19650"/>
            </a:xfrm>
            <a:custGeom>
              <a:rect b="b" l="l" r="r" t="t"/>
              <a:pathLst>
                <a:path extrusionOk="0" h="786" w="709">
                  <a:moveTo>
                    <a:pt x="376" y="1"/>
                  </a:moveTo>
                  <a:cubicBezTo>
                    <a:pt x="330" y="1"/>
                    <a:pt x="283" y="5"/>
                    <a:pt x="238" y="6"/>
                  </a:cubicBezTo>
                  <a:cubicBezTo>
                    <a:pt x="228" y="6"/>
                    <a:pt x="217" y="6"/>
                    <a:pt x="206" y="6"/>
                  </a:cubicBezTo>
                  <a:cubicBezTo>
                    <a:pt x="122" y="6"/>
                    <a:pt x="36" y="12"/>
                    <a:pt x="19" y="128"/>
                  </a:cubicBezTo>
                  <a:cubicBezTo>
                    <a:pt x="1" y="257"/>
                    <a:pt x="102" y="278"/>
                    <a:pt x="182" y="297"/>
                  </a:cubicBezTo>
                  <a:cubicBezTo>
                    <a:pt x="214" y="433"/>
                    <a:pt x="225" y="555"/>
                    <a:pt x="275" y="659"/>
                  </a:cubicBezTo>
                  <a:cubicBezTo>
                    <a:pt x="314" y="744"/>
                    <a:pt x="377" y="786"/>
                    <a:pt x="440" y="786"/>
                  </a:cubicBezTo>
                  <a:cubicBezTo>
                    <a:pt x="503" y="786"/>
                    <a:pt x="567" y="745"/>
                    <a:pt x="612" y="665"/>
                  </a:cubicBezTo>
                  <a:cubicBezTo>
                    <a:pt x="709" y="489"/>
                    <a:pt x="706" y="305"/>
                    <a:pt x="612" y="127"/>
                  </a:cubicBezTo>
                  <a:cubicBezTo>
                    <a:pt x="556" y="19"/>
                    <a:pt x="469" y="1"/>
                    <a:pt x="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6008125" y="3482000"/>
              <a:ext cx="28875" cy="15050"/>
            </a:xfrm>
            <a:custGeom>
              <a:rect b="b" l="l" r="r" t="t"/>
              <a:pathLst>
                <a:path extrusionOk="0" h="602" w="1155">
                  <a:moveTo>
                    <a:pt x="900" y="0"/>
                  </a:moveTo>
                  <a:cubicBezTo>
                    <a:pt x="850" y="0"/>
                    <a:pt x="798" y="18"/>
                    <a:pt x="749" y="56"/>
                  </a:cubicBezTo>
                  <a:cubicBezTo>
                    <a:pt x="690" y="102"/>
                    <a:pt x="635" y="124"/>
                    <a:pt x="580" y="124"/>
                  </a:cubicBezTo>
                  <a:cubicBezTo>
                    <a:pt x="526" y="124"/>
                    <a:pt x="471" y="102"/>
                    <a:pt x="412" y="57"/>
                  </a:cubicBezTo>
                  <a:cubicBezTo>
                    <a:pt x="361" y="19"/>
                    <a:pt x="308" y="1"/>
                    <a:pt x="258" y="1"/>
                  </a:cubicBezTo>
                  <a:cubicBezTo>
                    <a:pt x="190" y="1"/>
                    <a:pt x="126" y="34"/>
                    <a:pt x="80" y="94"/>
                  </a:cubicBezTo>
                  <a:cubicBezTo>
                    <a:pt x="0" y="200"/>
                    <a:pt x="8" y="340"/>
                    <a:pt x="132" y="423"/>
                  </a:cubicBezTo>
                  <a:cubicBezTo>
                    <a:pt x="260" y="511"/>
                    <a:pt x="412" y="566"/>
                    <a:pt x="484" y="601"/>
                  </a:cubicBezTo>
                  <a:cubicBezTo>
                    <a:pt x="749" y="598"/>
                    <a:pt x="908" y="542"/>
                    <a:pt x="1039" y="418"/>
                  </a:cubicBezTo>
                  <a:cubicBezTo>
                    <a:pt x="1140" y="324"/>
                    <a:pt x="1154" y="193"/>
                    <a:pt x="1081" y="96"/>
                  </a:cubicBezTo>
                  <a:cubicBezTo>
                    <a:pt x="1034" y="34"/>
                    <a:pt x="969" y="0"/>
                    <a:pt x="9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6044600" y="3447425"/>
              <a:ext cx="11075" cy="18250"/>
            </a:xfrm>
            <a:custGeom>
              <a:rect b="b" l="l" r="r" t="t"/>
              <a:pathLst>
                <a:path extrusionOk="0" h="730" w="443">
                  <a:moveTo>
                    <a:pt x="219" y="1"/>
                  </a:moveTo>
                  <a:cubicBezTo>
                    <a:pt x="216" y="1"/>
                    <a:pt x="214" y="1"/>
                    <a:pt x="211" y="1"/>
                  </a:cubicBezTo>
                  <a:cubicBezTo>
                    <a:pt x="91" y="6"/>
                    <a:pt x="1" y="158"/>
                    <a:pt x="0" y="372"/>
                  </a:cubicBezTo>
                  <a:cubicBezTo>
                    <a:pt x="1" y="383"/>
                    <a:pt x="1" y="408"/>
                    <a:pt x="4" y="434"/>
                  </a:cubicBezTo>
                  <a:cubicBezTo>
                    <a:pt x="20" y="595"/>
                    <a:pt x="110" y="725"/>
                    <a:pt x="212" y="729"/>
                  </a:cubicBezTo>
                  <a:cubicBezTo>
                    <a:pt x="215" y="729"/>
                    <a:pt x="217" y="729"/>
                    <a:pt x="219" y="729"/>
                  </a:cubicBezTo>
                  <a:cubicBezTo>
                    <a:pt x="319" y="729"/>
                    <a:pt x="410" y="614"/>
                    <a:pt x="436" y="449"/>
                  </a:cubicBezTo>
                  <a:cubicBezTo>
                    <a:pt x="441" y="418"/>
                    <a:pt x="443" y="386"/>
                    <a:pt x="441" y="355"/>
                  </a:cubicBezTo>
                  <a:cubicBezTo>
                    <a:pt x="440" y="157"/>
                    <a:pt x="342"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7"/>
            <p:cNvSpPr/>
            <p:nvPr/>
          </p:nvSpPr>
          <p:spPr>
            <a:xfrm>
              <a:off x="5989625" y="3447425"/>
              <a:ext cx="11125" cy="18100"/>
            </a:xfrm>
            <a:custGeom>
              <a:rect b="b" l="l" r="r" t="t"/>
              <a:pathLst>
                <a:path extrusionOk="0" h="724" w="445">
                  <a:moveTo>
                    <a:pt x="221" y="1"/>
                  </a:moveTo>
                  <a:cubicBezTo>
                    <a:pt x="219" y="1"/>
                    <a:pt x="216" y="1"/>
                    <a:pt x="214" y="1"/>
                  </a:cubicBezTo>
                  <a:cubicBezTo>
                    <a:pt x="95" y="5"/>
                    <a:pt x="4" y="158"/>
                    <a:pt x="1" y="370"/>
                  </a:cubicBezTo>
                  <a:cubicBezTo>
                    <a:pt x="2" y="386"/>
                    <a:pt x="4" y="418"/>
                    <a:pt x="9" y="449"/>
                  </a:cubicBezTo>
                  <a:cubicBezTo>
                    <a:pt x="30" y="576"/>
                    <a:pt x="63" y="715"/>
                    <a:pt x="213" y="723"/>
                  </a:cubicBezTo>
                  <a:cubicBezTo>
                    <a:pt x="217" y="724"/>
                    <a:pt x="222" y="724"/>
                    <a:pt x="226" y="724"/>
                  </a:cubicBezTo>
                  <a:cubicBezTo>
                    <a:pt x="371" y="724"/>
                    <a:pt x="404" y="585"/>
                    <a:pt x="432" y="465"/>
                  </a:cubicBezTo>
                  <a:cubicBezTo>
                    <a:pt x="441" y="429"/>
                    <a:pt x="445" y="393"/>
                    <a:pt x="445" y="356"/>
                  </a:cubicBezTo>
                  <a:cubicBezTo>
                    <a:pt x="443" y="159"/>
                    <a:pt x="342" y="1"/>
                    <a:pt x="2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47"/>
          <p:cNvSpPr txBox="1"/>
          <p:nvPr>
            <p:ph idx="4294967295" type="subTitle"/>
          </p:nvPr>
        </p:nvSpPr>
        <p:spPr>
          <a:xfrm>
            <a:off x="3853922" y="2348076"/>
            <a:ext cx="813900" cy="256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Mars</a:t>
            </a:r>
            <a:endParaRPr/>
          </a:p>
        </p:txBody>
      </p:sp>
      <p:sp>
        <p:nvSpPr>
          <p:cNvPr id="781" name="Google Shape;781;p47"/>
          <p:cNvSpPr txBox="1"/>
          <p:nvPr>
            <p:ph idx="4294967295" type="subTitle"/>
          </p:nvPr>
        </p:nvSpPr>
        <p:spPr>
          <a:xfrm>
            <a:off x="3013580" y="2348076"/>
            <a:ext cx="813900" cy="256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Saturn</a:t>
            </a:r>
            <a:endParaRPr/>
          </a:p>
        </p:txBody>
      </p:sp>
      <p:sp>
        <p:nvSpPr>
          <p:cNvPr id="782" name="Google Shape;782;p47"/>
          <p:cNvSpPr txBox="1"/>
          <p:nvPr>
            <p:ph idx="4294967295" type="subTitle"/>
          </p:nvPr>
        </p:nvSpPr>
        <p:spPr>
          <a:xfrm>
            <a:off x="5534608" y="2348076"/>
            <a:ext cx="813900" cy="256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Jupiter</a:t>
            </a:r>
            <a:endParaRPr/>
          </a:p>
        </p:txBody>
      </p:sp>
      <p:sp>
        <p:nvSpPr>
          <p:cNvPr id="783" name="Google Shape;783;p47"/>
          <p:cNvSpPr txBox="1"/>
          <p:nvPr>
            <p:ph idx="4294967295" type="subTitle"/>
          </p:nvPr>
        </p:nvSpPr>
        <p:spPr>
          <a:xfrm>
            <a:off x="4694265" y="2348076"/>
            <a:ext cx="813900" cy="2565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Venus</a:t>
            </a:r>
            <a:endParaRPr/>
          </a:p>
        </p:txBody>
      </p:sp>
      <p:sp>
        <p:nvSpPr>
          <p:cNvPr id="784" name="Google Shape;784;p47"/>
          <p:cNvSpPr txBox="1"/>
          <p:nvPr/>
        </p:nvSpPr>
        <p:spPr>
          <a:xfrm>
            <a:off x="718900" y="4390725"/>
            <a:ext cx="7717500" cy="2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50">
                <a:solidFill>
                  <a:schemeClr val="accent4"/>
                </a:solidFill>
                <a:latin typeface="Quicksand"/>
                <a:ea typeface="Quicksand"/>
                <a:cs typeface="Quicksand"/>
                <a:sym typeface="Quicksand"/>
              </a:rPr>
              <a:t>Follow the link in the graph to modify its data and then paste the new one here. </a:t>
            </a:r>
            <a:r>
              <a:rPr lang="en" sz="1050">
                <a:solidFill>
                  <a:schemeClr val="accent4"/>
                </a:solidFill>
                <a:uFill>
                  <a:noFill/>
                </a:uFill>
                <a:latin typeface="Quicksand"/>
                <a:ea typeface="Quicksand"/>
                <a:cs typeface="Quicksand"/>
                <a:sym typeface="Quicksand"/>
                <a:hlinkClick r:id="rId5">
                  <a:extLst>
                    <a:ext uri="{A12FA001-AC4F-418D-AE19-62706E023703}">
                      <ahyp:hlinkClr val="tx"/>
                    </a:ext>
                  </a:extLst>
                </a:hlinkClick>
              </a:rPr>
              <a:t>For more info, click</a:t>
            </a:r>
            <a:r>
              <a:rPr b="1" lang="en" sz="1050">
                <a:solidFill>
                  <a:schemeClr val="accent4"/>
                </a:solidFill>
                <a:uFill>
                  <a:noFill/>
                </a:uFill>
                <a:latin typeface="Quicksand"/>
                <a:ea typeface="Quicksand"/>
                <a:cs typeface="Quicksand"/>
                <a:sym typeface="Quicksand"/>
                <a:hlinkClick r:id="rId6">
                  <a:extLst>
                    <a:ext uri="{A12FA001-AC4F-418D-AE19-62706E023703}">
                      <ahyp:hlinkClr val="tx"/>
                    </a:ext>
                  </a:extLst>
                </a:hlinkClick>
              </a:rPr>
              <a:t> here</a:t>
            </a:r>
            <a:endParaRPr b="1" sz="1050">
              <a:solidFill>
                <a:schemeClr val="accent4"/>
              </a:solidFill>
              <a:latin typeface="Quicksand"/>
              <a:ea typeface="Quicksand"/>
              <a:cs typeface="Quicksand"/>
              <a:sym typeface="Quicksand"/>
            </a:endParaRPr>
          </a:p>
        </p:txBody>
      </p:sp>
      <p:sp>
        <p:nvSpPr>
          <p:cNvPr id="785" name="Google Shape;785;p47"/>
          <p:cNvSpPr txBox="1"/>
          <p:nvPr>
            <p:ph idx="4294967295" type="subTitle"/>
          </p:nvPr>
        </p:nvSpPr>
        <p:spPr>
          <a:xfrm>
            <a:off x="3013580" y="2035513"/>
            <a:ext cx="813900" cy="3111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Martel"/>
                <a:ea typeface="Martel"/>
                <a:cs typeface="Martel"/>
                <a:sym typeface="Martel"/>
              </a:rPr>
              <a:t>30%</a:t>
            </a:r>
            <a:endParaRPr b="1" sz="1800">
              <a:latin typeface="Martel"/>
              <a:ea typeface="Martel"/>
              <a:cs typeface="Martel"/>
              <a:sym typeface="Martel"/>
            </a:endParaRPr>
          </a:p>
        </p:txBody>
      </p:sp>
      <p:sp>
        <p:nvSpPr>
          <p:cNvPr id="786" name="Google Shape;786;p47"/>
          <p:cNvSpPr/>
          <p:nvPr/>
        </p:nvSpPr>
        <p:spPr>
          <a:xfrm flipH="1" rot="5400000">
            <a:off x="4157099" y="3677764"/>
            <a:ext cx="93900" cy="863100"/>
          </a:xfrm>
          <a:prstGeom prst="round2SameRect">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flipH="1" rot="5400000">
            <a:off x="4096625" y="3741707"/>
            <a:ext cx="93900" cy="738300"/>
          </a:xfrm>
          <a:prstGeom prst="round2SameRect">
            <a:avLst>
              <a:gd fmla="val 50000" name="adj1"/>
              <a:gd fmla="val 5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flipH="1" rot="5400000">
            <a:off x="7951388" y="3677764"/>
            <a:ext cx="93900" cy="863100"/>
          </a:xfrm>
          <a:prstGeom prst="round2SameRect">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7"/>
          <p:cNvSpPr/>
          <p:nvPr/>
        </p:nvSpPr>
        <p:spPr>
          <a:xfrm flipH="1" rot="5400000">
            <a:off x="7852625" y="3779957"/>
            <a:ext cx="93900" cy="6618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7"/>
          <p:cNvSpPr/>
          <p:nvPr/>
        </p:nvSpPr>
        <p:spPr>
          <a:xfrm flipH="1" rot="5400000">
            <a:off x="6055607" y="3679307"/>
            <a:ext cx="93900" cy="863100"/>
          </a:xfrm>
          <a:prstGeom prst="round2SameRect">
            <a:avLst>
              <a:gd fmla="val 50000"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7"/>
          <p:cNvSpPr/>
          <p:nvPr/>
        </p:nvSpPr>
        <p:spPr>
          <a:xfrm flipH="1" rot="5400000">
            <a:off x="5881859" y="3854657"/>
            <a:ext cx="93900" cy="512400"/>
          </a:xfrm>
          <a:prstGeom prst="round2SameRect">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txBox="1"/>
          <p:nvPr>
            <p:ph idx="4294967295" type="subTitle"/>
          </p:nvPr>
        </p:nvSpPr>
        <p:spPr>
          <a:xfrm>
            <a:off x="3853922" y="2026738"/>
            <a:ext cx="813900" cy="3111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Martel"/>
                <a:ea typeface="Martel"/>
                <a:cs typeface="Martel"/>
                <a:sym typeface="Martel"/>
              </a:rPr>
              <a:t>2</a:t>
            </a:r>
            <a:r>
              <a:rPr b="1" lang="en" sz="1800">
                <a:latin typeface="Martel"/>
                <a:ea typeface="Martel"/>
                <a:cs typeface="Martel"/>
                <a:sym typeface="Martel"/>
              </a:rPr>
              <a:t>0%</a:t>
            </a:r>
            <a:endParaRPr b="1" sz="1800">
              <a:latin typeface="Martel"/>
              <a:ea typeface="Martel"/>
              <a:cs typeface="Martel"/>
              <a:sym typeface="Martel"/>
            </a:endParaRPr>
          </a:p>
        </p:txBody>
      </p:sp>
      <p:sp>
        <p:nvSpPr>
          <p:cNvPr id="793" name="Google Shape;793;p47"/>
          <p:cNvSpPr txBox="1"/>
          <p:nvPr>
            <p:ph idx="4294967295" type="subTitle"/>
          </p:nvPr>
        </p:nvSpPr>
        <p:spPr>
          <a:xfrm>
            <a:off x="4694265" y="2026738"/>
            <a:ext cx="813900" cy="3111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Martel"/>
                <a:ea typeface="Martel"/>
                <a:cs typeface="Martel"/>
                <a:sym typeface="Martel"/>
              </a:rPr>
              <a:t>35%</a:t>
            </a:r>
            <a:endParaRPr b="1" sz="1800">
              <a:latin typeface="Martel"/>
              <a:ea typeface="Martel"/>
              <a:cs typeface="Martel"/>
              <a:sym typeface="Martel"/>
            </a:endParaRPr>
          </a:p>
        </p:txBody>
      </p:sp>
      <p:sp>
        <p:nvSpPr>
          <p:cNvPr id="794" name="Google Shape;794;p47"/>
          <p:cNvSpPr txBox="1"/>
          <p:nvPr>
            <p:ph idx="4294967295" type="subTitle"/>
          </p:nvPr>
        </p:nvSpPr>
        <p:spPr>
          <a:xfrm>
            <a:off x="5534608" y="2026738"/>
            <a:ext cx="813900" cy="3111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1800">
                <a:latin typeface="Martel"/>
                <a:ea typeface="Martel"/>
                <a:cs typeface="Martel"/>
                <a:sym typeface="Martel"/>
              </a:rPr>
              <a:t>15</a:t>
            </a:r>
            <a:r>
              <a:rPr b="1" lang="en" sz="1800">
                <a:latin typeface="Martel"/>
                <a:ea typeface="Martel"/>
                <a:cs typeface="Martel"/>
                <a:sym typeface="Martel"/>
              </a:rPr>
              <a:t>%</a:t>
            </a:r>
            <a:endParaRPr b="1" sz="1800">
              <a:latin typeface="Martel"/>
              <a:ea typeface="Martel"/>
              <a:cs typeface="Martel"/>
              <a:sym typeface="Marte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48"/>
          <p:cNvSpPr/>
          <p:nvPr/>
        </p:nvSpPr>
        <p:spPr>
          <a:xfrm>
            <a:off x="5082525" y="680600"/>
            <a:ext cx="2860800" cy="6168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a:off x="5082525" y="2102825"/>
            <a:ext cx="2860800" cy="6168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8"/>
          <p:cNvSpPr/>
          <p:nvPr/>
        </p:nvSpPr>
        <p:spPr>
          <a:xfrm>
            <a:off x="5080075" y="3445250"/>
            <a:ext cx="2860800" cy="6168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8"/>
          <p:cNvSpPr txBox="1"/>
          <p:nvPr>
            <p:ph type="title"/>
          </p:nvPr>
        </p:nvSpPr>
        <p:spPr>
          <a:xfrm>
            <a:off x="4865136" y="760399"/>
            <a:ext cx="3290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4,876,120</a:t>
            </a:r>
            <a:endParaRPr/>
          </a:p>
        </p:txBody>
      </p:sp>
      <p:sp>
        <p:nvSpPr>
          <p:cNvPr id="803" name="Google Shape;803;p48"/>
          <p:cNvSpPr txBox="1"/>
          <p:nvPr>
            <p:ph idx="1" type="subTitle"/>
          </p:nvPr>
        </p:nvSpPr>
        <p:spPr>
          <a:xfrm>
            <a:off x="4590186" y="1330584"/>
            <a:ext cx="38406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very cold place</a:t>
            </a:r>
            <a:endParaRPr/>
          </a:p>
        </p:txBody>
      </p:sp>
      <p:sp>
        <p:nvSpPr>
          <p:cNvPr id="804" name="Google Shape;804;p48"/>
          <p:cNvSpPr txBox="1"/>
          <p:nvPr>
            <p:ph idx="2" type="title"/>
          </p:nvPr>
        </p:nvSpPr>
        <p:spPr>
          <a:xfrm>
            <a:off x="4865136" y="3525049"/>
            <a:ext cx="3290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9,658</a:t>
            </a:r>
            <a:endParaRPr/>
          </a:p>
        </p:txBody>
      </p:sp>
      <p:sp>
        <p:nvSpPr>
          <p:cNvPr id="805" name="Google Shape;805;p48"/>
          <p:cNvSpPr txBox="1"/>
          <p:nvPr>
            <p:ph idx="3" type="subTitle"/>
          </p:nvPr>
        </p:nvSpPr>
        <p:spPr>
          <a:xfrm>
            <a:off x="4590186" y="4093620"/>
            <a:ext cx="38406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t>
            </a:r>
            <a:endParaRPr/>
          </a:p>
        </p:txBody>
      </p:sp>
      <p:sp>
        <p:nvSpPr>
          <p:cNvPr id="806" name="Google Shape;806;p48"/>
          <p:cNvSpPr txBox="1"/>
          <p:nvPr>
            <p:ph idx="4" type="title"/>
          </p:nvPr>
        </p:nvSpPr>
        <p:spPr>
          <a:xfrm>
            <a:off x="4865136" y="2182624"/>
            <a:ext cx="3290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2,897,612</a:t>
            </a:r>
            <a:endParaRPr/>
          </a:p>
        </p:txBody>
      </p:sp>
      <p:sp>
        <p:nvSpPr>
          <p:cNvPr id="807" name="Google Shape;807;p48"/>
          <p:cNvSpPr txBox="1"/>
          <p:nvPr>
            <p:ph idx="5" type="subTitle"/>
          </p:nvPr>
        </p:nvSpPr>
        <p:spPr>
          <a:xfrm>
            <a:off x="4590186" y="2712102"/>
            <a:ext cx="38406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grpSp>
        <p:nvGrpSpPr>
          <p:cNvPr id="808" name="Google Shape;808;p48"/>
          <p:cNvGrpSpPr/>
          <p:nvPr/>
        </p:nvGrpSpPr>
        <p:grpSpPr>
          <a:xfrm>
            <a:off x="831335" y="1072947"/>
            <a:ext cx="2896132" cy="2997606"/>
            <a:chOff x="904231" y="1791069"/>
            <a:chExt cx="2646320" cy="2739291"/>
          </a:xfrm>
        </p:grpSpPr>
        <p:sp>
          <p:nvSpPr>
            <p:cNvPr id="809" name="Google Shape;809;p48"/>
            <p:cNvSpPr/>
            <p:nvPr/>
          </p:nvSpPr>
          <p:spPr>
            <a:xfrm rot="5400000">
              <a:off x="2216537" y="2440463"/>
              <a:ext cx="1091700" cy="1135800"/>
            </a:xfrm>
            <a:prstGeom prst="roundRect">
              <a:avLst>
                <a:gd fmla="val 566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8"/>
            <p:cNvSpPr/>
            <p:nvPr/>
          </p:nvSpPr>
          <p:spPr>
            <a:xfrm rot="5400000">
              <a:off x="1830846" y="3009210"/>
              <a:ext cx="884400" cy="2157900"/>
            </a:xfrm>
            <a:prstGeom prst="roundRect">
              <a:avLst>
                <a:gd fmla="val 566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8"/>
            <p:cNvSpPr/>
            <p:nvPr/>
          </p:nvSpPr>
          <p:spPr>
            <a:xfrm>
              <a:off x="906098" y="2011557"/>
              <a:ext cx="1219500" cy="1566600"/>
            </a:xfrm>
            <a:prstGeom prst="roundRect">
              <a:avLst>
                <a:gd fmla="val 566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8"/>
            <p:cNvSpPr/>
            <p:nvPr/>
          </p:nvSpPr>
          <p:spPr>
            <a:xfrm rot="1186518">
              <a:off x="2257893" y="2774677"/>
              <a:ext cx="904096" cy="1089916"/>
            </a:xfrm>
            <a:custGeom>
              <a:rect b="b" l="l" r="r" t="t"/>
              <a:pathLst>
                <a:path extrusionOk="0" h="39715" w="32944">
                  <a:moveTo>
                    <a:pt x="15211" y="0"/>
                  </a:moveTo>
                  <a:cubicBezTo>
                    <a:pt x="14698" y="0"/>
                    <a:pt x="14205" y="292"/>
                    <a:pt x="13976" y="786"/>
                  </a:cubicBezTo>
                  <a:lnTo>
                    <a:pt x="312" y="30290"/>
                  </a:lnTo>
                  <a:cubicBezTo>
                    <a:pt x="0" y="30966"/>
                    <a:pt x="297" y="31776"/>
                    <a:pt x="973" y="32091"/>
                  </a:cubicBezTo>
                  <a:lnTo>
                    <a:pt x="12146" y="37265"/>
                  </a:lnTo>
                  <a:lnTo>
                    <a:pt x="12125" y="37307"/>
                  </a:lnTo>
                  <a:lnTo>
                    <a:pt x="17167" y="39590"/>
                  </a:lnTo>
                  <a:cubicBezTo>
                    <a:pt x="17349" y="39674"/>
                    <a:pt x="17542" y="39714"/>
                    <a:pt x="17732" y="39714"/>
                  </a:cubicBezTo>
                  <a:cubicBezTo>
                    <a:pt x="18245" y="39714"/>
                    <a:pt x="18739" y="39422"/>
                    <a:pt x="18967" y="38929"/>
                  </a:cubicBezTo>
                  <a:lnTo>
                    <a:pt x="32630" y="9424"/>
                  </a:lnTo>
                  <a:cubicBezTo>
                    <a:pt x="32943" y="8748"/>
                    <a:pt x="32646" y="7937"/>
                    <a:pt x="31969" y="7624"/>
                  </a:cubicBezTo>
                  <a:lnTo>
                    <a:pt x="27236" y="5482"/>
                  </a:lnTo>
                  <a:lnTo>
                    <a:pt x="27255" y="5441"/>
                  </a:lnTo>
                  <a:lnTo>
                    <a:pt x="15777" y="125"/>
                  </a:lnTo>
                  <a:cubicBezTo>
                    <a:pt x="15594" y="40"/>
                    <a:pt x="15401" y="0"/>
                    <a:pt x="15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8"/>
            <p:cNvSpPr/>
            <p:nvPr/>
          </p:nvSpPr>
          <p:spPr>
            <a:xfrm rot="1186518">
              <a:off x="2684729" y="2988763"/>
              <a:ext cx="418759" cy="744732"/>
            </a:xfrm>
            <a:custGeom>
              <a:rect b="b" l="l" r="r" t="t"/>
              <a:pathLst>
                <a:path extrusionOk="0" h="27137" w="15259">
                  <a:moveTo>
                    <a:pt x="11587" y="0"/>
                  </a:moveTo>
                  <a:lnTo>
                    <a:pt x="0" y="25018"/>
                  </a:lnTo>
                  <a:cubicBezTo>
                    <a:pt x="1126" y="25783"/>
                    <a:pt x="2294" y="26474"/>
                    <a:pt x="3479" y="27136"/>
                  </a:cubicBezTo>
                  <a:lnTo>
                    <a:pt x="15258" y="1701"/>
                  </a:lnTo>
                  <a:lnTo>
                    <a:pt x="11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8"/>
            <p:cNvSpPr/>
            <p:nvPr/>
          </p:nvSpPr>
          <p:spPr>
            <a:xfrm>
              <a:off x="1974187" y="2619501"/>
              <a:ext cx="614905" cy="1241310"/>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8"/>
            <p:cNvSpPr/>
            <p:nvPr/>
          </p:nvSpPr>
          <p:spPr>
            <a:xfrm>
              <a:off x="1986785" y="2682296"/>
              <a:ext cx="589766" cy="1128264"/>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2084935" y="3236655"/>
              <a:ext cx="451319" cy="334011"/>
            </a:xfrm>
            <a:custGeom>
              <a:rect b="b" l="l" r="r" t="t"/>
              <a:pathLst>
                <a:path extrusionOk="0" h="15236" w="20587">
                  <a:moveTo>
                    <a:pt x="17415" y="1"/>
                  </a:moveTo>
                  <a:cubicBezTo>
                    <a:pt x="17127" y="1"/>
                    <a:pt x="16877" y="196"/>
                    <a:pt x="16804" y="475"/>
                  </a:cubicBezTo>
                  <a:lnTo>
                    <a:pt x="14462" y="9387"/>
                  </a:lnTo>
                  <a:lnTo>
                    <a:pt x="4103" y="9387"/>
                  </a:lnTo>
                  <a:lnTo>
                    <a:pt x="1304" y="2552"/>
                  </a:lnTo>
                  <a:cubicBezTo>
                    <a:pt x="1204" y="2307"/>
                    <a:pt x="968" y="2158"/>
                    <a:pt x="719" y="2158"/>
                  </a:cubicBezTo>
                  <a:cubicBezTo>
                    <a:pt x="639" y="2158"/>
                    <a:pt x="558" y="2174"/>
                    <a:pt x="479" y="2206"/>
                  </a:cubicBezTo>
                  <a:cubicBezTo>
                    <a:pt x="155" y="2338"/>
                    <a:pt x="0" y="2708"/>
                    <a:pt x="132" y="3030"/>
                  </a:cubicBezTo>
                  <a:lnTo>
                    <a:pt x="3092" y="10262"/>
                  </a:lnTo>
                  <a:cubicBezTo>
                    <a:pt x="3189" y="10499"/>
                    <a:pt x="3421" y="10655"/>
                    <a:pt x="3677" y="10655"/>
                  </a:cubicBezTo>
                  <a:lnTo>
                    <a:pt x="14950" y="10655"/>
                  </a:lnTo>
                  <a:cubicBezTo>
                    <a:pt x="15239" y="10655"/>
                    <a:pt x="15490" y="10461"/>
                    <a:pt x="15563" y="10182"/>
                  </a:cubicBezTo>
                  <a:lnTo>
                    <a:pt x="17903" y="1269"/>
                  </a:lnTo>
                  <a:lnTo>
                    <a:pt x="19952" y="1269"/>
                  </a:lnTo>
                  <a:cubicBezTo>
                    <a:pt x="20302" y="1269"/>
                    <a:pt x="20586" y="986"/>
                    <a:pt x="20586" y="635"/>
                  </a:cubicBezTo>
                  <a:cubicBezTo>
                    <a:pt x="20586" y="285"/>
                    <a:pt x="20302" y="1"/>
                    <a:pt x="19952" y="1"/>
                  </a:cubicBezTo>
                  <a:close/>
                  <a:moveTo>
                    <a:pt x="5681" y="12512"/>
                  </a:moveTo>
                  <a:cubicBezTo>
                    <a:pt x="6085" y="12512"/>
                    <a:pt x="6411" y="12839"/>
                    <a:pt x="6411" y="13240"/>
                  </a:cubicBezTo>
                  <a:cubicBezTo>
                    <a:pt x="6411" y="13642"/>
                    <a:pt x="6085" y="13968"/>
                    <a:pt x="5681" y="13968"/>
                  </a:cubicBezTo>
                  <a:cubicBezTo>
                    <a:pt x="5281" y="13968"/>
                    <a:pt x="4955" y="13642"/>
                    <a:pt x="4955" y="13240"/>
                  </a:cubicBezTo>
                  <a:cubicBezTo>
                    <a:pt x="4955" y="12839"/>
                    <a:pt x="5281" y="12512"/>
                    <a:pt x="5681" y="12512"/>
                  </a:cubicBezTo>
                  <a:close/>
                  <a:moveTo>
                    <a:pt x="13031" y="12512"/>
                  </a:moveTo>
                  <a:cubicBezTo>
                    <a:pt x="13433" y="12512"/>
                    <a:pt x="13759" y="12839"/>
                    <a:pt x="13759" y="13240"/>
                  </a:cubicBezTo>
                  <a:cubicBezTo>
                    <a:pt x="13759" y="13642"/>
                    <a:pt x="13433" y="13968"/>
                    <a:pt x="13031" y="13968"/>
                  </a:cubicBezTo>
                  <a:cubicBezTo>
                    <a:pt x="12629" y="13968"/>
                    <a:pt x="12303" y="13642"/>
                    <a:pt x="12303" y="13240"/>
                  </a:cubicBezTo>
                  <a:cubicBezTo>
                    <a:pt x="12303" y="12839"/>
                    <a:pt x="12629" y="12512"/>
                    <a:pt x="13031" y="12512"/>
                  </a:cubicBezTo>
                  <a:close/>
                  <a:moveTo>
                    <a:pt x="5681" y="11246"/>
                  </a:moveTo>
                  <a:cubicBezTo>
                    <a:pt x="4582" y="11246"/>
                    <a:pt x="3687" y="12140"/>
                    <a:pt x="3687" y="13240"/>
                  </a:cubicBezTo>
                  <a:cubicBezTo>
                    <a:pt x="3687" y="14341"/>
                    <a:pt x="4582" y="15236"/>
                    <a:pt x="5681" y="15236"/>
                  </a:cubicBezTo>
                  <a:cubicBezTo>
                    <a:pt x="6783" y="15236"/>
                    <a:pt x="7677" y="14341"/>
                    <a:pt x="7677" y="13240"/>
                  </a:cubicBezTo>
                  <a:cubicBezTo>
                    <a:pt x="7677" y="12140"/>
                    <a:pt x="6783" y="11246"/>
                    <a:pt x="5681" y="11246"/>
                  </a:cubicBezTo>
                  <a:close/>
                  <a:moveTo>
                    <a:pt x="13031" y="11246"/>
                  </a:moveTo>
                  <a:cubicBezTo>
                    <a:pt x="11931" y="11246"/>
                    <a:pt x="11035" y="12140"/>
                    <a:pt x="11035" y="13240"/>
                  </a:cubicBezTo>
                  <a:cubicBezTo>
                    <a:pt x="11035" y="14341"/>
                    <a:pt x="11931" y="15236"/>
                    <a:pt x="13031" y="15236"/>
                  </a:cubicBezTo>
                  <a:cubicBezTo>
                    <a:pt x="14132" y="15236"/>
                    <a:pt x="15027" y="14341"/>
                    <a:pt x="15027" y="13240"/>
                  </a:cubicBezTo>
                  <a:cubicBezTo>
                    <a:pt x="15027" y="12140"/>
                    <a:pt x="14132" y="11246"/>
                    <a:pt x="13031" y="11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1871130" y="3183916"/>
              <a:ext cx="1261976" cy="1343844"/>
            </a:xfrm>
            <a:custGeom>
              <a:rect b="b" l="l" r="r" t="t"/>
              <a:pathLst>
                <a:path extrusionOk="0" h="48965" w="45982">
                  <a:moveTo>
                    <a:pt x="2589" y="0"/>
                  </a:moveTo>
                  <a:cubicBezTo>
                    <a:pt x="1340" y="0"/>
                    <a:pt x="319" y="1023"/>
                    <a:pt x="319" y="2272"/>
                  </a:cubicBezTo>
                  <a:lnTo>
                    <a:pt x="319" y="2567"/>
                  </a:lnTo>
                  <a:cubicBezTo>
                    <a:pt x="319" y="3815"/>
                    <a:pt x="1340" y="4840"/>
                    <a:pt x="2589" y="4840"/>
                  </a:cubicBezTo>
                  <a:cubicBezTo>
                    <a:pt x="1340" y="4840"/>
                    <a:pt x="319" y="5861"/>
                    <a:pt x="319" y="7110"/>
                  </a:cubicBezTo>
                  <a:lnTo>
                    <a:pt x="319" y="7405"/>
                  </a:lnTo>
                  <a:cubicBezTo>
                    <a:pt x="319" y="8656"/>
                    <a:pt x="1340" y="9678"/>
                    <a:pt x="2589" y="9678"/>
                  </a:cubicBezTo>
                  <a:lnTo>
                    <a:pt x="2269" y="9678"/>
                  </a:lnTo>
                  <a:cubicBezTo>
                    <a:pt x="1019" y="9678"/>
                    <a:pt x="0" y="10699"/>
                    <a:pt x="0" y="11950"/>
                  </a:cubicBezTo>
                  <a:lnTo>
                    <a:pt x="0" y="12246"/>
                  </a:lnTo>
                  <a:cubicBezTo>
                    <a:pt x="0" y="13494"/>
                    <a:pt x="1018" y="14516"/>
                    <a:pt x="2266" y="14516"/>
                  </a:cubicBezTo>
                  <a:lnTo>
                    <a:pt x="2266" y="14516"/>
                  </a:lnTo>
                  <a:cubicBezTo>
                    <a:pt x="1018" y="14517"/>
                    <a:pt x="0" y="15541"/>
                    <a:pt x="0" y="16788"/>
                  </a:cubicBezTo>
                  <a:lnTo>
                    <a:pt x="0" y="17084"/>
                  </a:lnTo>
                  <a:cubicBezTo>
                    <a:pt x="0" y="18332"/>
                    <a:pt x="1019" y="19356"/>
                    <a:pt x="2269" y="19356"/>
                  </a:cubicBezTo>
                  <a:lnTo>
                    <a:pt x="3849" y="19356"/>
                  </a:lnTo>
                  <a:lnTo>
                    <a:pt x="3849" y="14516"/>
                  </a:lnTo>
                  <a:lnTo>
                    <a:pt x="3849" y="9678"/>
                  </a:lnTo>
                  <a:lnTo>
                    <a:pt x="3849" y="4840"/>
                  </a:lnTo>
                  <a:lnTo>
                    <a:pt x="3849" y="0"/>
                  </a:lnTo>
                  <a:close/>
                  <a:moveTo>
                    <a:pt x="19765" y="7005"/>
                  </a:moveTo>
                  <a:cubicBezTo>
                    <a:pt x="17996" y="7005"/>
                    <a:pt x="16630" y="7259"/>
                    <a:pt x="16344" y="7749"/>
                  </a:cubicBezTo>
                  <a:cubicBezTo>
                    <a:pt x="15522" y="9159"/>
                    <a:pt x="23014" y="12587"/>
                    <a:pt x="23014" y="12587"/>
                  </a:cubicBezTo>
                  <a:lnTo>
                    <a:pt x="23859" y="18037"/>
                  </a:lnTo>
                  <a:cubicBezTo>
                    <a:pt x="23857" y="18037"/>
                    <a:pt x="20660" y="21120"/>
                    <a:pt x="20669" y="24658"/>
                  </a:cubicBezTo>
                  <a:lnTo>
                    <a:pt x="13994" y="24658"/>
                  </a:lnTo>
                  <a:cubicBezTo>
                    <a:pt x="13959" y="30188"/>
                    <a:pt x="23014" y="37975"/>
                    <a:pt x="23014" y="37975"/>
                  </a:cubicBezTo>
                  <a:lnTo>
                    <a:pt x="23416" y="48965"/>
                  </a:lnTo>
                  <a:lnTo>
                    <a:pt x="45981" y="48965"/>
                  </a:lnTo>
                  <a:lnTo>
                    <a:pt x="32772" y="29271"/>
                  </a:lnTo>
                  <a:cubicBezTo>
                    <a:pt x="32772" y="29271"/>
                    <a:pt x="32053" y="12752"/>
                    <a:pt x="29494" y="9817"/>
                  </a:cubicBezTo>
                  <a:cubicBezTo>
                    <a:pt x="27824" y="7901"/>
                    <a:pt x="23085" y="7005"/>
                    <a:pt x="19765" y="700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8"/>
            <p:cNvSpPr/>
            <p:nvPr/>
          </p:nvSpPr>
          <p:spPr>
            <a:xfrm>
              <a:off x="1927805" y="3312334"/>
              <a:ext cx="515939" cy="272364"/>
            </a:xfrm>
            <a:custGeom>
              <a:rect b="b" l="l" r="r" t="t"/>
              <a:pathLst>
                <a:path extrusionOk="0" h="9924" w="18799">
                  <a:moveTo>
                    <a:pt x="157" y="0"/>
                  </a:moveTo>
                  <a:cubicBezTo>
                    <a:pt x="0" y="0"/>
                    <a:pt x="2" y="246"/>
                    <a:pt x="163" y="253"/>
                  </a:cubicBezTo>
                  <a:cubicBezTo>
                    <a:pt x="668" y="276"/>
                    <a:pt x="1174" y="297"/>
                    <a:pt x="1678" y="319"/>
                  </a:cubicBezTo>
                  <a:cubicBezTo>
                    <a:pt x="1681" y="319"/>
                    <a:pt x="1683" y="319"/>
                    <a:pt x="1685" y="319"/>
                  </a:cubicBezTo>
                  <a:cubicBezTo>
                    <a:pt x="1841" y="319"/>
                    <a:pt x="1839" y="73"/>
                    <a:pt x="1678" y="66"/>
                  </a:cubicBezTo>
                  <a:lnTo>
                    <a:pt x="163" y="0"/>
                  </a:lnTo>
                  <a:cubicBezTo>
                    <a:pt x="161" y="0"/>
                    <a:pt x="159" y="0"/>
                    <a:pt x="157" y="0"/>
                  </a:cubicBezTo>
                  <a:close/>
                  <a:moveTo>
                    <a:pt x="18289" y="2796"/>
                  </a:moveTo>
                  <a:cubicBezTo>
                    <a:pt x="18160" y="2796"/>
                    <a:pt x="18116" y="3005"/>
                    <a:pt x="18259" y="3048"/>
                  </a:cubicBezTo>
                  <a:cubicBezTo>
                    <a:pt x="18372" y="3080"/>
                    <a:pt x="18460" y="3198"/>
                    <a:pt x="18444" y="3319"/>
                  </a:cubicBezTo>
                  <a:cubicBezTo>
                    <a:pt x="18426" y="3459"/>
                    <a:pt x="18283" y="3537"/>
                    <a:pt x="18163" y="3577"/>
                  </a:cubicBezTo>
                  <a:cubicBezTo>
                    <a:pt x="17929" y="3659"/>
                    <a:pt x="17667" y="3682"/>
                    <a:pt x="17417" y="3682"/>
                  </a:cubicBezTo>
                  <a:cubicBezTo>
                    <a:pt x="17378" y="3682"/>
                    <a:pt x="17339" y="3681"/>
                    <a:pt x="17301" y="3680"/>
                  </a:cubicBezTo>
                  <a:cubicBezTo>
                    <a:pt x="16698" y="3659"/>
                    <a:pt x="16115" y="3465"/>
                    <a:pt x="15619" y="3125"/>
                  </a:cubicBezTo>
                  <a:cubicBezTo>
                    <a:pt x="15596" y="3109"/>
                    <a:pt x="15574" y="3102"/>
                    <a:pt x="15553" y="3102"/>
                  </a:cubicBezTo>
                  <a:cubicBezTo>
                    <a:pt x="15449" y="3102"/>
                    <a:pt x="15380" y="3267"/>
                    <a:pt x="15491" y="3343"/>
                  </a:cubicBezTo>
                  <a:cubicBezTo>
                    <a:pt x="16049" y="3725"/>
                    <a:pt x="16722" y="3934"/>
                    <a:pt x="17398" y="3934"/>
                  </a:cubicBezTo>
                  <a:cubicBezTo>
                    <a:pt x="17513" y="3934"/>
                    <a:pt x="17627" y="3928"/>
                    <a:pt x="17741" y="3916"/>
                  </a:cubicBezTo>
                  <a:cubicBezTo>
                    <a:pt x="18053" y="3881"/>
                    <a:pt x="18462" y="3828"/>
                    <a:pt x="18635" y="3528"/>
                  </a:cubicBezTo>
                  <a:cubicBezTo>
                    <a:pt x="18798" y="3249"/>
                    <a:pt x="18624" y="2890"/>
                    <a:pt x="18326" y="2802"/>
                  </a:cubicBezTo>
                  <a:cubicBezTo>
                    <a:pt x="18313" y="2798"/>
                    <a:pt x="18301" y="2796"/>
                    <a:pt x="18289" y="2796"/>
                  </a:cubicBezTo>
                  <a:close/>
                  <a:moveTo>
                    <a:pt x="1505" y="5024"/>
                  </a:moveTo>
                  <a:cubicBezTo>
                    <a:pt x="1504" y="5024"/>
                    <a:pt x="1504" y="5024"/>
                    <a:pt x="1503" y="5024"/>
                  </a:cubicBezTo>
                  <a:cubicBezTo>
                    <a:pt x="1103" y="5031"/>
                    <a:pt x="704" y="5039"/>
                    <a:pt x="304" y="5046"/>
                  </a:cubicBezTo>
                  <a:cubicBezTo>
                    <a:pt x="143" y="5051"/>
                    <a:pt x="142" y="5301"/>
                    <a:pt x="301" y="5301"/>
                  </a:cubicBezTo>
                  <a:cubicBezTo>
                    <a:pt x="302" y="5301"/>
                    <a:pt x="303" y="5301"/>
                    <a:pt x="304" y="5301"/>
                  </a:cubicBezTo>
                  <a:cubicBezTo>
                    <a:pt x="704" y="5294"/>
                    <a:pt x="1103" y="5285"/>
                    <a:pt x="1503" y="5278"/>
                  </a:cubicBezTo>
                  <a:cubicBezTo>
                    <a:pt x="1663" y="5274"/>
                    <a:pt x="1667" y="5024"/>
                    <a:pt x="1505" y="5024"/>
                  </a:cubicBezTo>
                  <a:close/>
                  <a:moveTo>
                    <a:pt x="1505" y="9647"/>
                  </a:moveTo>
                  <a:cubicBezTo>
                    <a:pt x="1504" y="9647"/>
                    <a:pt x="1504" y="9647"/>
                    <a:pt x="1503" y="9647"/>
                  </a:cubicBezTo>
                  <a:cubicBezTo>
                    <a:pt x="1103" y="9654"/>
                    <a:pt x="704" y="9662"/>
                    <a:pt x="304" y="9669"/>
                  </a:cubicBezTo>
                  <a:cubicBezTo>
                    <a:pt x="143" y="9673"/>
                    <a:pt x="142" y="9924"/>
                    <a:pt x="301" y="9924"/>
                  </a:cubicBezTo>
                  <a:cubicBezTo>
                    <a:pt x="302" y="9924"/>
                    <a:pt x="303" y="9924"/>
                    <a:pt x="304" y="9924"/>
                  </a:cubicBezTo>
                  <a:cubicBezTo>
                    <a:pt x="704" y="9917"/>
                    <a:pt x="1103" y="9908"/>
                    <a:pt x="1503" y="9901"/>
                  </a:cubicBezTo>
                  <a:cubicBezTo>
                    <a:pt x="1665" y="9897"/>
                    <a:pt x="1667" y="9647"/>
                    <a:pt x="1505" y="96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48"/>
            <p:cNvGrpSpPr/>
            <p:nvPr/>
          </p:nvGrpSpPr>
          <p:grpSpPr>
            <a:xfrm>
              <a:off x="2125701" y="2971827"/>
              <a:ext cx="311913" cy="334050"/>
              <a:chOff x="2453305" y="1723236"/>
              <a:chExt cx="683120" cy="739213"/>
            </a:xfrm>
          </p:grpSpPr>
          <p:sp>
            <p:nvSpPr>
              <p:cNvPr id="820" name="Google Shape;820;p48"/>
              <p:cNvSpPr/>
              <p:nvPr/>
            </p:nvSpPr>
            <p:spPr>
              <a:xfrm>
                <a:off x="2478214" y="1893824"/>
                <a:ext cx="610374" cy="550354"/>
              </a:xfrm>
              <a:custGeom>
                <a:rect b="b" l="l" r="r" t="t"/>
                <a:pathLst>
                  <a:path extrusionOk="0" h="16175" w="17939">
                    <a:moveTo>
                      <a:pt x="1" y="0"/>
                    </a:moveTo>
                    <a:lnTo>
                      <a:pt x="1" y="16174"/>
                    </a:lnTo>
                    <a:lnTo>
                      <a:pt x="17939" y="16174"/>
                    </a:lnTo>
                    <a:lnTo>
                      <a:pt x="179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2453305" y="1885419"/>
                <a:ext cx="683120" cy="577030"/>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8"/>
              <p:cNvSpPr/>
              <p:nvPr/>
            </p:nvSpPr>
            <p:spPr>
              <a:xfrm>
                <a:off x="2634986" y="1723236"/>
                <a:ext cx="357467" cy="237801"/>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48"/>
            <p:cNvGrpSpPr/>
            <p:nvPr/>
          </p:nvGrpSpPr>
          <p:grpSpPr>
            <a:xfrm flipH="1" rot="5400000">
              <a:off x="1163754" y="1879710"/>
              <a:ext cx="931778" cy="1450823"/>
              <a:chOff x="1345703" y="-1688234"/>
              <a:chExt cx="1252222" cy="1949769"/>
            </a:xfrm>
          </p:grpSpPr>
          <p:sp>
            <p:nvSpPr>
              <p:cNvPr id="824" name="Google Shape;824;p48"/>
              <p:cNvSpPr/>
              <p:nvPr/>
            </p:nvSpPr>
            <p:spPr>
              <a:xfrm>
                <a:off x="1345703" y="-1688234"/>
                <a:ext cx="1252222" cy="1949769"/>
              </a:xfrm>
              <a:custGeom>
                <a:rect b="b" l="l" r="r" t="t"/>
                <a:pathLst>
                  <a:path extrusionOk="0" h="57304" w="36803">
                    <a:moveTo>
                      <a:pt x="7172" y="1"/>
                    </a:moveTo>
                    <a:cubicBezTo>
                      <a:pt x="7000" y="1"/>
                      <a:pt x="6832" y="55"/>
                      <a:pt x="6670" y="168"/>
                    </a:cubicBezTo>
                    <a:cubicBezTo>
                      <a:pt x="3465" y="2414"/>
                      <a:pt x="10998" y="27894"/>
                      <a:pt x="10998" y="27894"/>
                    </a:cubicBezTo>
                    <a:cubicBezTo>
                      <a:pt x="10998" y="27894"/>
                      <a:pt x="3726" y="21031"/>
                      <a:pt x="1463" y="21031"/>
                    </a:cubicBezTo>
                    <a:cubicBezTo>
                      <a:pt x="1170" y="21031"/>
                      <a:pt x="961" y="21145"/>
                      <a:pt x="862" y="21405"/>
                    </a:cubicBezTo>
                    <a:cubicBezTo>
                      <a:pt x="1" y="23666"/>
                      <a:pt x="3855" y="28871"/>
                      <a:pt x="6670" y="32302"/>
                    </a:cubicBezTo>
                    <a:cubicBezTo>
                      <a:pt x="9951" y="36296"/>
                      <a:pt x="17650" y="42077"/>
                      <a:pt x="17650" y="42077"/>
                    </a:cubicBezTo>
                    <a:lnTo>
                      <a:pt x="17329" y="57303"/>
                    </a:lnTo>
                    <a:lnTo>
                      <a:pt x="36803" y="57303"/>
                    </a:lnTo>
                    <a:lnTo>
                      <a:pt x="29990" y="40235"/>
                    </a:lnTo>
                    <a:cubicBezTo>
                      <a:pt x="29990" y="40235"/>
                      <a:pt x="30870" y="21190"/>
                      <a:pt x="29748" y="18386"/>
                    </a:cubicBezTo>
                    <a:cubicBezTo>
                      <a:pt x="29043" y="16621"/>
                      <a:pt x="27259" y="16294"/>
                      <a:pt x="26034" y="16294"/>
                    </a:cubicBezTo>
                    <a:cubicBezTo>
                      <a:pt x="25311" y="16294"/>
                      <a:pt x="24782" y="16408"/>
                      <a:pt x="24782" y="16408"/>
                    </a:cubicBezTo>
                    <a:cubicBezTo>
                      <a:pt x="24782" y="16408"/>
                      <a:pt x="23256" y="13203"/>
                      <a:pt x="21771" y="13203"/>
                    </a:cubicBezTo>
                    <a:cubicBezTo>
                      <a:pt x="21759" y="13203"/>
                      <a:pt x="21747" y="13203"/>
                      <a:pt x="21735" y="13203"/>
                    </a:cubicBezTo>
                    <a:cubicBezTo>
                      <a:pt x="20240" y="13258"/>
                      <a:pt x="19600" y="14592"/>
                      <a:pt x="19600" y="14592"/>
                    </a:cubicBezTo>
                    <a:cubicBezTo>
                      <a:pt x="19600" y="14592"/>
                      <a:pt x="17774" y="12176"/>
                      <a:pt x="16397" y="12176"/>
                    </a:cubicBezTo>
                    <a:cubicBezTo>
                      <a:pt x="16342" y="12176"/>
                      <a:pt x="16286" y="12180"/>
                      <a:pt x="16232" y="12188"/>
                    </a:cubicBezTo>
                    <a:cubicBezTo>
                      <a:pt x="15220" y="12344"/>
                      <a:pt x="14394" y="13310"/>
                      <a:pt x="14007" y="14123"/>
                    </a:cubicBezTo>
                    <a:cubicBezTo>
                      <a:pt x="12292" y="8494"/>
                      <a:pt x="9344" y="1"/>
                      <a:pt x="7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8"/>
              <p:cNvSpPr/>
              <p:nvPr/>
            </p:nvSpPr>
            <p:spPr>
              <a:xfrm>
                <a:off x="1389056" y="-1639913"/>
                <a:ext cx="830346" cy="823575"/>
              </a:xfrm>
              <a:custGeom>
                <a:rect b="b" l="l" r="r" t="t"/>
                <a:pathLst>
                  <a:path extrusionOk="0" h="24205" w="24404">
                    <a:moveTo>
                      <a:pt x="5316" y="0"/>
                    </a:moveTo>
                    <a:cubicBezTo>
                      <a:pt x="5244" y="0"/>
                      <a:pt x="5171" y="47"/>
                      <a:pt x="5170" y="139"/>
                    </a:cubicBezTo>
                    <a:cubicBezTo>
                      <a:pt x="5163" y="761"/>
                      <a:pt x="5237" y="1383"/>
                      <a:pt x="5399" y="1984"/>
                    </a:cubicBezTo>
                    <a:cubicBezTo>
                      <a:pt x="5539" y="2508"/>
                      <a:pt x="5729" y="3104"/>
                      <a:pt x="6071" y="3537"/>
                    </a:cubicBezTo>
                    <a:cubicBezTo>
                      <a:pt x="6267" y="3786"/>
                      <a:pt x="6569" y="3965"/>
                      <a:pt x="6872" y="3965"/>
                    </a:cubicBezTo>
                    <a:cubicBezTo>
                      <a:pt x="7033" y="3965"/>
                      <a:pt x="7195" y="3914"/>
                      <a:pt x="7340" y="3795"/>
                    </a:cubicBezTo>
                    <a:cubicBezTo>
                      <a:pt x="7804" y="3414"/>
                      <a:pt x="7729" y="2778"/>
                      <a:pt x="7632" y="2255"/>
                    </a:cubicBezTo>
                    <a:cubicBezTo>
                      <a:pt x="7619" y="2182"/>
                      <a:pt x="7567" y="2150"/>
                      <a:pt x="7511" y="2150"/>
                    </a:cubicBezTo>
                    <a:cubicBezTo>
                      <a:pt x="7427" y="2150"/>
                      <a:pt x="7335" y="2222"/>
                      <a:pt x="7355" y="2331"/>
                    </a:cubicBezTo>
                    <a:cubicBezTo>
                      <a:pt x="7431" y="2745"/>
                      <a:pt x="7535" y="3375"/>
                      <a:pt x="7081" y="3625"/>
                    </a:cubicBezTo>
                    <a:cubicBezTo>
                      <a:pt x="6999" y="3671"/>
                      <a:pt x="6920" y="3691"/>
                      <a:pt x="6844" y="3691"/>
                    </a:cubicBezTo>
                    <a:cubicBezTo>
                      <a:pt x="6488" y="3691"/>
                      <a:pt x="6203" y="3254"/>
                      <a:pt x="6064" y="2965"/>
                    </a:cubicBezTo>
                    <a:cubicBezTo>
                      <a:pt x="5643" y="2089"/>
                      <a:pt x="5447" y="1111"/>
                      <a:pt x="5458" y="139"/>
                    </a:cubicBezTo>
                    <a:cubicBezTo>
                      <a:pt x="5459" y="47"/>
                      <a:pt x="5388" y="0"/>
                      <a:pt x="5316" y="0"/>
                    </a:cubicBezTo>
                    <a:close/>
                    <a:moveTo>
                      <a:pt x="18299" y="13203"/>
                    </a:moveTo>
                    <a:cubicBezTo>
                      <a:pt x="18212" y="13203"/>
                      <a:pt x="18124" y="13273"/>
                      <a:pt x="18157" y="13380"/>
                    </a:cubicBezTo>
                    <a:cubicBezTo>
                      <a:pt x="18450" y="14340"/>
                      <a:pt x="18741" y="15299"/>
                      <a:pt x="19034" y="16259"/>
                    </a:cubicBezTo>
                    <a:cubicBezTo>
                      <a:pt x="19056" y="16329"/>
                      <a:pt x="19112" y="16359"/>
                      <a:pt x="19169" y="16359"/>
                    </a:cubicBezTo>
                    <a:cubicBezTo>
                      <a:pt x="19256" y="16359"/>
                      <a:pt x="19344" y="16289"/>
                      <a:pt x="19311" y="16181"/>
                    </a:cubicBezTo>
                    <a:cubicBezTo>
                      <a:pt x="19020" y="15223"/>
                      <a:pt x="18728" y="14263"/>
                      <a:pt x="18434" y="13304"/>
                    </a:cubicBezTo>
                    <a:cubicBezTo>
                      <a:pt x="18413" y="13233"/>
                      <a:pt x="18356" y="13203"/>
                      <a:pt x="18299" y="13203"/>
                    </a:cubicBezTo>
                    <a:close/>
                    <a:moveTo>
                      <a:pt x="12660" y="12644"/>
                    </a:moveTo>
                    <a:cubicBezTo>
                      <a:pt x="12573" y="12644"/>
                      <a:pt x="12485" y="12714"/>
                      <a:pt x="12521" y="12821"/>
                    </a:cubicBezTo>
                    <a:cubicBezTo>
                      <a:pt x="13028" y="14355"/>
                      <a:pt x="13536" y="15890"/>
                      <a:pt x="14045" y="17424"/>
                    </a:cubicBezTo>
                    <a:cubicBezTo>
                      <a:pt x="14067" y="17493"/>
                      <a:pt x="14125" y="17524"/>
                      <a:pt x="14182" y="17524"/>
                    </a:cubicBezTo>
                    <a:cubicBezTo>
                      <a:pt x="14270" y="17524"/>
                      <a:pt x="14358" y="17454"/>
                      <a:pt x="14323" y="17347"/>
                    </a:cubicBezTo>
                    <a:cubicBezTo>
                      <a:pt x="13814" y="15813"/>
                      <a:pt x="13307" y="14278"/>
                      <a:pt x="12799" y="12745"/>
                    </a:cubicBezTo>
                    <a:cubicBezTo>
                      <a:pt x="12776" y="12675"/>
                      <a:pt x="12718" y="12644"/>
                      <a:pt x="12660" y="12644"/>
                    </a:cubicBezTo>
                    <a:close/>
                    <a:moveTo>
                      <a:pt x="23682" y="15075"/>
                    </a:moveTo>
                    <a:cubicBezTo>
                      <a:pt x="23597" y="15075"/>
                      <a:pt x="23507" y="15146"/>
                      <a:pt x="23535" y="15255"/>
                    </a:cubicBezTo>
                    <a:lnTo>
                      <a:pt x="24097" y="17437"/>
                    </a:lnTo>
                    <a:cubicBezTo>
                      <a:pt x="24116" y="17508"/>
                      <a:pt x="24171" y="17539"/>
                      <a:pt x="24228" y="17539"/>
                    </a:cubicBezTo>
                    <a:cubicBezTo>
                      <a:pt x="24314" y="17539"/>
                      <a:pt x="24404" y="17468"/>
                      <a:pt x="24376" y="17361"/>
                    </a:cubicBezTo>
                    <a:cubicBezTo>
                      <a:pt x="24189" y="16631"/>
                      <a:pt x="24000" y="15904"/>
                      <a:pt x="23812" y="15176"/>
                    </a:cubicBezTo>
                    <a:cubicBezTo>
                      <a:pt x="23794" y="15105"/>
                      <a:pt x="23739" y="15075"/>
                      <a:pt x="23682" y="15075"/>
                    </a:cubicBezTo>
                    <a:close/>
                    <a:moveTo>
                      <a:pt x="2694" y="21713"/>
                    </a:moveTo>
                    <a:cubicBezTo>
                      <a:pt x="2591" y="21713"/>
                      <a:pt x="2491" y="21816"/>
                      <a:pt x="2565" y="21923"/>
                    </a:cubicBezTo>
                    <a:cubicBezTo>
                      <a:pt x="2832" y="22303"/>
                      <a:pt x="3073" y="22765"/>
                      <a:pt x="2963" y="23243"/>
                    </a:cubicBezTo>
                    <a:cubicBezTo>
                      <a:pt x="2863" y="23670"/>
                      <a:pt x="2491" y="23918"/>
                      <a:pt x="2064" y="23918"/>
                    </a:cubicBezTo>
                    <a:cubicBezTo>
                      <a:pt x="2063" y="23918"/>
                      <a:pt x="2062" y="23918"/>
                      <a:pt x="2061" y="23918"/>
                    </a:cubicBezTo>
                    <a:cubicBezTo>
                      <a:pt x="1040" y="23918"/>
                      <a:pt x="596" y="22754"/>
                      <a:pt x="316" y="21960"/>
                    </a:cubicBezTo>
                    <a:cubicBezTo>
                      <a:pt x="292" y="21891"/>
                      <a:pt x="234" y="21862"/>
                      <a:pt x="176" y="21862"/>
                    </a:cubicBezTo>
                    <a:cubicBezTo>
                      <a:pt x="88" y="21862"/>
                      <a:pt x="1" y="21931"/>
                      <a:pt x="38" y="22037"/>
                    </a:cubicBezTo>
                    <a:cubicBezTo>
                      <a:pt x="323" y="22849"/>
                      <a:pt x="680" y="23766"/>
                      <a:pt x="1548" y="24107"/>
                    </a:cubicBezTo>
                    <a:cubicBezTo>
                      <a:pt x="1712" y="24172"/>
                      <a:pt x="1887" y="24205"/>
                      <a:pt x="2062" y="24205"/>
                    </a:cubicBezTo>
                    <a:cubicBezTo>
                      <a:pt x="2265" y="24205"/>
                      <a:pt x="2467" y="24161"/>
                      <a:pt x="2652" y="24071"/>
                    </a:cubicBezTo>
                    <a:cubicBezTo>
                      <a:pt x="3014" y="23897"/>
                      <a:pt x="3224" y="23541"/>
                      <a:pt x="3268" y="23149"/>
                    </a:cubicBezTo>
                    <a:cubicBezTo>
                      <a:pt x="3323" y="22650"/>
                      <a:pt x="3094" y="22176"/>
                      <a:pt x="2814" y="21777"/>
                    </a:cubicBezTo>
                    <a:cubicBezTo>
                      <a:pt x="2782" y="21731"/>
                      <a:pt x="2738" y="21713"/>
                      <a:pt x="2694" y="217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48"/>
            <p:cNvGrpSpPr/>
            <p:nvPr/>
          </p:nvGrpSpPr>
          <p:grpSpPr>
            <a:xfrm>
              <a:off x="2668311" y="2297063"/>
              <a:ext cx="353105" cy="353105"/>
              <a:chOff x="1999063" y="1262174"/>
              <a:chExt cx="378705" cy="378705"/>
            </a:xfrm>
          </p:grpSpPr>
          <p:sp>
            <p:nvSpPr>
              <p:cNvPr id="827" name="Google Shape;827;p48"/>
              <p:cNvSpPr/>
              <p:nvPr/>
            </p:nvSpPr>
            <p:spPr>
              <a:xfrm>
                <a:off x="2017441" y="1280530"/>
                <a:ext cx="342019" cy="342019"/>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8"/>
              <p:cNvSpPr/>
              <p:nvPr/>
            </p:nvSpPr>
            <p:spPr>
              <a:xfrm>
                <a:off x="1999063" y="1262174"/>
                <a:ext cx="378705" cy="378705"/>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8"/>
              <p:cNvSpPr/>
              <p:nvPr/>
            </p:nvSpPr>
            <p:spPr>
              <a:xfrm>
                <a:off x="2113044" y="1315721"/>
                <a:ext cx="147853" cy="26678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48"/>
            <p:cNvGrpSpPr/>
            <p:nvPr/>
          </p:nvGrpSpPr>
          <p:grpSpPr>
            <a:xfrm>
              <a:off x="3133104" y="1791069"/>
              <a:ext cx="417447" cy="417447"/>
              <a:chOff x="1999063" y="1262174"/>
              <a:chExt cx="378705" cy="378705"/>
            </a:xfrm>
          </p:grpSpPr>
          <p:sp>
            <p:nvSpPr>
              <p:cNvPr id="831" name="Google Shape;831;p48"/>
              <p:cNvSpPr/>
              <p:nvPr/>
            </p:nvSpPr>
            <p:spPr>
              <a:xfrm>
                <a:off x="2017441" y="1280530"/>
                <a:ext cx="342019" cy="342019"/>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8"/>
              <p:cNvSpPr/>
              <p:nvPr/>
            </p:nvSpPr>
            <p:spPr>
              <a:xfrm>
                <a:off x="1999063" y="1262174"/>
                <a:ext cx="378705" cy="378705"/>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8"/>
              <p:cNvSpPr/>
              <p:nvPr/>
            </p:nvSpPr>
            <p:spPr>
              <a:xfrm>
                <a:off x="2113044" y="1315721"/>
                <a:ext cx="147853" cy="26678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48"/>
            <p:cNvSpPr/>
            <p:nvPr/>
          </p:nvSpPr>
          <p:spPr>
            <a:xfrm>
              <a:off x="3100634" y="2579627"/>
              <a:ext cx="117144" cy="151449"/>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48"/>
          <p:cNvSpPr/>
          <p:nvPr/>
        </p:nvSpPr>
        <p:spPr>
          <a:xfrm rot="-1606076">
            <a:off x="-1035575" y="2655393"/>
            <a:ext cx="3078547" cy="1637960"/>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8"/>
          <p:cNvSpPr/>
          <p:nvPr/>
        </p:nvSpPr>
        <p:spPr>
          <a:xfrm rot="-1250917">
            <a:off x="3656318" y="519794"/>
            <a:ext cx="343952" cy="309013"/>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49"/>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txBox="1"/>
          <p:nvPr>
            <p:ph type="title"/>
          </p:nvPr>
        </p:nvSpPr>
        <p:spPr>
          <a:xfrm>
            <a:off x="713250" y="539385"/>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Best sellers</a:t>
            </a:r>
            <a:endParaRPr/>
          </a:p>
        </p:txBody>
      </p:sp>
      <p:sp>
        <p:nvSpPr>
          <p:cNvPr id="843" name="Google Shape;843;p49"/>
          <p:cNvSpPr txBox="1"/>
          <p:nvPr>
            <p:ph idx="2" type="subTitle"/>
          </p:nvPr>
        </p:nvSpPr>
        <p:spPr>
          <a:xfrm>
            <a:off x="4981100" y="2099250"/>
            <a:ext cx="3447300" cy="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very cold place. It’s full of iron oxide dust, which gives the planet its reddish cast</a:t>
            </a:r>
            <a:endParaRPr/>
          </a:p>
        </p:txBody>
      </p:sp>
      <p:sp>
        <p:nvSpPr>
          <p:cNvPr id="844" name="Google Shape;844;p49"/>
          <p:cNvSpPr txBox="1"/>
          <p:nvPr>
            <p:ph idx="1" type="subTitle"/>
          </p:nvPr>
        </p:nvSpPr>
        <p:spPr>
          <a:xfrm>
            <a:off x="4981100" y="1750000"/>
            <a:ext cx="1021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45" name="Google Shape;845;p49"/>
          <p:cNvSpPr txBox="1"/>
          <p:nvPr>
            <p:ph idx="4" type="subTitle"/>
          </p:nvPr>
        </p:nvSpPr>
        <p:spPr>
          <a:xfrm>
            <a:off x="4981100" y="3647675"/>
            <a:ext cx="3447300" cy="8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and the fourth-brightest object in the night sky</a:t>
            </a:r>
            <a:endParaRPr/>
          </a:p>
        </p:txBody>
      </p:sp>
      <p:sp>
        <p:nvSpPr>
          <p:cNvPr id="846" name="Google Shape;846;p49"/>
          <p:cNvSpPr/>
          <p:nvPr/>
        </p:nvSpPr>
        <p:spPr>
          <a:xfrm>
            <a:off x="4067304" y="3298427"/>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9"/>
          <p:cNvSpPr/>
          <p:nvPr/>
        </p:nvSpPr>
        <p:spPr>
          <a:xfrm>
            <a:off x="4067304" y="1750009"/>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 name="Google Shape;848;p49"/>
          <p:cNvGrpSpPr/>
          <p:nvPr/>
        </p:nvGrpSpPr>
        <p:grpSpPr>
          <a:xfrm>
            <a:off x="1097147" y="1576026"/>
            <a:ext cx="2300269" cy="2740720"/>
            <a:chOff x="1120690" y="1516475"/>
            <a:chExt cx="2225708" cy="2651882"/>
          </a:xfrm>
        </p:grpSpPr>
        <p:sp>
          <p:nvSpPr>
            <p:cNvPr id="849" name="Google Shape;849;p49"/>
            <p:cNvSpPr/>
            <p:nvPr/>
          </p:nvSpPr>
          <p:spPr>
            <a:xfrm>
              <a:off x="2220307" y="3837124"/>
              <a:ext cx="1126091" cy="331233"/>
            </a:xfrm>
            <a:custGeom>
              <a:rect b="b" l="l" r="r" t="t"/>
              <a:pathLst>
                <a:path extrusionOk="0" h="9735" w="33096">
                  <a:moveTo>
                    <a:pt x="2420" y="1"/>
                  </a:moveTo>
                  <a:cubicBezTo>
                    <a:pt x="1085" y="1"/>
                    <a:pt x="1" y="1081"/>
                    <a:pt x="1" y="2417"/>
                  </a:cubicBezTo>
                  <a:lnTo>
                    <a:pt x="1" y="7319"/>
                  </a:lnTo>
                  <a:cubicBezTo>
                    <a:pt x="1" y="8653"/>
                    <a:pt x="1085" y="9734"/>
                    <a:pt x="2420" y="9734"/>
                  </a:cubicBezTo>
                  <a:lnTo>
                    <a:pt x="30681" y="9734"/>
                  </a:lnTo>
                  <a:cubicBezTo>
                    <a:pt x="32016" y="9734"/>
                    <a:pt x="33095" y="8653"/>
                    <a:pt x="33095" y="7319"/>
                  </a:cubicBezTo>
                  <a:lnTo>
                    <a:pt x="33095" y="2417"/>
                  </a:lnTo>
                  <a:cubicBezTo>
                    <a:pt x="33095" y="1081"/>
                    <a:pt x="32016" y="1"/>
                    <a:pt x="306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a:off x="2220307" y="2677957"/>
              <a:ext cx="1126091" cy="1056782"/>
            </a:xfrm>
            <a:custGeom>
              <a:rect b="b" l="l" r="r" t="t"/>
              <a:pathLst>
                <a:path extrusionOk="0" h="31059" w="33096">
                  <a:moveTo>
                    <a:pt x="2420" y="0"/>
                  </a:moveTo>
                  <a:cubicBezTo>
                    <a:pt x="1085" y="0"/>
                    <a:pt x="1" y="1083"/>
                    <a:pt x="1" y="2419"/>
                  </a:cubicBezTo>
                  <a:lnTo>
                    <a:pt x="1" y="28643"/>
                  </a:lnTo>
                  <a:cubicBezTo>
                    <a:pt x="1" y="29977"/>
                    <a:pt x="1085" y="31058"/>
                    <a:pt x="2420" y="31058"/>
                  </a:cubicBezTo>
                  <a:lnTo>
                    <a:pt x="30681" y="31058"/>
                  </a:lnTo>
                  <a:cubicBezTo>
                    <a:pt x="32016" y="31058"/>
                    <a:pt x="33095" y="29977"/>
                    <a:pt x="33095" y="28643"/>
                  </a:cubicBezTo>
                  <a:lnTo>
                    <a:pt x="33095" y="2419"/>
                  </a:lnTo>
                  <a:cubicBezTo>
                    <a:pt x="33095" y="1083"/>
                    <a:pt x="32016" y="0"/>
                    <a:pt x="30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9"/>
            <p:cNvSpPr/>
            <p:nvPr/>
          </p:nvSpPr>
          <p:spPr>
            <a:xfrm>
              <a:off x="2220307" y="1697850"/>
              <a:ext cx="1126091" cy="861649"/>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9"/>
            <p:cNvSpPr/>
            <p:nvPr/>
          </p:nvSpPr>
          <p:spPr>
            <a:xfrm>
              <a:off x="1120690" y="2814515"/>
              <a:ext cx="1017756" cy="1353719"/>
            </a:xfrm>
            <a:custGeom>
              <a:rect b="b" l="l" r="r" t="t"/>
              <a:pathLst>
                <a:path extrusionOk="0" h="39786" w="29912">
                  <a:moveTo>
                    <a:pt x="2420" y="0"/>
                  </a:moveTo>
                  <a:cubicBezTo>
                    <a:pt x="1086" y="0"/>
                    <a:pt x="1" y="1085"/>
                    <a:pt x="1" y="2419"/>
                  </a:cubicBezTo>
                  <a:lnTo>
                    <a:pt x="1" y="37370"/>
                  </a:lnTo>
                  <a:cubicBezTo>
                    <a:pt x="1" y="38704"/>
                    <a:pt x="1086" y="39785"/>
                    <a:pt x="2420" y="39785"/>
                  </a:cubicBezTo>
                  <a:lnTo>
                    <a:pt x="27497" y="39785"/>
                  </a:lnTo>
                  <a:cubicBezTo>
                    <a:pt x="28831" y="39785"/>
                    <a:pt x="29911" y="38704"/>
                    <a:pt x="29911" y="37370"/>
                  </a:cubicBezTo>
                  <a:lnTo>
                    <a:pt x="29911" y="2419"/>
                  </a:lnTo>
                  <a:cubicBezTo>
                    <a:pt x="29911" y="1085"/>
                    <a:pt x="28831" y="0"/>
                    <a:pt x="27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1120690" y="1697850"/>
              <a:ext cx="1017756" cy="1017688"/>
            </a:xfrm>
            <a:custGeom>
              <a:rect b="b" l="l" r="r" t="t"/>
              <a:pathLst>
                <a:path extrusionOk="0" h="29910" w="29912">
                  <a:moveTo>
                    <a:pt x="27498" y="1"/>
                  </a:moveTo>
                  <a:cubicBezTo>
                    <a:pt x="27497" y="1"/>
                    <a:pt x="27496" y="1"/>
                    <a:pt x="27495" y="1"/>
                  </a:cubicBezTo>
                  <a:lnTo>
                    <a:pt x="2420" y="1"/>
                  </a:lnTo>
                  <a:cubicBezTo>
                    <a:pt x="1086" y="1"/>
                    <a:pt x="1" y="1084"/>
                    <a:pt x="1" y="2420"/>
                  </a:cubicBezTo>
                  <a:lnTo>
                    <a:pt x="1" y="27494"/>
                  </a:lnTo>
                  <a:cubicBezTo>
                    <a:pt x="1" y="28829"/>
                    <a:pt x="1086" y="29910"/>
                    <a:pt x="2420" y="29910"/>
                  </a:cubicBezTo>
                  <a:lnTo>
                    <a:pt x="27497" y="29910"/>
                  </a:lnTo>
                  <a:cubicBezTo>
                    <a:pt x="28831" y="29910"/>
                    <a:pt x="29911" y="28829"/>
                    <a:pt x="29911" y="27494"/>
                  </a:cubicBezTo>
                  <a:lnTo>
                    <a:pt x="29911" y="2420"/>
                  </a:lnTo>
                  <a:cubicBezTo>
                    <a:pt x="29911" y="1085"/>
                    <a:pt x="28832" y="1"/>
                    <a:pt x="27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9"/>
            <p:cNvSpPr/>
            <p:nvPr/>
          </p:nvSpPr>
          <p:spPr>
            <a:xfrm>
              <a:off x="2478214" y="1893824"/>
              <a:ext cx="610374" cy="550354"/>
            </a:xfrm>
            <a:custGeom>
              <a:rect b="b" l="l" r="r" t="t"/>
              <a:pathLst>
                <a:path extrusionOk="0" h="16175" w="17939">
                  <a:moveTo>
                    <a:pt x="1" y="0"/>
                  </a:moveTo>
                  <a:lnTo>
                    <a:pt x="1" y="16174"/>
                  </a:lnTo>
                  <a:lnTo>
                    <a:pt x="17939" y="16174"/>
                  </a:lnTo>
                  <a:lnTo>
                    <a:pt x="179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9"/>
            <p:cNvSpPr/>
            <p:nvPr/>
          </p:nvSpPr>
          <p:spPr>
            <a:xfrm>
              <a:off x="2453305" y="1885419"/>
              <a:ext cx="683120" cy="577030"/>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9"/>
            <p:cNvSpPr/>
            <p:nvPr/>
          </p:nvSpPr>
          <p:spPr>
            <a:xfrm>
              <a:off x="2634986" y="1723236"/>
              <a:ext cx="357467" cy="237801"/>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9"/>
            <p:cNvSpPr/>
            <p:nvPr/>
          </p:nvSpPr>
          <p:spPr>
            <a:xfrm>
              <a:off x="1362059" y="1808309"/>
              <a:ext cx="446238" cy="784310"/>
            </a:xfrm>
            <a:custGeom>
              <a:rect b="b" l="l" r="r" t="t"/>
              <a:pathLst>
                <a:path extrusionOk="0" h="23051" w="13115">
                  <a:moveTo>
                    <a:pt x="5771" y="4918"/>
                  </a:moveTo>
                  <a:lnTo>
                    <a:pt x="5771" y="10150"/>
                  </a:lnTo>
                  <a:cubicBezTo>
                    <a:pt x="3941" y="9641"/>
                    <a:pt x="2824" y="8996"/>
                    <a:pt x="2824" y="7561"/>
                  </a:cubicBezTo>
                  <a:cubicBezTo>
                    <a:pt x="2824" y="6124"/>
                    <a:pt x="3894" y="5170"/>
                    <a:pt x="5771" y="4918"/>
                  </a:cubicBezTo>
                  <a:close/>
                  <a:moveTo>
                    <a:pt x="7575" y="12917"/>
                  </a:moveTo>
                  <a:cubicBezTo>
                    <a:pt x="9600" y="13447"/>
                    <a:pt x="10760" y="14087"/>
                    <a:pt x="10760" y="15558"/>
                  </a:cubicBezTo>
                  <a:cubicBezTo>
                    <a:pt x="10760" y="16996"/>
                    <a:pt x="9607" y="17934"/>
                    <a:pt x="7575" y="18162"/>
                  </a:cubicBezTo>
                  <a:lnTo>
                    <a:pt x="7575" y="12917"/>
                  </a:lnTo>
                  <a:close/>
                  <a:moveTo>
                    <a:pt x="5771" y="0"/>
                  </a:moveTo>
                  <a:lnTo>
                    <a:pt x="5771" y="2770"/>
                  </a:lnTo>
                  <a:cubicBezTo>
                    <a:pt x="1870" y="3178"/>
                    <a:pt x="472" y="5521"/>
                    <a:pt x="472" y="7610"/>
                  </a:cubicBezTo>
                  <a:cubicBezTo>
                    <a:pt x="472" y="11040"/>
                    <a:pt x="3465" y="11886"/>
                    <a:pt x="5771" y="12455"/>
                  </a:cubicBezTo>
                  <a:lnTo>
                    <a:pt x="5771" y="18166"/>
                  </a:lnTo>
                  <a:cubicBezTo>
                    <a:pt x="4030" y="17994"/>
                    <a:pt x="2291" y="17266"/>
                    <a:pt x="1276" y="16274"/>
                  </a:cubicBezTo>
                  <a:lnTo>
                    <a:pt x="978" y="15982"/>
                  </a:lnTo>
                  <a:lnTo>
                    <a:pt x="0" y="17909"/>
                  </a:lnTo>
                  <a:lnTo>
                    <a:pt x="153" y="18065"/>
                  </a:lnTo>
                  <a:cubicBezTo>
                    <a:pt x="1349" y="19286"/>
                    <a:pt x="3485" y="20136"/>
                    <a:pt x="5771" y="20309"/>
                  </a:cubicBezTo>
                  <a:lnTo>
                    <a:pt x="5771" y="23050"/>
                  </a:lnTo>
                  <a:lnTo>
                    <a:pt x="7575" y="23050"/>
                  </a:lnTo>
                  <a:lnTo>
                    <a:pt x="7575" y="20284"/>
                  </a:lnTo>
                  <a:cubicBezTo>
                    <a:pt x="11652" y="19952"/>
                    <a:pt x="13114" y="17595"/>
                    <a:pt x="13114" y="15464"/>
                  </a:cubicBezTo>
                  <a:cubicBezTo>
                    <a:pt x="13114" y="12043"/>
                    <a:pt x="10103" y="11225"/>
                    <a:pt x="7575" y="10616"/>
                  </a:cubicBezTo>
                  <a:lnTo>
                    <a:pt x="7575" y="4856"/>
                  </a:lnTo>
                  <a:cubicBezTo>
                    <a:pt x="8890" y="4981"/>
                    <a:pt x="10222" y="5441"/>
                    <a:pt x="11354" y="6169"/>
                  </a:cubicBezTo>
                  <a:lnTo>
                    <a:pt x="11658" y="6367"/>
                  </a:lnTo>
                  <a:lnTo>
                    <a:pt x="12493" y="4397"/>
                  </a:lnTo>
                  <a:lnTo>
                    <a:pt x="12292" y="4258"/>
                  </a:lnTo>
                  <a:cubicBezTo>
                    <a:pt x="11068" y="3404"/>
                    <a:pt x="9363" y="2856"/>
                    <a:pt x="7575" y="2737"/>
                  </a:cubicBezTo>
                  <a:lnTo>
                    <a:pt x="75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9"/>
            <p:cNvSpPr/>
            <p:nvPr/>
          </p:nvSpPr>
          <p:spPr>
            <a:xfrm>
              <a:off x="1246190" y="3262951"/>
              <a:ext cx="766787" cy="681929"/>
            </a:xfrm>
            <a:custGeom>
              <a:rect b="b" l="l" r="r" t="t"/>
              <a:pathLst>
                <a:path extrusionOk="0" h="20042" w="22536">
                  <a:moveTo>
                    <a:pt x="5119" y="1"/>
                  </a:moveTo>
                  <a:lnTo>
                    <a:pt x="1" y="20042"/>
                  </a:lnTo>
                  <a:lnTo>
                    <a:pt x="22535" y="20042"/>
                  </a:lnTo>
                  <a:lnTo>
                    <a:pt x="174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9"/>
            <p:cNvSpPr/>
            <p:nvPr/>
          </p:nvSpPr>
          <p:spPr>
            <a:xfrm>
              <a:off x="1449276" y="2964516"/>
              <a:ext cx="361924" cy="371485"/>
            </a:xfrm>
            <a:custGeom>
              <a:rect b="b" l="l" r="r" t="t"/>
              <a:pathLst>
                <a:path extrusionOk="0" h="10918" w="10637">
                  <a:moveTo>
                    <a:pt x="5339" y="1"/>
                  </a:moveTo>
                  <a:cubicBezTo>
                    <a:pt x="4715" y="1"/>
                    <a:pt x="4091" y="118"/>
                    <a:pt x="3501" y="359"/>
                  </a:cubicBezTo>
                  <a:cubicBezTo>
                    <a:pt x="2033" y="957"/>
                    <a:pt x="909" y="2241"/>
                    <a:pt x="517" y="3776"/>
                  </a:cubicBezTo>
                  <a:cubicBezTo>
                    <a:pt x="1" y="5791"/>
                    <a:pt x="608" y="7824"/>
                    <a:pt x="1291" y="9725"/>
                  </a:cubicBezTo>
                  <a:lnTo>
                    <a:pt x="1087" y="9522"/>
                  </a:lnTo>
                  <a:cubicBezTo>
                    <a:pt x="1058" y="9492"/>
                    <a:pt x="1024" y="9480"/>
                    <a:pt x="992" y="9480"/>
                  </a:cubicBezTo>
                  <a:cubicBezTo>
                    <a:pt x="880" y="9480"/>
                    <a:pt x="780" y="9625"/>
                    <a:pt x="884" y="9727"/>
                  </a:cubicBezTo>
                  <a:lnTo>
                    <a:pt x="1356" y="10199"/>
                  </a:lnTo>
                  <a:lnTo>
                    <a:pt x="884" y="10671"/>
                  </a:lnTo>
                  <a:cubicBezTo>
                    <a:pt x="780" y="10771"/>
                    <a:pt x="880" y="10917"/>
                    <a:pt x="991" y="10917"/>
                  </a:cubicBezTo>
                  <a:cubicBezTo>
                    <a:pt x="1024" y="10917"/>
                    <a:pt x="1058" y="10905"/>
                    <a:pt x="1087" y="10875"/>
                  </a:cubicBezTo>
                  <a:lnTo>
                    <a:pt x="1561" y="10403"/>
                  </a:lnTo>
                  <a:lnTo>
                    <a:pt x="2031" y="10875"/>
                  </a:lnTo>
                  <a:cubicBezTo>
                    <a:pt x="2060" y="10905"/>
                    <a:pt x="2094" y="10917"/>
                    <a:pt x="2127" y="10917"/>
                  </a:cubicBezTo>
                  <a:cubicBezTo>
                    <a:pt x="2238" y="10917"/>
                    <a:pt x="2338" y="10771"/>
                    <a:pt x="2236" y="10671"/>
                  </a:cubicBezTo>
                  <a:lnTo>
                    <a:pt x="1762" y="10199"/>
                  </a:lnTo>
                  <a:lnTo>
                    <a:pt x="2236" y="9727"/>
                  </a:lnTo>
                  <a:cubicBezTo>
                    <a:pt x="2338" y="9625"/>
                    <a:pt x="2238" y="9480"/>
                    <a:pt x="2126" y="9480"/>
                  </a:cubicBezTo>
                  <a:cubicBezTo>
                    <a:pt x="2094" y="9480"/>
                    <a:pt x="2060" y="9492"/>
                    <a:pt x="2031" y="9522"/>
                  </a:cubicBezTo>
                  <a:lnTo>
                    <a:pt x="1658" y="9897"/>
                  </a:lnTo>
                  <a:cubicBezTo>
                    <a:pt x="1041" y="8203"/>
                    <a:pt x="442" y="6422"/>
                    <a:pt x="656" y="4596"/>
                  </a:cubicBezTo>
                  <a:cubicBezTo>
                    <a:pt x="841" y="3014"/>
                    <a:pt x="1727" y="1621"/>
                    <a:pt x="3133" y="852"/>
                  </a:cubicBezTo>
                  <a:cubicBezTo>
                    <a:pt x="3822" y="475"/>
                    <a:pt x="4583" y="289"/>
                    <a:pt x="5346" y="289"/>
                  </a:cubicBezTo>
                  <a:cubicBezTo>
                    <a:pt x="6054" y="289"/>
                    <a:pt x="6763" y="449"/>
                    <a:pt x="7418" y="765"/>
                  </a:cubicBezTo>
                  <a:cubicBezTo>
                    <a:pt x="8877" y="1468"/>
                    <a:pt x="9792" y="2856"/>
                    <a:pt x="10092" y="4426"/>
                  </a:cubicBezTo>
                  <a:cubicBezTo>
                    <a:pt x="10453" y="6320"/>
                    <a:pt x="9917" y="8227"/>
                    <a:pt x="9129" y="9946"/>
                  </a:cubicBezTo>
                  <a:lnTo>
                    <a:pt x="8704" y="9522"/>
                  </a:lnTo>
                  <a:cubicBezTo>
                    <a:pt x="8675" y="9492"/>
                    <a:pt x="8641" y="9480"/>
                    <a:pt x="8609" y="9480"/>
                  </a:cubicBezTo>
                  <a:cubicBezTo>
                    <a:pt x="8497" y="9480"/>
                    <a:pt x="8397" y="9625"/>
                    <a:pt x="8500" y="9727"/>
                  </a:cubicBezTo>
                  <a:lnTo>
                    <a:pt x="8973" y="10199"/>
                  </a:lnTo>
                  <a:lnTo>
                    <a:pt x="8500" y="10671"/>
                  </a:lnTo>
                  <a:cubicBezTo>
                    <a:pt x="8397" y="10771"/>
                    <a:pt x="8497" y="10917"/>
                    <a:pt x="8608" y="10917"/>
                  </a:cubicBezTo>
                  <a:cubicBezTo>
                    <a:pt x="8641" y="10917"/>
                    <a:pt x="8674" y="10905"/>
                    <a:pt x="8704" y="10875"/>
                  </a:cubicBezTo>
                  <a:lnTo>
                    <a:pt x="9178" y="10403"/>
                  </a:lnTo>
                  <a:lnTo>
                    <a:pt x="9649" y="10875"/>
                  </a:lnTo>
                  <a:cubicBezTo>
                    <a:pt x="9678" y="10905"/>
                    <a:pt x="9712" y="10917"/>
                    <a:pt x="9744" y="10917"/>
                  </a:cubicBezTo>
                  <a:cubicBezTo>
                    <a:pt x="9855" y="10917"/>
                    <a:pt x="9955" y="10771"/>
                    <a:pt x="9853" y="10671"/>
                  </a:cubicBezTo>
                  <a:lnTo>
                    <a:pt x="9379" y="10199"/>
                  </a:lnTo>
                  <a:lnTo>
                    <a:pt x="9853" y="9727"/>
                  </a:lnTo>
                  <a:cubicBezTo>
                    <a:pt x="9955" y="9625"/>
                    <a:pt x="9855" y="9480"/>
                    <a:pt x="9744" y="9480"/>
                  </a:cubicBezTo>
                  <a:cubicBezTo>
                    <a:pt x="9711" y="9480"/>
                    <a:pt x="9678" y="9492"/>
                    <a:pt x="9649" y="9522"/>
                  </a:cubicBezTo>
                  <a:lnTo>
                    <a:pt x="9617" y="9552"/>
                  </a:lnTo>
                  <a:cubicBezTo>
                    <a:pt x="10242" y="8060"/>
                    <a:pt x="10637" y="6453"/>
                    <a:pt x="10444" y="4828"/>
                  </a:cubicBezTo>
                  <a:cubicBezTo>
                    <a:pt x="10250" y="3185"/>
                    <a:pt x="9431" y="1632"/>
                    <a:pt x="7996" y="754"/>
                  </a:cubicBezTo>
                  <a:cubicBezTo>
                    <a:pt x="7191" y="259"/>
                    <a:pt x="6266" y="1"/>
                    <a:pt x="5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9"/>
            <p:cNvSpPr/>
            <p:nvPr/>
          </p:nvSpPr>
          <p:spPr>
            <a:xfrm>
              <a:off x="1291551" y="3366433"/>
              <a:ext cx="643073" cy="557636"/>
            </a:xfrm>
            <a:custGeom>
              <a:rect b="b" l="l" r="r" t="t"/>
              <a:pathLst>
                <a:path extrusionOk="0" h="16389" w="18900">
                  <a:moveTo>
                    <a:pt x="12509" y="540"/>
                  </a:moveTo>
                  <a:cubicBezTo>
                    <a:pt x="12410" y="540"/>
                    <a:pt x="12291" y="601"/>
                    <a:pt x="12225" y="668"/>
                  </a:cubicBezTo>
                  <a:cubicBezTo>
                    <a:pt x="12150" y="744"/>
                    <a:pt x="12094" y="866"/>
                    <a:pt x="12098" y="973"/>
                  </a:cubicBezTo>
                  <a:cubicBezTo>
                    <a:pt x="12104" y="1085"/>
                    <a:pt x="12140" y="1202"/>
                    <a:pt x="12225" y="1279"/>
                  </a:cubicBezTo>
                  <a:cubicBezTo>
                    <a:pt x="12315" y="1361"/>
                    <a:pt x="12412" y="1395"/>
                    <a:pt x="12531" y="1406"/>
                  </a:cubicBezTo>
                  <a:lnTo>
                    <a:pt x="13654" y="1513"/>
                  </a:lnTo>
                  <a:cubicBezTo>
                    <a:pt x="13661" y="1513"/>
                    <a:pt x="13668" y="1514"/>
                    <a:pt x="13676" y="1514"/>
                  </a:cubicBezTo>
                  <a:cubicBezTo>
                    <a:pt x="13776" y="1514"/>
                    <a:pt x="13894" y="1453"/>
                    <a:pt x="13959" y="1386"/>
                  </a:cubicBezTo>
                  <a:cubicBezTo>
                    <a:pt x="14034" y="1312"/>
                    <a:pt x="14091" y="1188"/>
                    <a:pt x="14087" y="1080"/>
                  </a:cubicBezTo>
                  <a:cubicBezTo>
                    <a:pt x="14081" y="967"/>
                    <a:pt x="14045" y="852"/>
                    <a:pt x="13959" y="773"/>
                  </a:cubicBezTo>
                  <a:cubicBezTo>
                    <a:pt x="13871" y="693"/>
                    <a:pt x="13774" y="658"/>
                    <a:pt x="13654" y="648"/>
                  </a:cubicBezTo>
                  <a:lnTo>
                    <a:pt x="12531" y="541"/>
                  </a:lnTo>
                  <a:cubicBezTo>
                    <a:pt x="12524" y="541"/>
                    <a:pt x="12517" y="540"/>
                    <a:pt x="12509" y="540"/>
                  </a:cubicBezTo>
                  <a:close/>
                  <a:moveTo>
                    <a:pt x="9217" y="0"/>
                  </a:moveTo>
                  <a:cubicBezTo>
                    <a:pt x="9111" y="0"/>
                    <a:pt x="8985" y="48"/>
                    <a:pt x="8910" y="127"/>
                  </a:cubicBezTo>
                  <a:cubicBezTo>
                    <a:pt x="8836" y="208"/>
                    <a:pt x="8780" y="317"/>
                    <a:pt x="8785" y="432"/>
                  </a:cubicBezTo>
                  <a:cubicBezTo>
                    <a:pt x="8789" y="546"/>
                    <a:pt x="8827" y="658"/>
                    <a:pt x="8910" y="738"/>
                  </a:cubicBezTo>
                  <a:cubicBezTo>
                    <a:pt x="9232" y="1045"/>
                    <a:pt x="9553" y="1352"/>
                    <a:pt x="9875" y="1659"/>
                  </a:cubicBezTo>
                  <a:cubicBezTo>
                    <a:pt x="9956" y="1736"/>
                    <a:pt x="10067" y="1785"/>
                    <a:pt x="10181" y="1785"/>
                  </a:cubicBezTo>
                  <a:cubicBezTo>
                    <a:pt x="10286" y="1785"/>
                    <a:pt x="10413" y="1738"/>
                    <a:pt x="10486" y="1659"/>
                  </a:cubicBezTo>
                  <a:cubicBezTo>
                    <a:pt x="10562" y="1576"/>
                    <a:pt x="10617" y="1466"/>
                    <a:pt x="10612" y="1352"/>
                  </a:cubicBezTo>
                  <a:cubicBezTo>
                    <a:pt x="10607" y="1240"/>
                    <a:pt x="10570" y="1126"/>
                    <a:pt x="10486" y="1049"/>
                  </a:cubicBezTo>
                  <a:cubicBezTo>
                    <a:pt x="10165" y="741"/>
                    <a:pt x="9844" y="433"/>
                    <a:pt x="9522" y="127"/>
                  </a:cubicBezTo>
                  <a:cubicBezTo>
                    <a:pt x="9442" y="49"/>
                    <a:pt x="9331" y="0"/>
                    <a:pt x="9217" y="0"/>
                  </a:cubicBezTo>
                  <a:close/>
                  <a:moveTo>
                    <a:pt x="5758" y="514"/>
                  </a:moveTo>
                  <a:cubicBezTo>
                    <a:pt x="5651" y="514"/>
                    <a:pt x="5543" y="554"/>
                    <a:pt x="5458" y="637"/>
                  </a:cubicBezTo>
                  <a:cubicBezTo>
                    <a:pt x="5073" y="1012"/>
                    <a:pt x="4688" y="1389"/>
                    <a:pt x="4303" y="1764"/>
                  </a:cubicBezTo>
                  <a:cubicBezTo>
                    <a:pt x="4141" y="1923"/>
                    <a:pt x="4131" y="2220"/>
                    <a:pt x="4303" y="2377"/>
                  </a:cubicBezTo>
                  <a:cubicBezTo>
                    <a:pt x="4390" y="2458"/>
                    <a:pt x="4502" y="2500"/>
                    <a:pt x="4613" y="2500"/>
                  </a:cubicBezTo>
                  <a:cubicBezTo>
                    <a:pt x="4721" y="2500"/>
                    <a:pt x="4829" y="2460"/>
                    <a:pt x="4914" y="2377"/>
                  </a:cubicBezTo>
                  <a:lnTo>
                    <a:pt x="6070" y="1248"/>
                  </a:lnTo>
                  <a:cubicBezTo>
                    <a:pt x="6231" y="1091"/>
                    <a:pt x="6240" y="793"/>
                    <a:pt x="6070" y="637"/>
                  </a:cubicBezTo>
                  <a:cubicBezTo>
                    <a:pt x="5981" y="556"/>
                    <a:pt x="5870" y="514"/>
                    <a:pt x="5758" y="514"/>
                  </a:cubicBezTo>
                  <a:close/>
                  <a:moveTo>
                    <a:pt x="15828" y="1417"/>
                  </a:moveTo>
                  <a:cubicBezTo>
                    <a:pt x="15790" y="1417"/>
                    <a:pt x="15751" y="1423"/>
                    <a:pt x="15712" y="1435"/>
                  </a:cubicBezTo>
                  <a:cubicBezTo>
                    <a:pt x="15494" y="1506"/>
                    <a:pt x="15339" y="1735"/>
                    <a:pt x="15411" y="1967"/>
                  </a:cubicBezTo>
                  <a:cubicBezTo>
                    <a:pt x="15559" y="2461"/>
                    <a:pt x="15708" y="2955"/>
                    <a:pt x="15855" y="3447"/>
                  </a:cubicBezTo>
                  <a:cubicBezTo>
                    <a:pt x="15910" y="3627"/>
                    <a:pt x="16085" y="3768"/>
                    <a:pt x="16272" y="3768"/>
                  </a:cubicBezTo>
                  <a:cubicBezTo>
                    <a:pt x="16310" y="3768"/>
                    <a:pt x="16349" y="3762"/>
                    <a:pt x="16388" y="3749"/>
                  </a:cubicBezTo>
                  <a:cubicBezTo>
                    <a:pt x="16607" y="3679"/>
                    <a:pt x="16759" y="3450"/>
                    <a:pt x="16690" y="3218"/>
                  </a:cubicBezTo>
                  <a:cubicBezTo>
                    <a:pt x="16541" y="2726"/>
                    <a:pt x="16392" y="2231"/>
                    <a:pt x="16245" y="1738"/>
                  </a:cubicBezTo>
                  <a:cubicBezTo>
                    <a:pt x="16190" y="1557"/>
                    <a:pt x="16015" y="1417"/>
                    <a:pt x="15828" y="1417"/>
                  </a:cubicBezTo>
                  <a:close/>
                  <a:moveTo>
                    <a:pt x="7482" y="2212"/>
                  </a:moveTo>
                  <a:cubicBezTo>
                    <a:pt x="7444" y="2212"/>
                    <a:pt x="7406" y="2217"/>
                    <a:pt x="7368" y="2230"/>
                  </a:cubicBezTo>
                  <a:cubicBezTo>
                    <a:pt x="7145" y="2303"/>
                    <a:pt x="7004" y="2527"/>
                    <a:pt x="7066" y="2761"/>
                  </a:cubicBezTo>
                  <a:lnTo>
                    <a:pt x="7441" y="4161"/>
                  </a:lnTo>
                  <a:cubicBezTo>
                    <a:pt x="7491" y="4342"/>
                    <a:pt x="7674" y="4480"/>
                    <a:pt x="7862" y="4480"/>
                  </a:cubicBezTo>
                  <a:cubicBezTo>
                    <a:pt x="7900" y="4480"/>
                    <a:pt x="7937" y="4475"/>
                    <a:pt x="7974" y="4463"/>
                  </a:cubicBezTo>
                  <a:cubicBezTo>
                    <a:pt x="8199" y="4390"/>
                    <a:pt x="8340" y="4164"/>
                    <a:pt x="8276" y="3932"/>
                  </a:cubicBezTo>
                  <a:cubicBezTo>
                    <a:pt x="8151" y="3465"/>
                    <a:pt x="8026" y="2998"/>
                    <a:pt x="7901" y="2532"/>
                  </a:cubicBezTo>
                  <a:cubicBezTo>
                    <a:pt x="7852" y="2350"/>
                    <a:pt x="7669" y="2212"/>
                    <a:pt x="7482" y="2212"/>
                  </a:cubicBezTo>
                  <a:close/>
                  <a:moveTo>
                    <a:pt x="4205" y="4199"/>
                  </a:moveTo>
                  <a:cubicBezTo>
                    <a:pt x="4168" y="4199"/>
                    <a:pt x="4132" y="4204"/>
                    <a:pt x="4099" y="4214"/>
                  </a:cubicBezTo>
                  <a:cubicBezTo>
                    <a:pt x="3994" y="4249"/>
                    <a:pt x="3892" y="4314"/>
                    <a:pt x="3840" y="4414"/>
                  </a:cubicBezTo>
                  <a:cubicBezTo>
                    <a:pt x="3790" y="4509"/>
                    <a:pt x="3753" y="4641"/>
                    <a:pt x="3797" y="4747"/>
                  </a:cubicBezTo>
                  <a:cubicBezTo>
                    <a:pt x="3943" y="5107"/>
                    <a:pt x="4091" y="5468"/>
                    <a:pt x="4237" y="5828"/>
                  </a:cubicBezTo>
                  <a:cubicBezTo>
                    <a:pt x="4282" y="5937"/>
                    <a:pt x="4331" y="6026"/>
                    <a:pt x="4436" y="6088"/>
                  </a:cubicBezTo>
                  <a:cubicBezTo>
                    <a:pt x="4500" y="6124"/>
                    <a:pt x="4583" y="6147"/>
                    <a:pt x="4663" y="6147"/>
                  </a:cubicBezTo>
                  <a:cubicBezTo>
                    <a:pt x="4700" y="6147"/>
                    <a:pt x="4736" y="6142"/>
                    <a:pt x="4769" y="6131"/>
                  </a:cubicBezTo>
                  <a:cubicBezTo>
                    <a:pt x="4873" y="6098"/>
                    <a:pt x="4975" y="6032"/>
                    <a:pt x="5028" y="5932"/>
                  </a:cubicBezTo>
                  <a:cubicBezTo>
                    <a:pt x="5079" y="5836"/>
                    <a:pt x="5114" y="5704"/>
                    <a:pt x="5070" y="5599"/>
                  </a:cubicBezTo>
                  <a:cubicBezTo>
                    <a:pt x="4924" y="5237"/>
                    <a:pt x="4776" y="4878"/>
                    <a:pt x="4630" y="4516"/>
                  </a:cubicBezTo>
                  <a:cubicBezTo>
                    <a:pt x="4587" y="4408"/>
                    <a:pt x="4538" y="4320"/>
                    <a:pt x="4432" y="4258"/>
                  </a:cubicBezTo>
                  <a:cubicBezTo>
                    <a:pt x="4368" y="4221"/>
                    <a:pt x="4284" y="4199"/>
                    <a:pt x="4205" y="4199"/>
                  </a:cubicBezTo>
                  <a:close/>
                  <a:moveTo>
                    <a:pt x="12140" y="4622"/>
                  </a:moveTo>
                  <a:cubicBezTo>
                    <a:pt x="12061" y="4622"/>
                    <a:pt x="11979" y="4641"/>
                    <a:pt x="11918" y="4679"/>
                  </a:cubicBezTo>
                  <a:cubicBezTo>
                    <a:pt x="11825" y="4738"/>
                    <a:pt x="11744" y="4828"/>
                    <a:pt x="11720" y="4938"/>
                  </a:cubicBezTo>
                  <a:cubicBezTo>
                    <a:pt x="11695" y="5048"/>
                    <a:pt x="11698" y="5174"/>
                    <a:pt x="11762" y="5271"/>
                  </a:cubicBezTo>
                  <a:cubicBezTo>
                    <a:pt x="11974" y="5593"/>
                    <a:pt x="12187" y="5915"/>
                    <a:pt x="12398" y="6235"/>
                  </a:cubicBezTo>
                  <a:cubicBezTo>
                    <a:pt x="12461" y="6330"/>
                    <a:pt x="12547" y="6404"/>
                    <a:pt x="12656" y="6435"/>
                  </a:cubicBezTo>
                  <a:cubicBezTo>
                    <a:pt x="12691" y="6444"/>
                    <a:pt x="12730" y="6449"/>
                    <a:pt x="12770" y="6449"/>
                  </a:cubicBezTo>
                  <a:cubicBezTo>
                    <a:pt x="12848" y="6449"/>
                    <a:pt x="12929" y="6431"/>
                    <a:pt x="12991" y="6391"/>
                  </a:cubicBezTo>
                  <a:cubicBezTo>
                    <a:pt x="13082" y="6332"/>
                    <a:pt x="13164" y="6244"/>
                    <a:pt x="13189" y="6133"/>
                  </a:cubicBezTo>
                  <a:cubicBezTo>
                    <a:pt x="13214" y="6023"/>
                    <a:pt x="13210" y="5897"/>
                    <a:pt x="13145" y="5800"/>
                  </a:cubicBezTo>
                  <a:cubicBezTo>
                    <a:pt x="12933" y="5478"/>
                    <a:pt x="12721" y="5156"/>
                    <a:pt x="12509" y="4835"/>
                  </a:cubicBezTo>
                  <a:cubicBezTo>
                    <a:pt x="12447" y="4741"/>
                    <a:pt x="12361" y="4667"/>
                    <a:pt x="12251" y="4636"/>
                  </a:cubicBezTo>
                  <a:cubicBezTo>
                    <a:pt x="12217" y="4627"/>
                    <a:pt x="12179" y="4622"/>
                    <a:pt x="12140" y="4622"/>
                  </a:cubicBezTo>
                  <a:close/>
                  <a:moveTo>
                    <a:pt x="9476" y="6231"/>
                  </a:moveTo>
                  <a:cubicBezTo>
                    <a:pt x="9398" y="6231"/>
                    <a:pt x="9324" y="6251"/>
                    <a:pt x="9248" y="6286"/>
                  </a:cubicBezTo>
                  <a:cubicBezTo>
                    <a:pt x="8794" y="6500"/>
                    <a:pt x="8340" y="6715"/>
                    <a:pt x="7886" y="6928"/>
                  </a:cubicBezTo>
                  <a:cubicBezTo>
                    <a:pt x="7793" y="6972"/>
                    <a:pt x="7713" y="7091"/>
                    <a:pt x="7686" y="7187"/>
                  </a:cubicBezTo>
                  <a:cubicBezTo>
                    <a:pt x="7658" y="7290"/>
                    <a:pt x="7671" y="7427"/>
                    <a:pt x="7730" y="7520"/>
                  </a:cubicBezTo>
                  <a:cubicBezTo>
                    <a:pt x="7789" y="7611"/>
                    <a:pt x="7879" y="7693"/>
                    <a:pt x="7988" y="7718"/>
                  </a:cubicBezTo>
                  <a:cubicBezTo>
                    <a:pt x="8025" y="7727"/>
                    <a:pt x="8060" y="7731"/>
                    <a:pt x="8095" y="7731"/>
                  </a:cubicBezTo>
                  <a:cubicBezTo>
                    <a:pt x="8172" y="7731"/>
                    <a:pt x="8245" y="7711"/>
                    <a:pt x="8321" y="7675"/>
                  </a:cubicBezTo>
                  <a:cubicBezTo>
                    <a:pt x="8775" y="7461"/>
                    <a:pt x="9229" y="7247"/>
                    <a:pt x="9683" y="7034"/>
                  </a:cubicBezTo>
                  <a:cubicBezTo>
                    <a:pt x="9776" y="6989"/>
                    <a:pt x="9856" y="6871"/>
                    <a:pt x="9882" y="6775"/>
                  </a:cubicBezTo>
                  <a:cubicBezTo>
                    <a:pt x="9911" y="6671"/>
                    <a:pt x="9898" y="6533"/>
                    <a:pt x="9839" y="6442"/>
                  </a:cubicBezTo>
                  <a:cubicBezTo>
                    <a:pt x="9779" y="6349"/>
                    <a:pt x="9690" y="6268"/>
                    <a:pt x="9581" y="6242"/>
                  </a:cubicBezTo>
                  <a:cubicBezTo>
                    <a:pt x="9545" y="6234"/>
                    <a:pt x="9510" y="6231"/>
                    <a:pt x="9476" y="6231"/>
                  </a:cubicBezTo>
                  <a:close/>
                  <a:moveTo>
                    <a:pt x="15376" y="6110"/>
                  </a:moveTo>
                  <a:cubicBezTo>
                    <a:pt x="15184" y="6110"/>
                    <a:pt x="15002" y="6225"/>
                    <a:pt x="14949" y="6424"/>
                  </a:cubicBezTo>
                  <a:cubicBezTo>
                    <a:pt x="14812" y="6931"/>
                    <a:pt x="14676" y="7437"/>
                    <a:pt x="14540" y="7945"/>
                  </a:cubicBezTo>
                  <a:cubicBezTo>
                    <a:pt x="14482" y="8162"/>
                    <a:pt x="14614" y="8424"/>
                    <a:pt x="14842" y="8476"/>
                  </a:cubicBezTo>
                  <a:cubicBezTo>
                    <a:pt x="14877" y="8484"/>
                    <a:pt x="14913" y="8488"/>
                    <a:pt x="14948" y="8488"/>
                  </a:cubicBezTo>
                  <a:cubicBezTo>
                    <a:pt x="15140" y="8488"/>
                    <a:pt x="15321" y="8371"/>
                    <a:pt x="15373" y="8175"/>
                  </a:cubicBezTo>
                  <a:cubicBezTo>
                    <a:pt x="15511" y="7668"/>
                    <a:pt x="15647" y="7162"/>
                    <a:pt x="15782" y="6654"/>
                  </a:cubicBezTo>
                  <a:cubicBezTo>
                    <a:pt x="15841" y="6435"/>
                    <a:pt x="15711" y="6174"/>
                    <a:pt x="15481" y="6122"/>
                  </a:cubicBezTo>
                  <a:cubicBezTo>
                    <a:pt x="15446" y="6114"/>
                    <a:pt x="15411" y="6110"/>
                    <a:pt x="15376" y="6110"/>
                  </a:cubicBezTo>
                  <a:close/>
                  <a:moveTo>
                    <a:pt x="2845" y="7172"/>
                  </a:moveTo>
                  <a:cubicBezTo>
                    <a:pt x="2809" y="7172"/>
                    <a:pt x="2773" y="7177"/>
                    <a:pt x="2738" y="7188"/>
                  </a:cubicBezTo>
                  <a:cubicBezTo>
                    <a:pt x="2625" y="7225"/>
                    <a:pt x="2546" y="7291"/>
                    <a:pt x="2478" y="7388"/>
                  </a:cubicBezTo>
                  <a:cubicBezTo>
                    <a:pt x="2208" y="7773"/>
                    <a:pt x="1937" y="8157"/>
                    <a:pt x="1666" y="8542"/>
                  </a:cubicBezTo>
                  <a:cubicBezTo>
                    <a:pt x="1605" y="8629"/>
                    <a:pt x="1596" y="8775"/>
                    <a:pt x="1622" y="8874"/>
                  </a:cubicBezTo>
                  <a:cubicBezTo>
                    <a:pt x="1650" y="8975"/>
                    <a:pt x="1728" y="9085"/>
                    <a:pt x="1821" y="9134"/>
                  </a:cubicBezTo>
                  <a:cubicBezTo>
                    <a:pt x="1890" y="9169"/>
                    <a:pt x="1969" y="9193"/>
                    <a:pt x="2048" y="9193"/>
                  </a:cubicBezTo>
                  <a:cubicBezTo>
                    <a:pt x="2084" y="9193"/>
                    <a:pt x="2120" y="9188"/>
                    <a:pt x="2155" y="9177"/>
                  </a:cubicBezTo>
                  <a:cubicBezTo>
                    <a:pt x="2267" y="9141"/>
                    <a:pt x="2345" y="9075"/>
                    <a:pt x="2414" y="8979"/>
                  </a:cubicBezTo>
                  <a:cubicBezTo>
                    <a:pt x="2684" y="8593"/>
                    <a:pt x="2955" y="8209"/>
                    <a:pt x="3226" y="7824"/>
                  </a:cubicBezTo>
                  <a:cubicBezTo>
                    <a:pt x="3287" y="7738"/>
                    <a:pt x="3296" y="7589"/>
                    <a:pt x="3270" y="7491"/>
                  </a:cubicBezTo>
                  <a:cubicBezTo>
                    <a:pt x="3242" y="7391"/>
                    <a:pt x="3164" y="7281"/>
                    <a:pt x="3070" y="7232"/>
                  </a:cubicBezTo>
                  <a:cubicBezTo>
                    <a:pt x="3002" y="7196"/>
                    <a:pt x="2923" y="7172"/>
                    <a:pt x="2845" y="7172"/>
                  </a:cubicBezTo>
                  <a:close/>
                  <a:moveTo>
                    <a:pt x="17388" y="7866"/>
                  </a:moveTo>
                  <a:cubicBezTo>
                    <a:pt x="17310" y="7866"/>
                    <a:pt x="17230" y="7886"/>
                    <a:pt x="17168" y="7925"/>
                  </a:cubicBezTo>
                  <a:cubicBezTo>
                    <a:pt x="17075" y="7984"/>
                    <a:pt x="16994" y="8071"/>
                    <a:pt x="16970" y="8182"/>
                  </a:cubicBezTo>
                  <a:lnTo>
                    <a:pt x="16954" y="8297"/>
                  </a:lnTo>
                  <a:cubicBezTo>
                    <a:pt x="16954" y="8375"/>
                    <a:pt x="16974" y="8448"/>
                    <a:pt x="17012" y="8517"/>
                  </a:cubicBezTo>
                  <a:lnTo>
                    <a:pt x="17490" y="9599"/>
                  </a:lnTo>
                  <a:cubicBezTo>
                    <a:pt x="17529" y="9693"/>
                    <a:pt x="17654" y="9773"/>
                    <a:pt x="17747" y="9799"/>
                  </a:cubicBezTo>
                  <a:cubicBezTo>
                    <a:pt x="17782" y="9808"/>
                    <a:pt x="17821" y="9813"/>
                    <a:pt x="17861" y="9813"/>
                  </a:cubicBezTo>
                  <a:cubicBezTo>
                    <a:pt x="17939" y="9813"/>
                    <a:pt x="18020" y="9794"/>
                    <a:pt x="18080" y="9755"/>
                  </a:cubicBezTo>
                  <a:cubicBezTo>
                    <a:pt x="18173" y="9696"/>
                    <a:pt x="18253" y="9607"/>
                    <a:pt x="18280" y="9496"/>
                  </a:cubicBezTo>
                  <a:lnTo>
                    <a:pt x="18294" y="9383"/>
                  </a:lnTo>
                  <a:cubicBezTo>
                    <a:pt x="18294" y="9304"/>
                    <a:pt x="18276" y="9231"/>
                    <a:pt x="18235" y="9163"/>
                  </a:cubicBezTo>
                  <a:lnTo>
                    <a:pt x="17760" y="8081"/>
                  </a:lnTo>
                  <a:cubicBezTo>
                    <a:pt x="17719" y="7987"/>
                    <a:pt x="17594" y="7907"/>
                    <a:pt x="17501" y="7881"/>
                  </a:cubicBezTo>
                  <a:cubicBezTo>
                    <a:pt x="17466" y="7871"/>
                    <a:pt x="17427" y="7866"/>
                    <a:pt x="17388" y="7866"/>
                  </a:cubicBezTo>
                  <a:close/>
                  <a:moveTo>
                    <a:pt x="5756" y="8661"/>
                  </a:moveTo>
                  <a:cubicBezTo>
                    <a:pt x="5651" y="8661"/>
                    <a:pt x="5524" y="8708"/>
                    <a:pt x="5450" y="8788"/>
                  </a:cubicBezTo>
                  <a:cubicBezTo>
                    <a:pt x="5288" y="8965"/>
                    <a:pt x="5284" y="9224"/>
                    <a:pt x="5450" y="9399"/>
                  </a:cubicBezTo>
                  <a:lnTo>
                    <a:pt x="6327" y="10326"/>
                  </a:lnTo>
                  <a:cubicBezTo>
                    <a:pt x="6401" y="10406"/>
                    <a:pt x="6525" y="10454"/>
                    <a:pt x="6632" y="10454"/>
                  </a:cubicBezTo>
                  <a:cubicBezTo>
                    <a:pt x="6739" y="10454"/>
                    <a:pt x="6865" y="10406"/>
                    <a:pt x="6938" y="10326"/>
                  </a:cubicBezTo>
                  <a:cubicBezTo>
                    <a:pt x="7101" y="10150"/>
                    <a:pt x="7104" y="9891"/>
                    <a:pt x="6938" y="9716"/>
                  </a:cubicBezTo>
                  <a:cubicBezTo>
                    <a:pt x="6646" y="9406"/>
                    <a:pt x="6355" y="9096"/>
                    <a:pt x="6063" y="8788"/>
                  </a:cubicBezTo>
                  <a:cubicBezTo>
                    <a:pt x="5987" y="8708"/>
                    <a:pt x="5864" y="8661"/>
                    <a:pt x="5756" y="8661"/>
                  </a:cubicBezTo>
                  <a:close/>
                  <a:moveTo>
                    <a:pt x="9527" y="9337"/>
                  </a:moveTo>
                  <a:cubicBezTo>
                    <a:pt x="9524" y="9337"/>
                    <a:pt x="9520" y="9337"/>
                    <a:pt x="9516" y="9338"/>
                  </a:cubicBezTo>
                  <a:cubicBezTo>
                    <a:pt x="9404" y="9343"/>
                    <a:pt x="9288" y="9381"/>
                    <a:pt x="9210" y="9464"/>
                  </a:cubicBezTo>
                  <a:cubicBezTo>
                    <a:pt x="9137" y="9547"/>
                    <a:pt x="9076" y="9657"/>
                    <a:pt x="9083" y="9770"/>
                  </a:cubicBezTo>
                  <a:cubicBezTo>
                    <a:pt x="9108" y="10144"/>
                    <a:pt x="9132" y="10520"/>
                    <a:pt x="9158" y="10894"/>
                  </a:cubicBezTo>
                  <a:cubicBezTo>
                    <a:pt x="9166" y="11009"/>
                    <a:pt x="9201" y="11116"/>
                    <a:pt x="9286" y="11199"/>
                  </a:cubicBezTo>
                  <a:cubicBezTo>
                    <a:pt x="9357" y="11271"/>
                    <a:pt x="9471" y="11325"/>
                    <a:pt x="9574" y="11325"/>
                  </a:cubicBezTo>
                  <a:cubicBezTo>
                    <a:pt x="9579" y="11325"/>
                    <a:pt x="9584" y="11325"/>
                    <a:pt x="9589" y="11325"/>
                  </a:cubicBezTo>
                  <a:cubicBezTo>
                    <a:pt x="9703" y="11321"/>
                    <a:pt x="9818" y="11284"/>
                    <a:pt x="9896" y="11199"/>
                  </a:cubicBezTo>
                  <a:cubicBezTo>
                    <a:pt x="9972" y="11118"/>
                    <a:pt x="10031" y="11007"/>
                    <a:pt x="10024" y="10894"/>
                  </a:cubicBezTo>
                  <a:cubicBezTo>
                    <a:pt x="9998" y="10520"/>
                    <a:pt x="9973" y="10146"/>
                    <a:pt x="9949" y="9770"/>
                  </a:cubicBezTo>
                  <a:cubicBezTo>
                    <a:pt x="9941" y="9655"/>
                    <a:pt x="9905" y="9548"/>
                    <a:pt x="9823" y="9464"/>
                  </a:cubicBezTo>
                  <a:cubicBezTo>
                    <a:pt x="9749" y="9393"/>
                    <a:pt x="9631" y="9337"/>
                    <a:pt x="9527" y="9337"/>
                  </a:cubicBezTo>
                  <a:close/>
                  <a:moveTo>
                    <a:pt x="12694" y="9558"/>
                  </a:moveTo>
                  <a:cubicBezTo>
                    <a:pt x="12499" y="9558"/>
                    <a:pt x="12346" y="9682"/>
                    <a:pt x="12272" y="9873"/>
                  </a:cubicBezTo>
                  <a:cubicBezTo>
                    <a:pt x="12086" y="10366"/>
                    <a:pt x="11899" y="10860"/>
                    <a:pt x="11710" y="11355"/>
                  </a:cubicBezTo>
                  <a:cubicBezTo>
                    <a:pt x="11672" y="11453"/>
                    <a:pt x="11702" y="11599"/>
                    <a:pt x="11754" y="11688"/>
                  </a:cubicBezTo>
                  <a:cubicBezTo>
                    <a:pt x="11807" y="11778"/>
                    <a:pt x="11910" y="11862"/>
                    <a:pt x="12012" y="11886"/>
                  </a:cubicBezTo>
                  <a:cubicBezTo>
                    <a:pt x="12051" y="11895"/>
                    <a:pt x="12088" y="11899"/>
                    <a:pt x="12124" y="11899"/>
                  </a:cubicBezTo>
                  <a:cubicBezTo>
                    <a:pt x="12319" y="11899"/>
                    <a:pt x="12471" y="11775"/>
                    <a:pt x="12544" y="11584"/>
                  </a:cubicBezTo>
                  <a:cubicBezTo>
                    <a:pt x="12732" y="11090"/>
                    <a:pt x="12919" y="10597"/>
                    <a:pt x="13107" y="10102"/>
                  </a:cubicBezTo>
                  <a:cubicBezTo>
                    <a:pt x="13144" y="10002"/>
                    <a:pt x="13114" y="9856"/>
                    <a:pt x="13062" y="9769"/>
                  </a:cubicBezTo>
                  <a:cubicBezTo>
                    <a:pt x="13010" y="9679"/>
                    <a:pt x="12908" y="9595"/>
                    <a:pt x="12805" y="9571"/>
                  </a:cubicBezTo>
                  <a:cubicBezTo>
                    <a:pt x="12767" y="9562"/>
                    <a:pt x="12730" y="9558"/>
                    <a:pt x="12694" y="9558"/>
                  </a:cubicBezTo>
                  <a:close/>
                  <a:moveTo>
                    <a:pt x="4113" y="10566"/>
                  </a:moveTo>
                  <a:cubicBezTo>
                    <a:pt x="4040" y="10566"/>
                    <a:pt x="3964" y="10584"/>
                    <a:pt x="3891" y="10619"/>
                  </a:cubicBezTo>
                  <a:cubicBezTo>
                    <a:pt x="3427" y="10842"/>
                    <a:pt x="2963" y="11064"/>
                    <a:pt x="2499" y="11286"/>
                  </a:cubicBezTo>
                  <a:cubicBezTo>
                    <a:pt x="2407" y="11331"/>
                    <a:pt x="2328" y="11449"/>
                    <a:pt x="2301" y="11544"/>
                  </a:cubicBezTo>
                  <a:cubicBezTo>
                    <a:pt x="2273" y="11648"/>
                    <a:pt x="2286" y="11786"/>
                    <a:pt x="2345" y="11877"/>
                  </a:cubicBezTo>
                  <a:cubicBezTo>
                    <a:pt x="2434" y="12017"/>
                    <a:pt x="2568" y="12086"/>
                    <a:pt x="2712" y="12086"/>
                  </a:cubicBezTo>
                  <a:cubicBezTo>
                    <a:pt x="2786" y="12086"/>
                    <a:pt x="2862" y="12068"/>
                    <a:pt x="2937" y="12032"/>
                  </a:cubicBezTo>
                  <a:cubicBezTo>
                    <a:pt x="3400" y="11810"/>
                    <a:pt x="3864" y="11588"/>
                    <a:pt x="4327" y="11367"/>
                  </a:cubicBezTo>
                  <a:cubicBezTo>
                    <a:pt x="4419" y="11322"/>
                    <a:pt x="4498" y="11204"/>
                    <a:pt x="4525" y="11107"/>
                  </a:cubicBezTo>
                  <a:cubicBezTo>
                    <a:pt x="4554" y="11005"/>
                    <a:pt x="4542" y="10867"/>
                    <a:pt x="4481" y="10774"/>
                  </a:cubicBezTo>
                  <a:cubicBezTo>
                    <a:pt x="4392" y="10635"/>
                    <a:pt x="4257" y="10566"/>
                    <a:pt x="4113" y="10566"/>
                  </a:cubicBezTo>
                  <a:close/>
                  <a:moveTo>
                    <a:pt x="16098" y="10765"/>
                  </a:moveTo>
                  <a:cubicBezTo>
                    <a:pt x="15949" y="10765"/>
                    <a:pt x="15802" y="10833"/>
                    <a:pt x="15729" y="10975"/>
                  </a:cubicBezTo>
                  <a:cubicBezTo>
                    <a:pt x="15500" y="11415"/>
                    <a:pt x="15271" y="11854"/>
                    <a:pt x="15041" y="12293"/>
                  </a:cubicBezTo>
                  <a:cubicBezTo>
                    <a:pt x="14936" y="12494"/>
                    <a:pt x="14984" y="12773"/>
                    <a:pt x="15196" y="12885"/>
                  </a:cubicBezTo>
                  <a:cubicBezTo>
                    <a:pt x="15264" y="12921"/>
                    <a:pt x="15342" y="12939"/>
                    <a:pt x="15419" y="12939"/>
                  </a:cubicBezTo>
                  <a:cubicBezTo>
                    <a:pt x="15568" y="12939"/>
                    <a:pt x="15715" y="12871"/>
                    <a:pt x="15788" y="12731"/>
                  </a:cubicBezTo>
                  <a:lnTo>
                    <a:pt x="16475" y="11411"/>
                  </a:lnTo>
                  <a:cubicBezTo>
                    <a:pt x="16579" y="11211"/>
                    <a:pt x="16533" y="10931"/>
                    <a:pt x="16319" y="10819"/>
                  </a:cubicBezTo>
                  <a:cubicBezTo>
                    <a:pt x="16252" y="10784"/>
                    <a:pt x="16174" y="10765"/>
                    <a:pt x="16098" y="10765"/>
                  </a:cubicBezTo>
                  <a:close/>
                  <a:moveTo>
                    <a:pt x="17470" y="13186"/>
                  </a:moveTo>
                  <a:cubicBezTo>
                    <a:pt x="17389" y="13186"/>
                    <a:pt x="17302" y="13210"/>
                    <a:pt x="17241" y="13245"/>
                  </a:cubicBezTo>
                  <a:cubicBezTo>
                    <a:pt x="17151" y="13297"/>
                    <a:pt x="17066" y="13401"/>
                    <a:pt x="17042" y="13505"/>
                  </a:cubicBezTo>
                  <a:cubicBezTo>
                    <a:pt x="17016" y="13616"/>
                    <a:pt x="17022" y="13738"/>
                    <a:pt x="17085" y="13837"/>
                  </a:cubicBezTo>
                  <a:cubicBezTo>
                    <a:pt x="17150" y="13935"/>
                    <a:pt x="17233" y="13996"/>
                    <a:pt x="17344" y="14036"/>
                  </a:cubicBezTo>
                  <a:cubicBezTo>
                    <a:pt x="17677" y="14160"/>
                    <a:pt x="18010" y="14282"/>
                    <a:pt x="18342" y="14406"/>
                  </a:cubicBezTo>
                  <a:cubicBezTo>
                    <a:pt x="18374" y="14418"/>
                    <a:pt x="18410" y="14423"/>
                    <a:pt x="18447" y="14423"/>
                  </a:cubicBezTo>
                  <a:cubicBezTo>
                    <a:pt x="18528" y="14423"/>
                    <a:pt x="18615" y="14398"/>
                    <a:pt x="18676" y="14362"/>
                  </a:cubicBezTo>
                  <a:cubicBezTo>
                    <a:pt x="18765" y="14310"/>
                    <a:pt x="18851" y="14208"/>
                    <a:pt x="18874" y="14105"/>
                  </a:cubicBezTo>
                  <a:cubicBezTo>
                    <a:pt x="18900" y="13993"/>
                    <a:pt x="18894" y="13869"/>
                    <a:pt x="18831" y="13771"/>
                  </a:cubicBezTo>
                  <a:cubicBezTo>
                    <a:pt x="18766" y="13672"/>
                    <a:pt x="18683" y="13615"/>
                    <a:pt x="18572" y="13573"/>
                  </a:cubicBezTo>
                  <a:cubicBezTo>
                    <a:pt x="18241" y="13449"/>
                    <a:pt x="17906" y="13325"/>
                    <a:pt x="17574" y="13203"/>
                  </a:cubicBezTo>
                  <a:cubicBezTo>
                    <a:pt x="17543" y="13191"/>
                    <a:pt x="17507" y="13186"/>
                    <a:pt x="17470" y="13186"/>
                  </a:cubicBezTo>
                  <a:close/>
                  <a:moveTo>
                    <a:pt x="11435" y="13463"/>
                  </a:moveTo>
                  <a:cubicBezTo>
                    <a:pt x="11329" y="13463"/>
                    <a:pt x="11203" y="13509"/>
                    <a:pt x="11130" y="13589"/>
                  </a:cubicBezTo>
                  <a:cubicBezTo>
                    <a:pt x="11054" y="13671"/>
                    <a:pt x="10999" y="13779"/>
                    <a:pt x="11003" y="13894"/>
                  </a:cubicBezTo>
                  <a:cubicBezTo>
                    <a:pt x="11009" y="14007"/>
                    <a:pt x="11047" y="14121"/>
                    <a:pt x="11130" y="14201"/>
                  </a:cubicBezTo>
                  <a:lnTo>
                    <a:pt x="11851" y="14883"/>
                  </a:lnTo>
                  <a:cubicBezTo>
                    <a:pt x="11932" y="14960"/>
                    <a:pt x="12042" y="15008"/>
                    <a:pt x="12156" y="15008"/>
                  </a:cubicBezTo>
                  <a:cubicBezTo>
                    <a:pt x="12263" y="15008"/>
                    <a:pt x="12389" y="14961"/>
                    <a:pt x="12462" y="14883"/>
                  </a:cubicBezTo>
                  <a:cubicBezTo>
                    <a:pt x="12537" y="14800"/>
                    <a:pt x="12594" y="14691"/>
                    <a:pt x="12589" y="14576"/>
                  </a:cubicBezTo>
                  <a:cubicBezTo>
                    <a:pt x="12583" y="14462"/>
                    <a:pt x="12547" y="14351"/>
                    <a:pt x="12462" y="14271"/>
                  </a:cubicBezTo>
                  <a:cubicBezTo>
                    <a:pt x="12222" y="14043"/>
                    <a:pt x="11982" y="13816"/>
                    <a:pt x="11741" y="13589"/>
                  </a:cubicBezTo>
                  <a:cubicBezTo>
                    <a:pt x="11660" y="13511"/>
                    <a:pt x="11550" y="13463"/>
                    <a:pt x="11435" y="13463"/>
                  </a:cubicBezTo>
                  <a:close/>
                  <a:moveTo>
                    <a:pt x="492" y="12958"/>
                  </a:moveTo>
                  <a:cubicBezTo>
                    <a:pt x="421" y="12958"/>
                    <a:pt x="350" y="12977"/>
                    <a:pt x="286" y="13019"/>
                  </a:cubicBezTo>
                  <a:cubicBezTo>
                    <a:pt x="96" y="13142"/>
                    <a:pt x="0" y="13407"/>
                    <a:pt x="131" y="13611"/>
                  </a:cubicBezTo>
                  <a:cubicBezTo>
                    <a:pt x="432" y="14081"/>
                    <a:pt x="734" y="14555"/>
                    <a:pt x="1035" y="15025"/>
                  </a:cubicBezTo>
                  <a:cubicBezTo>
                    <a:pt x="1118" y="15155"/>
                    <a:pt x="1269" y="15240"/>
                    <a:pt x="1421" y="15240"/>
                  </a:cubicBezTo>
                  <a:cubicBezTo>
                    <a:pt x="1491" y="15240"/>
                    <a:pt x="1562" y="15222"/>
                    <a:pt x="1627" y="15181"/>
                  </a:cubicBezTo>
                  <a:cubicBezTo>
                    <a:pt x="1816" y="15057"/>
                    <a:pt x="1912" y="14793"/>
                    <a:pt x="1781" y="14589"/>
                  </a:cubicBezTo>
                  <a:cubicBezTo>
                    <a:pt x="1480" y="14117"/>
                    <a:pt x="1178" y="13646"/>
                    <a:pt x="877" y="13175"/>
                  </a:cubicBezTo>
                  <a:cubicBezTo>
                    <a:pt x="795" y="13044"/>
                    <a:pt x="644" y="12958"/>
                    <a:pt x="492" y="12958"/>
                  </a:cubicBezTo>
                  <a:close/>
                  <a:moveTo>
                    <a:pt x="8653" y="13226"/>
                  </a:moveTo>
                  <a:cubicBezTo>
                    <a:pt x="8505" y="13226"/>
                    <a:pt x="8363" y="13299"/>
                    <a:pt x="8278" y="13436"/>
                  </a:cubicBezTo>
                  <a:cubicBezTo>
                    <a:pt x="8037" y="13824"/>
                    <a:pt x="7797" y="14212"/>
                    <a:pt x="7558" y="14599"/>
                  </a:cubicBezTo>
                  <a:cubicBezTo>
                    <a:pt x="7437" y="14791"/>
                    <a:pt x="7510" y="15084"/>
                    <a:pt x="7713" y="15189"/>
                  </a:cubicBezTo>
                  <a:cubicBezTo>
                    <a:pt x="7783" y="15227"/>
                    <a:pt x="7858" y="15245"/>
                    <a:pt x="7932" y="15245"/>
                  </a:cubicBezTo>
                  <a:cubicBezTo>
                    <a:pt x="8079" y="15245"/>
                    <a:pt x="8219" y="15172"/>
                    <a:pt x="8304" y="15036"/>
                  </a:cubicBezTo>
                  <a:cubicBezTo>
                    <a:pt x="8545" y="14648"/>
                    <a:pt x="8785" y="14260"/>
                    <a:pt x="9026" y="13873"/>
                  </a:cubicBezTo>
                  <a:cubicBezTo>
                    <a:pt x="9145" y="13681"/>
                    <a:pt x="9073" y="13388"/>
                    <a:pt x="8871" y="13280"/>
                  </a:cubicBezTo>
                  <a:cubicBezTo>
                    <a:pt x="8801" y="13243"/>
                    <a:pt x="8726" y="13226"/>
                    <a:pt x="8653" y="13226"/>
                  </a:cubicBezTo>
                  <a:close/>
                  <a:moveTo>
                    <a:pt x="5171" y="14238"/>
                  </a:moveTo>
                  <a:cubicBezTo>
                    <a:pt x="5101" y="14238"/>
                    <a:pt x="5032" y="14257"/>
                    <a:pt x="4969" y="14299"/>
                  </a:cubicBezTo>
                  <a:cubicBezTo>
                    <a:pt x="4580" y="14565"/>
                    <a:pt x="4190" y="14829"/>
                    <a:pt x="3801" y="15093"/>
                  </a:cubicBezTo>
                  <a:cubicBezTo>
                    <a:pt x="3707" y="15157"/>
                    <a:pt x="3632" y="15240"/>
                    <a:pt x="3601" y="15351"/>
                  </a:cubicBezTo>
                  <a:cubicBezTo>
                    <a:pt x="3573" y="15455"/>
                    <a:pt x="3587" y="15592"/>
                    <a:pt x="3645" y="15685"/>
                  </a:cubicBezTo>
                  <a:cubicBezTo>
                    <a:pt x="3728" y="15812"/>
                    <a:pt x="3881" y="15902"/>
                    <a:pt x="4034" y="15902"/>
                  </a:cubicBezTo>
                  <a:cubicBezTo>
                    <a:pt x="4104" y="15902"/>
                    <a:pt x="4174" y="15883"/>
                    <a:pt x="4237" y="15840"/>
                  </a:cubicBezTo>
                  <a:cubicBezTo>
                    <a:pt x="4626" y="15576"/>
                    <a:pt x="5015" y="15311"/>
                    <a:pt x="5405" y="15047"/>
                  </a:cubicBezTo>
                  <a:cubicBezTo>
                    <a:pt x="5499" y="14982"/>
                    <a:pt x="5572" y="14899"/>
                    <a:pt x="5603" y="14788"/>
                  </a:cubicBezTo>
                  <a:cubicBezTo>
                    <a:pt x="5632" y="14686"/>
                    <a:pt x="5618" y="14547"/>
                    <a:pt x="5561" y="14455"/>
                  </a:cubicBezTo>
                  <a:cubicBezTo>
                    <a:pt x="5478" y="14328"/>
                    <a:pt x="5324" y="14238"/>
                    <a:pt x="5171" y="14238"/>
                  </a:cubicBezTo>
                  <a:close/>
                  <a:moveTo>
                    <a:pt x="15481" y="14560"/>
                  </a:moveTo>
                  <a:cubicBezTo>
                    <a:pt x="15445" y="14560"/>
                    <a:pt x="15409" y="14565"/>
                    <a:pt x="15375" y="14576"/>
                  </a:cubicBezTo>
                  <a:cubicBezTo>
                    <a:pt x="15271" y="14610"/>
                    <a:pt x="15165" y="14675"/>
                    <a:pt x="15115" y="14774"/>
                  </a:cubicBezTo>
                  <a:cubicBezTo>
                    <a:pt x="14956" y="15096"/>
                    <a:pt x="14795" y="15415"/>
                    <a:pt x="14635" y="15737"/>
                  </a:cubicBezTo>
                  <a:cubicBezTo>
                    <a:pt x="14583" y="15841"/>
                    <a:pt x="14559" y="15954"/>
                    <a:pt x="14592" y="16070"/>
                  </a:cubicBezTo>
                  <a:cubicBezTo>
                    <a:pt x="14620" y="16170"/>
                    <a:pt x="14697" y="16278"/>
                    <a:pt x="14791" y="16327"/>
                  </a:cubicBezTo>
                  <a:cubicBezTo>
                    <a:pt x="14860" y="16364"/>
                    <a:pt x="14939" y="16388"/>
                    <a:pt x="15017" y="16388"/>
                  </a:cubicBezTo>
                  <a:cubicBezTo>
                    <a:pt x="15053" y="16388"/>
                    <a:pt x="15088" y="16383"/>
                    <a:pt x="15123" y="16372"/>
                  </a:cubicBezTo>
                  <a:cubicBezTo>
                    <a:pt x="15227" y="16339"/>
                    <a:pt x="15332" y="16273"/>
                    <a:pt x="15382" y="16173"/>
                  </a:cubicBezTo>
                  <a:cubicBezTo>
                    <a:pt x="15542" y="15852"/>
                    <a:pt x="15702" y="15532"/>
                    <a:pt x="15862" y="15211"/>
                  </a:cubicBezTo>
                  <a:cubicBezTo>
                    <a:pt x="15914" y="15106"/>
                    <a:pt x="15938" y="14994"/>
                    <a:pt x="15906" y="14878"/>
                  </a:cubicBezTo>
                  <a:cubicBezTo>
                    <a:pt x="15878" y="14777"/>
                    <a:pt x="15800" y="14669"/>
                    <a:pt x="15708" y="14621"/>
                  </a:cubicBezTo>
                  <a:cubicBezTo>
                    <a:pt x="15638" y="14584"/>
                    <a:pt x="15559" y="14560"/>
                    <a:pt x="15481" y="1456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9"/>
            <p:cNvSpPr/>
            <p:nvPr/>
          </p:nvSpPr>
          <p:spPr>
            <a:xfrm>
              <a:off x="2204960" y="1516475"/>
              <a:ext cx="398841" cy="320652"/>
            </a:xfrm>
            <a:custGeom>
              <a:rect b="b" l="l" r="r" t="t"/>
              <a:pathLst>
                <a:path extrusionOk="0" h="9424" w="11722">
                  <a:moveTo>
                    <a:pt x="7693" y="0"/>
                  </a:moveTo>
                  <a:cubicBezTo>
                    <a:pt x="7304" y="0"/>
                    <a:pt x="6909" y="80"/>
                    <a:pt x="6531" y="248"/>
                  </a:cubicBezTo>
                  <a:cubicBezTo>
                    <a:pt x="5594" y="665"/>
                    <a:pt x="4992" y="1524"/>
                    <a:pt x="4861" y="2469"/>
                  </a:cubicBezTo>
                  <a:cubicBezTo>
                    <a:pt x="4390" y="2150"/>
                    <a:pt x="3829" y="1976"/>
                    <a:pt x="3255" y="1976"/>
                  </a:cubicBezTo>
                  <a:cubicBezTo>
                    <a:pt x="2866" y="1976"/>
                    <a:pt x="2471" y="2056"/>
                    <a:pt x="2092" y="2224"/>
                  </a:cubicBezTo>
                  <a:cubicBezTo>
                    <a:pt x="649" y="2868"/>
                    <a:pt x="1" y="4560"/>
                    <a:pt x="643" y="6004"/>
                  </a:cubicBezTo>
                  <a:cubicBezTo>
                    <a:pt x="643" y="6004"/>
                    <a:pt x="680" y="6102"/>
                    <a:pt x="775" y="6265"/>
                  </a:cubicBezTo>
                  <a:cubicBezTo>
                    <a:pt x="779" y="6271"/>
                    <a:pt x="782" y="6277"/>
                    <a:pt x="785" y="6282"/>
                  </a:cubicBezTo>
                  <a:cubicBezTo>
                    <a:pt x="803" y="6312"/>
                    <a:pt x="820" y="6341"/>
                    <a:pt x="838" y="6369"/>
                  </a:cubicBezTo>
                  <a:cubicBezTo>
                    <a:pt x="848" y="6385"/>
                    <a:pt x="858" y="6400"/>
                    <a:pt x="868" y="6417"/>
                  </a:cubicBezTo>
                  <a:cubicBezTo>
                    <a:pt x="889" y="6447"/>
                    <a:pt x="910" y="6478"/>
                    <a:pt x="931" y="6507"/>
                  </a:cubicBezTo>
                  <a:cubicBezTo>
                    <a:pt x="931" y="6510"/>
                    <a:pt x="935" y="6514"/>
                    <a:pt x="937" y="6517"/>
                  </a:cubicBezTo>
                  <a:cubicBezTo>
                    <a:pt x="1568" y="7407"/>
                    <a:pt x="3380" y="9166"/>
                    <a:pt x="7958" y="9424"/>
                  </a:cubicBezTo>
                  <a:cubicBezTo>
                    <a:pt x="7958" y="9424"/>
                    <a:pt x="11722" y="4687"/>
                    <a:pt x="10311" y="1700"/>
                  </a:cubicBezTo>
                  <a:cubicBezTo>
                    <a:pt x="9836" y="633"/>
                    <a:pt x="8789" y="0"/>
                    <a:pt x="7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9"/>
            <p:cNvSpPr/>
            <p:nvPr/>
          </p:nvSpPr>
          <p:spPr>
            <a:xfrm>
              <a:off x="1988020" y="2217416"/>
              <a:ext cx="1252222" cy="1949769"/>
            </a:xfrm>
            <a:custGeom>
              <a:rect b="b" l="l" r="r" t="t"/>
              <a:pathLst>
                <a:path extrusionOk="0" h="57304" w="36803">
                  <a:moveTo>
                    <a:pt x="7172" y="1"/>
                  </a:moveTo>
                  <a:cubicBezTo>
                    <a:pt x="7000" y="1"/>
                    <a:pt x="6832" y="55"/>
                    <a:pt x="6670" y="168"/>
                  </a:cubicBezTo>
                  <a:cubicBezTo>
                    <a:pt x="3465" y="2414"/>
                    <a:pt x="10998" y="27894"/>
                    <a:pt x="10998" y="27894"/>
                  </a:cubicBezTo>
                  <a:cubicBezTo>
                    <a:pt x="10998" y="27894"/>
                    <a:pt x="3726" y="21031"/>
                    <a:pt x="1463" y="21031"/>
                  </a:cubicBezTo>
                  <a:cubicBezTo>
                    <a:pt x="1170" y="21031"/>
                    <a:pt x="961" y="21145"/>
                    <a:pt x="862" y="21405"/>
                  </a:cubicBezTo>
                  <a:cubicBezTo>
                    <a:pt x="1" y="23666"/>
                    <a:pt x="3855" y="28871"/>
                    <a:pt x="6670" y="32302"/>
                  </a:cubicBezTo>
                  <a:cubicBezTo>
                    <a:pt x="9951" y="36296"/>
                    <a:pt x="17650" y="42077"/>
                    <a:pt x="17650" y="42077"/>
                  </a:cubicBezTo>
                  <a:lnTo>
                    <a:pt x="17329" y="57303"/>
                  </a:lnTo>
                  <a:lnTo>
                    <a:pt x="36803" y="57303"/>
                  </a:lnTo>
                  <a:lnTo>
                    <a:pt x="29990" y="40235"/>
                  </a:lnTo>
                  <a:cubicBezTo>
                    <a:pt x="29990" y="40235"/>
                    <a:pt x="30870" y="21190"/>
                    <a:pt x="29748" y="18386"/>
                  </a:cubicBezTo>
                  <a:cubicBezTo>
                    <a:pt x="29043" y="16621"/>
                    <a:pt x="27259" y="16294"/>
                    <a:pt x="26034" y="16294"/>
                  </a:cubicBezTo>
                  <a:cubicBezTo>
                    <a:pt x="25311" y="16294"/>
                    <a:pt x="24782" y="16408"/>
                    <a:pt x="24782" y="16408"/>
                  </a:cubicBezTo>
                  <a:cubicBezTo>
                    <a:pt x="24782" y="16408"/>
                    <a:pt x="23256" y="13203"/>
                    <a:pt x="21771" y="13203"/>
                  </a:cubicBezTo>
                  <a:cubicBezTo>
                    <a:pt x="21759" y="13203"/>
                    <a:pt x="21747" y="13203"/>
                    <a:pt x="21735" y="13203"/>
                  </a:cubicBezTo>
                  <a:cubicBezTo>
                    <a:pt x="20240" y="13258"/>
                    <a:pt x="19600" y="14592"/>
                    <a:pt x="19600" y="14592"/>
                  </a:cubicBezTo>
                  <a:cubicBezTo>
                    <a:pt x="19600" y="14592"/>
                    <a:pt x="17774" y="12176"/>
                    <a:pt x="16397" y="12176"/>
                  </a:cubicBezTo>
                  <a:cubicBezTo>
                    <a:pt x="16342" y="12176"/>
                    <a:pt x="16286" y="12180"/>
                    <a:pt x="16232" y="12188"/>
                  </a:cubicBezTo>
                  <a:cubicBezTo>
                    <a:pt x="15220" y="12344"/>
                    <a:pt x="14394" y="13310"/>
                    <a:pt x="14007" y="14123"/>
                  </a:cubicBezTo>
                  <a:cubicBezTo>
                    <a:pt x="12292" y="8494"/>
                    <a:pt x="9344" y="1"/>
                    <a:pt x="7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2031373" y="2265738"/>
              <a:ext cx="830346" cy="823575"/>
            </a:xfrm>
            <a:custGeom>
              <a:rect b="b" l="l" r="r" t="t"/>
              <a:pathLst>
                <a:path extrusionOk="0" h="24205" w="24404">
                  <a:moveTo>
                    <a:pt x="5316" y="0"/>
                  </a:moveTo>
                  <a:cubicBezTo>
                    <a:pt x="5244" y="0"/>
                    <a:pt x="5171" y="47"/>
                    <a:pt x="5170" y="139"/>
                  </a:cubicBezTo>
                  <a:cubicBezTo>
                    <a:pt x="5163" y="761"/>
                    <a:pt x="5237" y="1383"/>
                    <a:pt x="5399" y="1984"/>
                  </a:cubicBezTo>
                  <a:cubicBezTo>
                    <a:pt x="5539" y="2508"/>
                    <a:pt x="5729" y="3104"/>
                    <a:pt x="6071" y="3537"/>
                  </a:cubicBezTo>
                  <a:cubicBezTo>
                    <a:pt x="6267" y="3786"/>
                    <a:pt x="6569" y="3965"/>
                    <a:pt x="6872" y="3965"/>
                  </a:cubicBezTo>
                  <a:cubicBezTo>
                    <a:pt x="7033" y="3965"/>
                    <a:pt x="7195" y="3914"/>
                    <a:pt x="7340" y="3795"/>
                  </a:cubicBezTo>
                  <a:cubicBezTo>
                    <a:pt x="7804" y="3414"/>
                    <a:pt x="7729" y="2778"/>
                    <a:pt x="7632" y="2255"/>
                  </a:cubicBezTo>
                  <a:cubicBezTo>
                    <a:pt x="7619" y="2182"/>
                    <a:pt x="7567" y="2150"/>
                    <a:pt x="7511" y="2150"/>
                  </a:cubicBezTo>
                  <a:cubicBezTo>
                    <a:pt x="7427" y="2150"/>
                    <a:pt x="7335" y="2222"/>
                    <a:pt x="7355" y="2331"/>
                  </a:cubicBezTo>
                  <a:cubicBezTo>
                    <a:pt x="7431" y="2745"/>
                    <a:pt x="7535" y="3375"/>
                    <a:pt x="7081" y="3625"/>
                  </a:cubicBezTo>
                  <a:cubicBezTo>
                    <a:pt x="6999" y="3671"/>
                    <a:pt x="6920" y="3691"/>
                    <a:pt x="6844" y="3691"/>
                  </a:cubicBezTo>
                  <a:cubicBezTo>
                    <a:pt x="6488" y="3691"/>
                    <a:pt x="6203" y="3254"/>
                    <a:pt x="6064" y="2965"/>
                  </a:cubicBezTo>
                  <a:cubicBezTo>
                    <a:pt x="5643" y="2089"/>
                    <a:pt x="5447" y="1111"/>
                    <a:pt x="5458" y="139"/>
                  </a:cubicBezTo>
                  <a:cubicBezTo>
                    <a:pt x="5459" y="47"/>
                    <a:pt x="5388" y="0"/>
                    <a:pt x="5316" y="0"/>
                  </a:cubicBezTo>
                  <a:close/>
                  <a:moveTo>
                    <a:pt x="18299" y="13203"/>
                  </a:moveTo>
                  <a:cubicBezTo>
                    <a:pt x="18212" y="13203"/>
                    <a:pt x="18124" y="13273"/>
                    <a:pt x="18157" y="13380"/>
                  </a:cubicBezTo>
                  <a:cubicBezTo>
                    <a:pt x="18450" y="14340"/>
                    <a:pt x="18741" y="15299"/>
                    <a:pt x="19034" y="16259"/>
                  </a:cubicBezTo>
                  <a:cubicBezTo>
                    <a:pt x="19056" y="16329"/>
                    <a:pt x="19112" y="16359"/>
                    <a:pt x="19169" y="16359"/>
                  </a:cubicBezTo>
                  <a:cubicBezTo>
                    <a:pt x="19256" y="16359"/>
                    <a:pt x="19344" y="16289"/>
                    <a:pt x="19311" y="16181"/>
                  </a:cubicBezTo>
                  <a:cubicBezTo>
                    <a:pt x="19020" y="15223"/>
                    <a:pt x="18728" y="14263"/>
                    <a:pt x="18434" y="13304"/>
                  </a:cubicBezTo>
                  <a:cubicBezTo>
                    <a:pt x="18413" y="13233"/>
                    <a:pt x="18356" y="13203"/>
                    <a:pt x="18299" y="13203"/>
                  </a:cubicBezTo>
                  <a:close/>
                  <a:moveTo>
                    <a:pt x="12660" y="12644"/>
                  </a:moveTo>
                  <a:cubicBezTo>
                    <a:pt x="12573" y="12644"/>
                    <a:pt x="12485" y="12714"/>
                    <a:pt x="12521" y="12821"/>
                  </a:cubicBezTo>
                  <a:cubicBezTo>
                    <a:pt x="13028" y="14355"/>
                    <a:pt x="13536" y="15890"/>
                    <a:pt x="14045" y="17424"/>
                  </a:cubicBezTo>
                  <a:cubicBezTo>
                    <a:pt x="14067" y="17493"/>
                    <a:pt x="14125" y="17524"/>
                    <a:pt x="14182" y="17524"/>
                  </a:cubicBezTo>
                  <a:cubicBezTo>
                    <a:pt x="14270" y="17524"/>
                    <a:pt x="14358" y="17454"/>
                    <a:pt x="14323" y="17347"/>
                  </a:cubicBezTo>
                  <a:cubicBezTo>
                    <a:pt x="13814" y="15813"/>
                    <a:pt x="13307" y="14278"/>
                    <a:pt x="12799" y="12745"/>
                  </a:cubicBezTo>
                  <a:cubicBezTo>
                    <a:pt x="12776" y="12675"/>
                    <a:pt x="12718" y="12644"/>
                    <a:pt x="12660" y="12644"/>
                  </a:cubicBezTo>
                  <a:close/>
                  <a:moveTo>
                    <a:pt x="23682" y="15075"/>
                  </a:moveTo>
                  <a:cubicBezTo>
                    <a:pt x="23597" y="15075"/>
                    <a:pt x="23507" y="15146"/>
                    <a:pt x="23535" y="15255"/>
                  </a:cubicBezTo>
                  <a:lnTo>
                    <a:pt x="24097" y="17437"/>
                  </a:lnTo>
                  <a:cubicBezTo>
                    <a:pt x="24116" y="17508"/>
                    <a:pt x="24171" y="17539"/>
                    <a:pt x="24228" y="17539"/>
                  </a:cubicBezTo>
                  <a:cubicBezTo>
                    <a:pt x="24314" y="17539"/>
                    <a:pt x="24404" y="17468"/>
                    <a:pt x="24376" y="17361"/>
                  </a:cubicBezTo>
                  <a:cubicBezTo>
                    <a:pt x="24189" y="16631"/>
                    <a:pt x="24000" y="15904"/>
                    <a:pt x="23812" y="15176"/>
                  </a:cubicBezTo>
                  <a:cubicBezTo>
                    <a:pt x="23794" y="15105"/>
                    <a:pt x="23739" y="15075"/>
                    <a:pt x="23682" y="15075"/>
                  </a:cubicBezTo>
                  <a:close/>
                  <a:moveTo>
                    <a:pt x="2694" y="21713"/>
                  </a:moveTo>
                  <a:cubicBezTo>
                    <a:pt x="2591" y="21713"/>
                    <a:pt x="2491" y="21816"/>
                    <a:pt x="2565" y="21923"/>
                  </a:cubicBezTo>
                  <a:cubicBezTo>
                    <a:pt x="2832" y="22303"/>
                    <a:pt x="3073" y="22765"/>
                    <a:pt x="2963" y="23243"/>
                  </a:cubicBezTo>
                  <a:cubicBezTo>
                    <a:pt x="2863" y="23670"/>
                    <a:pt x="2491" y="23918"/>
                    <a:pt x="2064" y="23918"/>
                  </a:cubicBezTo>
                  <a:cubicBezTo>
                    <a:pt x="2063" y="23918"/>
                    <a:pt x="2062" y="23918"/>
                    <a:pt x="2061" y="23918"/>
                  </a:cubicBezTo>
                  <a:cubicBezTo>
                    <a:pt x="1040" y="23918"/>
                    <a:pt x="596" y="22754"/>
                    <a:pt x="316" y="21960"/>
                  </a:cubicBezTo>
                  <a:cubicBezTo>
                    <a:pt x="292" y="21891"/>
                    <a:pt x="234" y="21862"/>
                    <a:pt x="176" y="21862"/>
                  </a:cubicBezTo>
                  <a:cubicBezTo>
                    <a:pt x="88" y="21862"/>
                    <a:pt x="1" y="21931"/>
                    <a:pt x="38" y="22037"/>
                  </a:cubicBezTo>
                  <a:cubicBezTo>
                    <a:pt x="323" y="22849"/>
                    <a:pt x="680" y="23766"/>
                    <a:pt x="1548" y="24107"/>
                  </a:cubicBezTo>
                  <a:cubicBezTo>
                    <a:pt x="1712" y="24172"/>
                    <a:pt x="1887" y="24205"/>
                    <a:pt x="2062" y="24205"/>
                  </a:cubicBezTo>
                  <a:cubicBezTo>
                    <a:pt x="2265" y="24205"/>
                    <a:pt x="2467" y="24161"/>
                    <a:pt x="2652" y="24071"/>
                  </a:cubicBezTo>
                  <a:cubicBezTo>
                    <a:pt x="3014" y="23897"/>
                    <a:pt x="3224" y="23541"/>
                    <a:pt x="3268" y="23149"/>
                  </a:cubicBezTo>
                  <a:cubicBezTo>
                    <a:pt x="3323" y="22650"/>
                    <a:pt x="3094" y="22176"/>
                    <a:pt x="2814" y="21777"/>
                  </a:cubicBezTo>
                  <a:cubicBezTo>
                    <a:pt x="2782" y="21731"/>
                    <a:pt x="2738" y="21713"/>
                    <a:pt x="2694" y="217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1879097" y="1762812"/>
              <a:ext cx="185402" cy="210921"/>
            </a:xfrm>
            <a:custGeom>
              <a:rect b="b" l="l" r="r" t="t"/>
              <a:pathLst>
                <a:path extrusionOk="0" h="6199" w="5449">
                  <a:moveTo>
                    <a:pt x="760" y="0"/>
                  </a:moveTo>
                  <a:cubicBezTo>
                    <a:pt x="2" y="0"/>
                    <a:pt x="1" y="1178"/>
                    <a:pt x="760" y="1178"/>
                  </a:cubicBezTo>
                  <a:cubicBezTo>
                    <a:pt x="1519" y="1178"/>
                    <a:pt x="1520" y="0"/>
                    <a:pt x="760" y="0"/>
                  </a:cubicBezTo>
                  <a:close/>
                  <a:moveTo>
                    <a:pt x="4690" y="1091"/>
                  </a:moveTo>
                  <a:cubicBezTo>
                    <a:pt x="3932" y="1091"/>
                    <a:pt x="3931" y="2270"/>
                    <a:pt x="4690" y="2270"/>
                  </a:cubicBezTo>
                  <a:cubicBezTo>
                    <a:pt x="5449" y="2270"/>
                    <a:pt x="5449" y="1091"/>
                    <a:pt x="4690" y="1091"/>
                  </a:cubicBezTo>
                  <a:close/>
                  <a:moveTo>
                    <a:pt x="1197" y="5021"/>
                  </a:moveTo>
                  <a:cubicBezTo>
                    <a:pt x="439" y="5021"/>
                    <a:pt x="438" y="6199"/>
                    <a:pt x="1197" y="6199"/>
                  </a:cubicBezTo>
                  <a:cubicBezTo>
                    <a:pt x="1956" y="6199"/>
                    <a:pt x="1957" y="5021"/>
                    <a:pt x="1197" y="50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1180820" y="2854772"/>
              <a:ext cx="259713" cy="285232"/>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9"/>
            <p:cNvSpPr/>
            <p:nvPr/>
          </p:nvSpPr>
          <p:spPr>
            <a:xfrm>
              <a:off x="2272848" y="3879865"/>
              <a:ext cx="170533" cy="173868"/>
            </a:xfrm>
            <a:custGeom>
              <a:rect b="b" l="l" r="r" t="t"/>
              <a:pathLst>
                <a:path extrusionOk="0" h="5110" w="5012">
                  <a:moveTo>
                    <a:pt x="1834" y="1"/>
                  </a:moveTo>
                  <a:cubicBezTo>
                    <a:pt x="1759" y="1"/>
                    <a:pt x="1689" y="18"/>
                    <a:pt x="1624" y="53"/>
                  </a:cubicBezTo>
                  <a:cubicBezTo>
                    <a:pt x="1551" y="77"/>
                    <a:pt x="1487" y="118"/>
                    <a:pt x="1433" y="174"/>
                  </a:cubicBezTo>
                  <a:cubicBezTo>
                    <a:pt x="1376" y="227"/>
                    <a:pt x="1336" y="291"/>
                    <a:pt x="1313" y="365"/>
                  </a:cubicBezTo>
                  <a:cubicBezTo>
                    <a:pt x="1275" y="434"/>
                    <a:pt x="1258" y="510"/>
                    <a:pt x="1261" y="592"/>
                  </a:cubicBezTo>
                  <a:cubicBezTo>
                    <a:pt x="1270" y="644"/>
                    <a:pt x="1275" y="696"/>
                    <a:pt x="1282" y="748"/>
                  </a:cubicBezTo>
                  <a:cubicBezTo>
                    <a:pt x="1312" y="849"/>
                    <a:pt x="1361" y="934"/>
                    <a:pt x="1434" y="1008"/>
                  </a:cubicBezTo>
                  <a:lnTo>
                    <a:pt x="1553" y="1099"/>
                  </a:lnTo>
                  <a:cubicBezTo>
                    <a:pt x="1646" y="1152"/>
                    <a:pt x="1745" y="1179"/>
                    <a:pt x="1851" y="1179"/>
                  </a:cubicBezTo>
                  <a:lnTo>
                    <a:pt x="2069" y="1179"/>
                  </a:lnTo>
                  <a:cubicBezTo>
                    <a:pt x="2077" y="1179"/>
                    <a:pt x="2086" y="1180"/>
                    <a:pt x="2094" y="1180"/>
                  </a:cubicBezTo>
                  <a:cubicBezTo>
                    <a:pt x="2166" y="1180"/>
                    <a:pt x="2234" y="1163"/>
                    <a:pt x="2296" y="1130"/>
                  </a:cubicBezTo>
                  <a:cubicBezTo>
                    <a:pt x="2369" y="1106"/>
                    <a:pt x="2432" y="1064"/>
                    <a:pt x="2484" y="1008"/>
                  </a:cubicBezTo>
                  <a:cubicBezTo>
                    <a:pt x="2543" y="954"/>
                    <a:pt x="2584" y="891"/>
                    <a:pt x="2606" y="818"/>
                  </a:cubicBezTo>
                  <a:cubicBezTo>
                    <a:pt x="2644" y="748"/>
                    <a:pt x="2661" y="673"/>
                    <a:pt x="2658" y="592"/>
                  </a:cubicBezTo>
                  <a:cubicBezTo>
                    <a:pt x="2650" y="538"/>
                    <a:pt x="2644" y="486"/>
                    <a:pt x="2637" y="434"/>
                  </a:cubicBezTo>
                  <a:cubicBezTo>
                    <a:pt x="2609" y="334"/>
                    <a:pt x="2558" y="249"/>
                    <a:pt x="2484" y="174"/>
                  </a:cubicBezTo>
                  <a:lnTo>
                    <a:pt x="2366" y="83"/>
                  </a:lnTo>
                  <a:cubicBezTo>
                    <a:pt x="2275" y="29"/>
                    <a:pt x="2176" y="3"/>
                    <a:pt x="2069" y="1"/>
                  </a:cubicBezTo>
                  <a:lnTo>
                    <a:pt x="1851" y="1"/>
                  </a:lnTo>
                  <a:cubicBezTo>
                    <a:pt x="1846" y="1"/>
                    <a:pt x="1840" y="1"/>
                    <a:pt x="1834" y="1"/>
                  </a:cubicBezTo>
                  <a:close/>
                  <a:moveTo>
                    <a:pt x="4252" y="1966"/>
                  </a:moveTo>
                  <a:cubicBezTo>
                    <a:pt x="3495" y="1966"/>
                    <a:pt x="3493" y="3145"/>
                    <a:pt x="4252" y="3145"/>
                  </a:cubicBezTo>
                  <a:cubicBezTo>
                    <a:pt x="5010" y="3145"/>
                    <a:pt x="5011" y="1966"/>
                    <a:pt x="4252" y="1966"/>
                  </a:cubicBezTo>
                  <a:close/>
                  <a:moveTo>
                    <a:pt x="759" y="3931"/>
                  </a:moveTo>
                  <a:cubicBezTo>
                    <a:pt x="2" y="3931"/>
                    <a:pt x="0" y="5109"/>
                    <a:pt x="759" y="5109"/>
                  </a:cubicBezTo>
                  <a:cubicBezTo>
                    <a:pt x="1517" y="5109"/>
                    <a:pt x="1518" y="3931"/>
                    <a:pt x="759" y="39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9"/>
            <p:cNvSpPr/>
            <p:nvPr/>
          </p:nvSpPr>
          <p:spPr>
            <a:xfrm>
              <a:off x="3125380" y="2267940"/>
              <a:ext cx="157434" cy="203538"/>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9"/>
            <p:cNvSpPr/>
            <p:nvPr/>
          </p:nvSpPr>
          <p:spPr>
            <a:xfrm>
              <a:off x="3112278" y="2758197"/>
              <a:ext cx="155664" cy="248110"/>
            </a:xfrm>
            <a:custGeom>
              <a:rect b="b" l="l" r="r" t="t"/>
              <a:pathLst>
                <a:path extrusionOk="0" h="7292" w="4575">
                  <a:moveTo>
                    <a:pt x="3815" y="1"/>
                  </a:moveTo>
                  <a:cubicBezTo>
                    <a:pt x="3057" y="1"/>
                    <a:pt x="3056" y="1179"/>
                    <a:pt x="3815" y="1179"/>
                  </a:cubicBezTo>
                  <a:cubicBezTo>
                    <a:pt x="4573" y="1179"/>
                    <a:pt x="4574" y="1"/>
                    <a:pt x="3815" y="1"/>
                  </a:cubicBezTo>
                  <a:close/>
                  <a:moveTo>
                    <a:pt x="995" y="438"/>
                  </a:moveTo>
                  <a:cubicBezTo>
                    <a:pt x="989" y="438"/>
                    <a:pt x="983" y="438"/>
                    <a:pt x="977" y="438"/>
                  </a:cubicBezTo>
                  <a:cubicBezTo>
                    <a:pt x="925" y="445"/>
                    <a:pt x="873" y="452"/>
                    <a:pt x="820" y="459"/>
                  </a:cubicBezTo>
                  <a:cubicBezTo>
                    <a:pt x="721" y="487"/>
                    <a:pt x="634" y="536"/>
                    <a:pt x="561" y="611"/>
                  </a:cubicBezTo>
                  <a:lnTo>
                    <a:pt x="468" y="729"/>
                  </a:lnTo>
                  <a:cubicBezTo>
                    <a:pt x="415" y="822"/>
                    <a:pt x="388" y="920"/>
                    <a:pt x="388" y="1027"/>
                  </a:cubicBezTo>
                  <a:lnTo>
                    <a:pt x="388" y="1246"/>
                  </a:lnTo>
                  <a:cubicBezTo>
                    <a:pt x="385" y="1326"/>
                    <a:pt x="402" y="1402"/>
                    <a:pt x="439" y="1471"/>
                  </a:cubicBezTo>
                  <a:cubicBezTo>
                    <a:pt x="463" y="1544"/>
                    <a:pt x="504" y="1607"/>
                    <a:pt x="561" y="1661"/>
                  </a:cubicBezTo>
                  <a:cubicBezTo>
                    <a:pt x="615" y="1719"/>
                    <a:pt x="678" y="1759"/>
                    <a:pt x="751" y="1783"/>
                  </a:cubicBezTo>
                  <a:cubicBezTo>
                    <a:pt x="813" y="1816"/>
                    <a:pt x="883" y="1834"/>
                    <a:pt x="955" y="1834"/>
                  </a:cubicBezTo>
                  <a:cubicBezTo>
                    <a:pt x="962" y="1834"/>
                    <a:pt x="970" y="1834"/>
                    <a:pt x="977" y="1834"/>
                  </a:cubicBezTo>
                  <a:cubicBezTo>
                    <a:pt x="1029" y="1827"/>
                    <a:pt x="1083" y="1820"/>
                    <a:pt x="1135" y="1813"/>
                  </a:cubicBezTo>
                  <a:cubicBezTo>
                    <a:pt x="1233" y="1786"/>
                    <a:pt x="1320" y="1734"/>
                    <a:pt x="1393" y="1661"/>
                  </a:cubicBezTo>
                  <a:lnTo>
                    <a:pt x="1486" y="1543"/>
                  </a:lnTo>
                  <a:cubicBezTo>
                    <a:pt x="1538" y="1450"/>
                    <a:pt x="1566" y="1352"/>
                    <a:pt x="1566" y="1246"/>
                  </a:cubicBezTo>
                  <a:lnTo>
                    <a:pt x="1566" y="1027"/>
                  </a:lnTo>
                  <a:cubicBezTo>
                    <a:pt x="1570" y="945"/>
                    <a:pt x="1553" y="871"/>
                    <a:pt x="1516" y="801"/>
                  </a:cubicBezTo>
                  <a:cubicBezTo>
                    <a:pt x="1493" y="726"/>
                    <a:pt x="1451" y="663"/>
                    <a:pt x="1393" y="611"/>
                  </a:cubicBezTo>
                  <a:cubicBezTo>
                    <a:pt x="1340" y="553"/>
                    <a:pt x="1278" y="513"/>
                    <a:pt x="1205" y="489"/>
                  </a:cubicBezTo>
                  <a:cubicBezTo>
                    <a:pt x="1140" y="455"/>
                    <a:pt x="1070" y="438"/>
                    <a:pt x="995" y="438"/>
                  </a:cubicBezTo>
                  <a:close/>
                  <a:moveTo>
                    <a:pt x="759" y="5459"/>
                  </a:moveTo>
                  <a:cubicBezTo>
                    <a:pt x="2" y="5459"/>
                    <a:pt x="0" y="6637"/>
                    <a:pt x="759" y="6637"/>
                  </a:cubicBezTo>
                  <a:cubicBezTo>
                    <a:pt x="1517" y="6637"/>
                    <a:pt x="1518" y="5459"/>
                    <a:pt x="759" y="5459"/>
                  </a:cubicBezTo>
                  <a:close/>
                  <a:moveTo>
                    <a:pt x="2942" y="6114"/>
                  </a:moveTo>
                  <a:cubicBezTo>
                    <a:pt x="2185" y="6114"/>
                    <a:pt x="2183" y="7292"/>
                    <a:pt x="2942" y="7292"/>
                  </a:cubicBezTo>
                  <a:cubicBezTo>
                    <a:pt x="3700" y="7292"/>
                    <a:pt x="3701" y="6114"/>
                    <a:pt x="2942" y="611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9"/>
          <p:cNvGrpSpPr/>
          <p:nvPr/>
        </p:nvGrpSpPr>
        <p:grpSpPr>
          <a:xfrm>
            <a:off x="4191374" y="3456405"/>
            <a:ext cx="437065" cy="369253"/>
            <a:chOff x="4752238" y="3392380"/>
            <a:chExt cx="437065" cy="369253"/>
          </a:xfrm>
        </p:grpSpPr>
        <p:sp>
          <p:nvSpPr>
            <p:cNvPr id="870" name="Google Shape;870;p49"/>
            <p:cNvSpPr/>
            <p:nvPr/>
          </p:nvSpPr>
          <p:spPr>
            <a:xfrm>
              <a:off x="4752238" y="3392380"/>
              <a:ext cx="437065" cy="369253"/>
            </a:xfrm>
            <a:custGeom>
              <a:rect b="b" l="l" r="r" t="t"/>
              <a:pathLst>
                <a:path extrusionOk="0" h="12290" w="14547">
                  <a:moveTo>
                    <a:pt x="13314" y="428"/>
                  </a:moveTo>
                  <a:cubicBezTo>
                    <a:pt x="13850" y="428"/>
                    <a:pt x="14121" y="698"/>
                    <a:pt x="14119" y="1230"/>
                  </a:cubicBezTo>
                  <a:cubicBezTo>
                    <a:pt x="14119" y="1566"/>
                    <a:pt x="14118" y="1904"/>
                    <a:pt x="14117" y="2240"/>
                  </a:cubicBezTo>
                  <a:cubicBezTo>
                    <a:pt x="14117" y="2248"/>
                    <a:pt x="14111" y="2256"/>
                    <a:pt x="14100" y="2279"/>
                  </a:cubicBezTo>
                  <a:cubicBezTo>
                    <a:pt x="14035" y="2279"/>
                    <a:pt x="13969" y="2279"/>
                    <a:pt x="13901" y="2279"/>
                  </a:cubicBezTo>
                  <a:cubicBezTo>
                    <a:pt x="13834" y="2279"/>
                    <a:pt x="13766" y="2279"/>
                    <a:pt x="13698" y="2280"/>
                  </a:cubicBezTo>
                  <a:cubicBezTo>
                    <a:pt x="13533" y="2282"/>
                    <a:pt x="13436" y="2365"/>
                    <a:pt x="13438" y="2497"/>
                  </a:cubicBezTo>
                  <a:cubicBezTo>
                    <a:pt x="13439" y="2629"/>
                    <a:pt x="13533" y="2705"/>
                    <a:pt x="13702" y="2705"/>
                  </a:cubicBezTo>
                  <a:cubicBezTo>
                    <a:pt x="13834" y="2706"/>
                    <a:pt x="13966" y="2706"/>
                    <a:pt x="14121" y="2706"/>
                  </a:cubicBezTo>
                  <a:lnTo>
                    <a:pt x="14121" y="2878"/>
                  </a:lnTo>
                  <a:cubicBezTo>
                    <a:pt x="14121" y="5609"/>
                    <a:pt x="14121" y="8340"/>
                    <a:pt x="14121" y="11071"/>
                  </a:cubicBezTo>
                  <a:cubicBezTo>
                    <a:pt x="14121" y="11581"/>
                    <a:pt x="13841" y="11862"/>
                    <a:pt x="13330" y="11862"/>
                  </a:cubicBezTo>
                  <a:lnTo>
                    <a:pt x="1198" y="11862"/>
                  </a:lnTo>
                  <a:cubicBezTo>
                    <a:pt x="688" y="11862"/>
                    <a:pt x="409" y="11580"/>
                    <a:pt x="409" y="11068"/>
                  </a:cubicBezTo>
                  <a:lnTo>
                    <a:pt x="409" y="2875"/>
                  </a:lnTo>
                  <a:lnTo>
                    <a:pt x="409" y="2706"/>
                  </a:lnTo>
                  <a:lnTo>
                    <a:pt x="12648" y="2706"/>
                  </a:lnTo>
                  <a:cubicBezTo>
                    <a:pt x="12850" y="2705"/>
                    <a:pt x="12954" y="2630"/>
                    <a:pt x="12951" y="2490"/>
                  </a:cubicBezTo>
                  <a:cubicBezTo>
                    <a:pt x="12947" y="2351"/>
                    <a:pt x="12843" y="2279"/>
                    <a:pt x="12639" y="2279"/>
                  </a:cubicBezTo>
                  <a:lnTo>
                    <a:pt x="419" y="2279"/>
                  </a:lnTo>
                  <a:cubicBezTo>
                    <a:pt x="419" y="1847"/>
                    <a:pt x="395" y="1426"/>
                    <a:pt x="428" y="1008"/>
                  </a:cubicBezTo>
                  <a:cubicBezTo>
                    <a:pt x="453" y="670"/>
                    <a:pt x="758" y="438"/>
                    <a:pt x="1098" y="428"/>
                  </a:cubicBezTo>
                  <a:close/>
                  <a:moveTo>
                    <a:pt x="1236" y="0"/>
                  </a:moveTo>
                  <a:cubicBezTo>
                    <a:pt x="1174" y="0"/>
                    <a:pt x="1112" y="0"/>
                    <a:pt x="1050" y="3"/>
                  </a:cubicBezTo>
                  <a:cubicBezTo>
                    <a:pt x="408" y="33"/>
                    <a:pt x="0" y="626"/>
                    <a:pt x="2" y="1083"/>
                  </a:cubicBezTo>
                  <a:cubicBezTo>
                    <a:pt x="20" y="4477"/>
                    <a:pt x="10" y="7870"/>
                    <a:pt x="17" y="11265"/>
                  </a:cubicBezTo>
                  <a:cubicBezTo>
                    <a:pt x="17" y="11418"/>
                    <a:pt x="65" y="11587"/>
                    <a:pt x="141" y="11720"/>
                  </a:cubicBezTo>
                  <a:cubicBezTo>
                    <a:pt x="366" y="12118"/>
                    <a:pt x="730" y="12289"/>
                    <a:pt x="1182" y="12289"/>
                  </a:cubicBezTo>
                  <a:cubicBezTo>
                    <a:pt x="5235" y="12288"/>
                    <a:pt x="9287" y="12288"/>
                    <a:pt x="13339" y="12288"/>
                  </a:cubicBezTo>
                  <a:cubicBezTo>
                    <a:pt x="14074" y="12288"/>
                    <a:pt x="14547" y="11812"/>
                    <a:pt x="14547" y="11076"/>
                  </a:cubicBezTo>
                  <a:cubicBezTo>
                    <a:pt x="14547" y="7790"/>
                    <a:pt x="14547" y="4505"/>
                    <a:pt x="14547" y="1221"/>
                  </a:cubicBezTo>
                  <a:cubicBezTo>
                    <a:pt x="14547" y="466"/>
                    <a:pt x="14080" y="0"/>
                    <a:pt x="13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9"/>
            <p:cNvSpPr/>
            <p:nvPr/>
          </p:nvSpPr>
          <p:spPr>
            <a:xfrm>
              <a:off x="4878878" y="3522565"/>
              <a:ext cx="95633" cy="177205"/>
            </a:xfrm>
            <a:custGeom>
              <a:rect b="b" l="l" r="r" t="t"/>
              <a:pathLst>
                <a:path extrusionOk="0" h="5898" w="3183">
                  <a:moveTo>
                    <a:pt x="1603" y="0"/>
                  </a:moveTo>
                  <a:cubicBezTo>
                    <a:pt x="1552" y="0"/>
                    <a:pt x="1499" y="8"/>
                    <a:pt x="1446" y="26"/>
                  </a:cubicBezTo>
                  <a:cubicBezTo>
                    <a:pt x="1214" y="103"/>
                    <a:pt x="1131" y="289"/>
                    <a:pt x="1086" y="513"/>
                  </a:cubicBezTo>
                  <a:cubicBezTo>
                    <a:pt x="827" y="1769"/>
                    <a:pt x="564" y="3024"/>
                    <a:pt x="303" y="4279"/>
                  </a:cubicBezTo>
                  <a:cubicBezTo>
                    <a:pt x="209" y="4729"/>
                    <a:pt x="117" y="5179"/>
                    <a:pt x="23" y="5629"/>
                  </a:cubicBezTo>
                  <a:cubicBezTo>
                    <a:pt x="1" y="5736"/>
                    <a:pt x="30" y="5834"/>
                    <a:pt x="127" y="5865"/>
                  </a:cubicBezTo>
                  <a:cubicBezTo>
                    <a:pt x="150" y="5872"/>
                    <a:pt x="175" y="5876"/>
                    <a:pt x="201" y="5876"/>
                  </a:cubicBezTo>
                  <a:cubicBezTo>
                    <a:pt x="261" y="5876"/>
                    <a:pt x="325" y="5859"/>
                    <a:pt x="372" y="5831"/>
                  </a:cubicBezTo>
                  <a:cubicBezTo>
                    <a:pt x="420" y="5803"/>
                    <a:pt x="439" y="5712"/>
                    <a:pt x="455" y="5646"/>
                  </a:cubicBezTo>
                  <a:cubicBezTo>
                    <a:pt x="526" y="5321"/>
                    <a:pt x="598" y="4998"/>
                    <a:pt x="654" y="4672"/>
                  </a:cubicBezTo>
                  <a:cubicBezTo>
                    <a:pt x="674" y="4561"/>
                    <a:pt x="720" y="4532"/>
                    <a:pt x="818" y="4532"/>
                  </a:cubicBezTo>
                  <a:cubicBezTo>
                    <a:pt x="823" y="4532"/>
                    <a:pt x="828" y="4532"/>
                    <a:pt x="833" y="4532"/>
                  </a:cubicBezTo>
                  <a:cubicBezTo>
                    <a:pt x="956" y="4535"/>
                    <a:pt x="1079" y="4536"/>
                    <a:pt x="1202" y="4536"/>
                  </a:cubicBezTo>
                  <a:cubicBezTo>
                    <a:pt x="1368" y="4536"/>
                    <a:pt x="1534" y="4535"/>
                    <a:pt x="1700" y="4534"/>
                  </a:cubicBezTo>
                  <a:cubicBezTo>
                    <a:pt x="1762" y="4534"/>
                    <a:pt x="1825" y="4534"/>
                    <a:pt x="1883" y="4518"/>
                  </a:cubicBezTo>
                  <a:cubicBezTo>
                    <a:pt x="1990" y="4490"/>
                    <a:pt x="2039" y="4413"/>
                    <a:pt x="2032" y="4305"/>
                  </a:cubicBezTo>
                  <a:cubicBezTo>
                    <a:pt x="2026" y="4197"/>
                    <a:pt x="1966" y="4129"/>
                    <a:pt x="1857" y="4114"/>
                  </a:cubicBezTo>
                  <a:cubicBezTo>
                    <a:pt x="1821" y="4109"/>
                    <a:pt x="1784" y="4108"/>
                    <a:pt x="1747" y="4108"/>
                  </a:cubicBezTo>
                  <a:cubicBezTo>
                    <a:pt x="1722" y="4108"/>
                    <a:pt x="1697" y="4108"/>
                    <a:pt x="1672" y="4108"/>
                  </a:cubicBezTo>
                  <a:cubicBezTo>
                    <a:pt x="1574" y="4108"/>
                    <a:pt x="1477" y="4107"/>
                    <a:pt x="1379" y="4107"/>
                  </a:cubicBezTo>
                  <a:cubicBezTo>
                    <a:pt x="1183" y="4107"/>
                    <a:pt x="986" y="4108"/>
                    <a:pt x="782" y="4108"/>
                  </a:cubicBezTo>
                  <a:cubicBezTo>
                    <a:pt x="788" y="4067"/>
                    <a:pt x="788" y="4053"/>
                    <a:pt x="791" y="4039"/>
                  </a:cubicBezTo>
                  <a:cubicBezTo>
                    <a:pt x="1032" y="2875"/>
                    <a:pt x="1273" y="1713"/>
                    <a:pt x="1517" y="549"/>
                  </a:cubicBezTo>
                  <a:cubicBezTo>
                    <a:pt x="1527" y="507"/>
                    <a:pt x="1569" y="470"/>
                    <a:pt x="1597" y="432"/>
                  </a:cubicBezTo>
                  <a:cubicBezTo>
                    <a:pt x="1626" y="476"/>
                    <a:pt x="1669" y="517"/>
                    <a:pt x="1679" y="565"/>
                  </a:cubicBezTo>
                  <a:cubicBezTo>
                    <a:pt x="1969" y="1945"/>
                    <a:pt x="2254" y="3326"/>
                    <a:pt x="2542" y="4708"/>
                  </a:cubicBezTo>
                  <a:cubicBezTo>
                    <a:pt x="2612" y="5046"/>
                    <a:pt x="2683" y="5384"/>
                    <a:pt x="2756" y="5722"/>
                  </a:cubicBezTo>
                  <a:cubicBezTo>
                    <a:pt x="2781" y="5835"/>
                    <a:pt x="2853" y="5897"/>
                    <a:pt x="2962" y="5897"/>
                  </a:cubicBezTo>
                  <a:cubicBezTo>
                    <a:pt x="2972" y="5897"/>
                    <a:pt x="2983" y="5897"/>
                    <a:pt x="2993" y="5896"/>
                  </a:cubicBezTo>
                  <a:cubicBezTo>
                    <a:pt x="3113" y="5883"/>
                    <a:pt x="3183" y="5782"/>
                    <a:pt x="3170" y="5649"/>
                  </a:cubicBezTo>
                  <a:cubicBezTo>
                    <a:pt x="3166" y="5606"/>
                    <a:pt x="3156" y="5564"/>
                    <a:pt x="3148" y="5522"/>
                  </a:cubicBezTo>
                  <a:cubicBezTo>
                    <a:pt x="2944" y="4545"/>
                    <a:pt x="2742" y="3567"/>
                    <a:pt x="2538" y="2589"/>
                  </a:cubicBezTo>
                  <a:cubicBezTo>
                    <a:pt x="2387" y="1866"/>
                    <a:pt x="2237" y="1142"/>
                    <a:pt x="2084" y="421"/>
                  </a:cubicBezTo>
                  <a:cubicBezTo>
                    <a:pt x="2029" y="163"/>
                    <a:pt x="1830" y="0"/>
                    <a:pt x="16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9"/>
            <p:cNvSpPr/>
            <p:nvPr/>
          </p:nvSpPr>
          <p:spPr>
            <a:xfrm>
              <a:off x="4793910" y="3522595"/>
              <a:ext cx="83225" cy="177326"/>
            </a:xfrm>
            <a:custGeom>
              <a:rect b="b" l="l" r="r" t="t"/>
              <a:pathLst>
                <a:path extrusionOk="0" h="5902" w="2770">
                  <a:moveTo>
                    <a:pt x="1347" y="0"/>
                  </a:moveTo>
                  <a:cubicBezTo>
                    <a:pt x="1077" y="0"/>
                    <a:pt x="805" y="102"/>
                    <a:pt x="577" y="306"/>
                  </a:cubicBezTo>
                  <a:cubicBezTo>
                    <a:pt x="393" y="472"/>
                    <a:pt x="264" y="675"/>
                    <a:pt x="189" y="909"/>
                  </a:cubicBezTo>
                  <a:cubicBezTo>
                    <a:pt x="1" y="1502"/>
                    <a:pt x="74" y="2429"/>
                    <a:pt x="931" y="2949"/>
                  </a:cubicBezTo>
                  <a:cubicBezTo>
                    <a:pt x="1141" y="3077"/>
                    <a:pt x="1354" y="3200"/>
                    <a:pt x="1562" y="3333"/>
                  </a:cubicBezTo>
                  <a:cubicBezTo>
                    <a:pt x="1966" y="3591"/>
                    <a:pt x="2165" y="3961"/>
                    <a:pt x="2155" y="4391"/>
                  </a:cubicBezTo>
                  <a:cubicBezTo>
                    <a:pt x="2160" y="4738"/>
                    <a:pt x="2085" y="4978"/>
                    <a:pt x="1928" y="5172"/>
                  </a:cubicBezTo>
                  <a:cubicBezTo>
                    <a:pt x="1768" y="5372"/>
                    <a:pt x="1557" y="5472"/>
                    <a:pt x="1345" y="5472"/>
                  </a:cubicBezTo>
                  <a:cubicBezTo>
                    <a:pt x="1131" y="5472"/>
                    <a:pt x="917" y="5370"/>
                    <a:pt x="758" y="5167"/>
                  </a:cubicBezTo>
                  <a:cubicBezTo>
                    <a:pt x="606" y="4973"/>
                    <a:pt x="543" y="4748"/>
                    <a:pt x="531" y="4506"/>
                  </a:cubicBezTo>
                  <a:cubicBezTo>
                    <a:pt x="525" y="4362"/>
                    <a:pt x="443" y="4280"/>
                    <a:pt x="319" y="4280"/>
                  </a:cubicBezTo>
                  <a:cubicBezTo>
                    <a:pt x="317" y="4280"/>
                    <a:pt x="315" y="4280"/>
                    <a:pt x="313" y="4280"/>
                  </a:cubicBezTo>
                  <a:cubicBezTo>
                    <a:pt x="188" y="4284"/>
                    <a:pt x="102" y="4375"/>
                    <a:pt x="107" y="4520"/>
                  </a:cubicBezTo>
                  <a:cubicBezTo>
                    <a:pt x="120" y="4935"/>
                    <a:pt x="259" y="5299"/>
                    <a:pt x="569" y="5584"/>
                  </a:cubicBezTo>
                  <a:cubicBezTo>
                    <a:pt x="797" y="5795"/>
                    <a:pt x="1074" y="5902"/>
                    <a:pt x="1349" y="5902"/>
                  </a:cubicBezTo>
                  <a:cubicBezTo>
                    <a:pt x="1638" y="5902"/>
                    <a:pt x="1925" y="5785"/>
                    <a:pt x="2151" y="5549"/>
                  </a:cubicBezTo>
                  <a:cubicBezTo>
                    <a:pt x="2295" y="5400"/>
                    <a:pt x="2415" y="5209"/>
                    <a:pt x="2487" y="5015"/>
                  </a:cubicBezTo>
                  <a:cubicBezTo>
                    <a:pt x="2770" y="4263"/>
                    <a:pt x="2487" y="3439"/>
                    <a:pt x="1807" y="2983"/>
                  </a:cubicBezTo>
                  <a:cubicBezTo>
                    <a:pt x="1583" y="2832"/>
                    <a:pt x="1344" y="2704"/>
                    <a:pt x="1118" y="2558"/>
                  </a:cubicBezTo>
                  <a:cubicBezTo>
                    <a:pt x="597" y="2224"/>
                    <a:pt x="459" y="1702"/>
                    <a:pt x="564" y="1147"/>
                  </a:cubicBezTo>
                  <a:cubicBezTo>
                    <a:pt x="644" y="729"/>
                    <a:pt x="986" y="426"/>
                    <a:pt x="1345" y="426"/>
                  </a:cubicBezTo>
                  <a:cubicBezTo>
                    <a:pt x="1347" y="426"/>
                    <a:pt x="1348" y="426"/>
                    <a:pt x="1350" y="426"/>
                  </a:cubicBezTo>
                  <a:cubicBezTo>
                    <a:pt x="1710" y="429"/>
                    <a:pt x="2030" y="722"/>
                    <a:pt x="2124" y="1141"/>
                  </a:cubicBezTo>
                  <a:cubicBezTo>
                    <a:pt x="2143" y="1223"/>
                    <a:pt x="2147" y="1310"/>
                    <a:pt x="2155" y="1394"/>
                  </a:cubicBezTo>
                  <a:cubicBezTo>
                    <a:pt x="2171" y="1537"/>
                    <a:pt x="2248" y="1619"/>
                    <a:pt x="2370" y="1619"/>
                  </a:cubicBezTo>
                  <a:cubicBezTo>
                    <a:pt x="2373" y="1619"/>
                    <a:pt x="2376" y="1619"/>
                    <a:pt x="2379" y="1619"/>
                  </a:cubicBezTo>
                  <a:cubicBezTo>
                    <a:pt x="2507" y="1615"/>
                    <a:pt x="2583" y="1528"/>
                    <a:pt x="2581" y="1379"/>
                  </a:cubicBezTo>
                  <a:cubicBezTo>
                    <a:pt x="2577" y="1015"/>
                    <a:pt x="2462" y="690"/>
                    <a:pt x="2221" y="416"/>
                  </a:cubicBezTo>
                  <a:cubicBezTo>
                    <a:pt x="1981" y="140"/>
                    <a:pt x="1665" y="0"/>
                    <a:pt x="1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9"/>
            <p:cNvSpPr/>
            <p:nvPr/>
          </p:nvSpPr>
          <p:spPr>
            <a:xfrm>
              <a:off x="5071196" y="3522505"/>
              <a:ext cx="74572" cy="177416"/>
            </a:xfrm>
            <a:custGeom>
              <a:rect b="b" l="l" r="r" t="t"/>
              <a:pathLst>
                <a:path extrusionOk="0" h="5905" w="2482">
                  <a:moveTo>
                    <a:pt x="1061" y="1"/>
                  </a:moveTo>
                  <a:cubicBezTo>
                    <a:pt x="875" y="1"/>
                    <a:pt x="689" y="1"/>
                    <a:pt x="503" y="1"/>
                  </a:cubicBezTo>
                  <a:cubicBezTo>
                    <a:pt x="175" y="1"/>
                    <a:pt x="2" y="174"/>
                    <a:pt x="1" y="500"/>
                  </a:cubicBezTo>
                  <a:cubicBezTo>
                    <a:pt x="1" y="2137"/>
                    <a:pt x="1" y="3771"/>
                    <a:pt x="1" y="5406"/>
                  </a:cubicBezTo>
                  <a:cubicBezTo>
                    <a:pt x="2" y="5731"/>
                    <a:pt x="175" y="5904"/>
                    <a:pt x="504" y="5904"/>
                  </a:cubicBezTo>
                  <a:cubicBezTo>
                    <a:pt x="769" y="5904"/>
                    <a:pt x="1034" y="5905"/>
                    <a:pt x="1299" y="5905"/>
                  </a:cubicBezTo>
                  <a:cubicBezTo>
                    <a:pt x="1565" y="5905"/>
                    <a:pt x="1830" y="5904"/>
                    <a:pt x="2095" y="5904"/>
                  </a:cubicBezTo>
                  <a:cubicBezTo>
                    <a:pt x="2128" y="5904"/>
                    <a:pt x="2161" y="5905"/>
                    <a:pt x="2195" y="5905"/>
                  </a:cubicBezTo>
                  <a:cubicBezTo>
                    <a:pt x="2228" y="5905"/>
                    <a:pt x="2261" y="5904"/>
                    <a:pt x="2293" y="5898"/>
                  </a:cubicBezTo>
                  <a:cubicBezTo>
                    <a:pt x="2411" y="5877"/>
                    <a:pt x="2482" y="5799"/>
                    <a:pt x="2475" y="5679"/>
                  </a:cubicBezTo>
                  <a:cubicBezTo>
                    <a:pt x="2468" y="5562"/>
                    <a:pt x="2396" y="5489"/>
                    <a:pt x="2274" y="5480"/>
                  </a:cubicBezTo>
                  <a:cubicBezTo>
                    <a:pt x="2231" y="5478"/>
                    <a:pt x="2188" y="5478"/>
                    <a:pt x="2146" y="5478"/>
                  </a:cubicBezTo>
                  <a:lnTo>
                    <a:pt x="436" y="5478"/>
                  </a:lnTo>
                  <a:lnTo>
                    <a:pt x="436" y="3168"/>
                  </a:lnTo>
                  <a:lnTo>
                    <a:pt x="614" y="3168"/>
                  </a:lnTo>
                  <a:cubicBezTo>
                    <a:pt x="667" y="3168"/>
                    <a:pt x="719" y="3168"/>
                    <a:pt x="772" y="3168"/>
                  </a:cubicBezTo>
                  <a:cubicBezTo>
                    <a:pt x="878" y="3168"/>
                    <a:pt x="984" y="3168"/>
                    <a:pt x="1090" y="3168"/>
                  </a:cubicBezTo>
                  <a:cubicBezTo>
                    <a:pt x="1249" y="3168"/>
                    <a:pt x="1407" y="3168"/>
                    <a:pt x="1565" y="3164"/>
                  </a:cubicBezTo>
                  <a:cubicBezTo>
                    <a:pt x="1707" y="3161"/>
                    <a:pt x="1798" y="3063"/>
                    <a:pt x="1793" y="2943"/>
                  </a:cubicBezTo>
                  <a:cubicBezTo>
                    <a:pt x="1787" y="2828"/>
                    <a:pt x="1697" y="2748"/>
                    <a:pt x="1561" y="2742"/>
                  </a:cubicBezTo>
                  <a:cubicBezTo>
                    <a:pt x="1516" y="2741"/>
                    <a:pt x="1472" y="2740"/>
                    <a:pt x="1427" y="2740"/>
                  </a:cubicBezTo>
                  <a:cubicBezTo>
                    <a:pt x="1368" y="2740"/>
                    <a:pt x="1308" y="2741"/>
                    <a:pt x="1249" y="2741"/>
                  </a:cubicBezTo>
                  <a:lnTo>
                    <a:pt x="436" y="2741"/>
                  </a:lnTo>
                  <a:lnTo>
                    <a:pt x="436" y="427"/>
                  </a:lnTo>
                  <a:cubicBezTo>
                    <a:pt x="496" y="427"/>
                    <a:pt x="546" y="427"/>
                    <a:pt x="598" y="429"/>
                  </a:cubicBezTo>
                  <a:cubicBezTo>
                    <a:pt x="1030" y="429"/>
                    <a:pt x="1460" y="429"/>
                    <a:pt x="1891" y="427"/>
                  </a:cubicBezTo>
                  <a:cubicBezTo>
                    <a:pt x="1955" y="427"/>
                    <a:pt x="2019" y="428"/>
                    <a:pt x="2083" y="428"/>
                  </a:cubicBezTo>
                  <a:cubicBezTo>
                    <a:pt x="2147" y="428"/>
                    <a:pt x="2211" y="427"/>
                    <a:pt x="2275" y="425"/>
                  </a:cubicBezTo>
                  <a:cubicBezTo>
                    <a:pt x="2397" y="419"/>
                    <a:pt x="2469" y="343"/>
                    <a:pt x="2475" y="225"/>
                  </a:cubicBezTo>
                  <a:cubicBezTo>
                    <a:pt x="2482" y="105"/>
                    <a:pt x="2410" y="31"/>
                    <a:pt x="2293" y="7"/>
                  </a:cubicBezTo>
                  <a:cubicBezTo>
                    <a:pt x="2266" y="2"/>
                    <a:pt x="2239" y="1"/>
                    <a:pt x="2212" y="1"/>
                  </a:cubicBezTo>
                  <a:cubicBezTo>
                    <a:pt x="2201" y="1"/>
                    <a:pt x="2190" y="1"/>
                    <a:pt x="2179" y="1"/>
                  </a:cubicBezTo>
                  <a:cubicBezTo>
                    <a:pt x="1806" y="1"/>
                    <a:pt x="1433" y="1"/>
                    <a:pt x="1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9"/>
            <p:cNvSpPr/>
            <p:nvPr/>
          </p:nvSpPr>
          <p:spPr>
            <a:xfrm>
              <a:off x="4854481" y="3426602"/>
              <a:ext cx="300630" cy="12889"/>
            </a:xfrm>
            <a:custGeom>
              <a:rect b="b" l="l" r="r" t="t"/>
              <a:pathLst>
                <a:path extrusionOk="0" h="429" w="10006">
                  <a:moveTo>
                    <a:pt x="9759" y="0"/>
                  </a:moveTo>
                  <a:cubicBezTo>
                    <a:pt x="9735" y="0"/>
                    <a:pt x="9712" y="1"/>
                    <a:pt x="9689" y="1"/>
                  </a:cubicBezTo>
                  <a:cubicBezTo>
                    <a:pt x="8127" y="1"/>
                    <a:pt x="6566" y="0"/>
                    <a:pt x="5004" y="0"/>
                  </a:cubicBezTo>
                  <a:cubicBezTo>
                    <a:pt x="3443" y="0"/>
                    <a:pt x="1881" y="1"/>
                    <a:pt x="319" y="1"/>
                  </a:cubicBezTo>
                  <a:cubicBezTo>
                    <a:pt x="298" y="1"/>
                    <a:pt x="276" y="1"/>
                    <a:pt x="254" y="1"/>
                  </a:cubicBezTo>
                  <a:cubicBezTo>
                    <a:pt x="228" y="1"/>
                    <a:pt x="202" y="2"/>
                    <a:pt x="177" y="7"/>
                  </a:cubicBezTo>
                  <a:cubicBezTo>
                    <a:pt x="68" y="31"/>
                    <a:pt x="0" y="104"/>
                    <a:pt x="3" y="216"/>
                  </a:cubicBezTo>
                  <a:cubicBezTo>
                    <a:pt x="4" y="335"/>
                    <a:pt x="75" y="410"/>
                    <a:pt x="196" y="424"/>
                  </a:cubicBezTo>
                  <a:cubicBezTo>
                    <a:pt x="217" y="428"/>
                    <a:pt x="238" y="429"/>
                    <a:pt x="260" y="429"/>
                  </a:cubicBezTo>
                  <a:cubicBezTo>
                    <a:pt x="285" y="429"/>
                    <a:pt x="312" y="427"/>
                    <a:pt x="338" y="427"/>
                  </a:cubicBezTo>
                  <a:lnTo>
                    <a:pt x="9678" y="427"/>
                  </a:lnTo>
                  <a:cubicBezTo>
                    <a:pt x="9702" y="427"/>
                    <a:pt x="9726" y="428"/>
                    <a:pt x="9751" y="428"/>
                  </a:cubicBezTo>
                  <a:cubicBezTo>
                    <a:pt x="9769" y="428"/>
                    <a:pt x="9788" y="428"/>
                    <a:pt x="9806" y="426"/>
                  </a:cubicBezTo>
                  <a:cubicBezTo>
                    <a:pt x="9925" y="412"/>
                    <a:pt x="9998" y="340"/>
                    <a:pt x="10001" y="221"/>
                  </a:cubicBezTo>
                  <a:cubicBezTo>
                    <a:pt x="10005" y="100"/>
                    <a:pt x="9934" y="27"/>
                    <a:pt x="9815" y="4"/>
                  </a:cubicBezTo>
                  <a:cubicBezTo>
                    <a:pt x="9797" y="1"/>
                    <a:pt x="9778" y="0"/>
                    <a:pt x="9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9"/>
            <p:cNvSpPr/>
            <p:nvPr/>
          </p:nvSpPr>
          <p:spPr>
            <a:xfrm>
              <a:off x="4984937" y="3522776"/>
              <a:ext cx="74812" cy="177175"/>
            </a:xfrm>
            <a:custGeom>
              <a:rect b="b" l="l" r="r" t="t"/>
              <a:pathLst>
                <a:path extrusionOk="0" h="5897" w="2490">
                  <a:moveTo>
                    <a:pt x="261" y="1"/>
                  </a:moveTo>
                  <a:cubicBezTo>
                    <a:pt x="254" y="1"/>
                    <a:pt x="246" y="1"/>
                    <a:pt x="239" y="2"/>
                  </a:cubicBezTo>
                  <a:cubicBezTo>
                    <a:pt x="165" y="11"/>
                    <a:pt x="84" y="77"/>
                    <a:pt x="32" y="139"/>
                  </a:cubicBezTo>
                  <a:cubicBezTo>
                    <a:pt x="0" y="177"/>
                    <a:pt x="10" y="255"/>
                    <a:pt x="10" y="317"/>
                  </a:cubicBezTo>
                  <a:cubicBezTo>
                    <a:pt x="10" y="1161"/>
                    <a:pt x="10" y="2004"/>
                    <a:pt x="10" y="2847"/>
                  </a:cubicBezTo>
                  <a:cubicBezTo>
                    <a:pt x="10" y="3696"/>
                    <a:pt x="9" y="4544"/>
                    <a:pt x="10" y="5393"/>
                  </a:cubicBezTo>
                  <a:cubicBezTo>
                    <a:pt x="10" y="5715"/>
                    <a:pt x="190" y="5895"/>
                    <a:pt x="512" y="5895"/>
                  </a:cubicBezTo>
                  <a:cubicBezTo>
                    <a:pt x="1005" y="5896"/>
                    <a:pt x="1497" y="5896"/>
                    <a:pt x="1990" y="5896"/>
                  </a:cubicBezTo>
                  <a:cubicBezTo>
                    <a:pt x="2042" y="5896"/>
                    <a:pt x="2093" y="5897"/>
                    <a:pt x="2145" y="5897"/>
                  </a:cubicBezTo>
                  <a:cubicBezTo>
                    <a:pt x="2183" y="5897"/>
                    <a:pt x="2222" y="5896"/>
                    <a:pt x="2260" y="5895"/>
                  </a:cubicBezTo>
                  <a:cubicBezTo>
                    <a:pt x="2404" y="5886"/>
                    <a:pt x="2489" y="5800"/>
                    <a:pt x="2487" y="5674"/>
                  </a:cubicBezTo>
                  <a:cubicBezTo>
                    <a:pt x="2482" y="5550"/>
                    <a:pt x="2402" y="5477"/>
                    <a:pt x="2260" y="5470"/>
                  </a:cubicBezTo>
                  <a:cubicBezTo>
                    <a:pt x="2242" y="5469"/>
                    <a:pt x="2223" y="5468"/>
                    <a:pt x="2205" y="5468"/>
                  </a:cubicBezTo>
                  <a:cubicBezTo>
                    <a:pt x="2186" y="5468"/>
                    <a:pt x="2167" y="5469"/>
                    <a:pt x="2148" y="5469"/>
                  </a:cubicBezTo>
                  <a:cubicBezTo>
                    <a:pt x="1866" y="5469"/>
                    <a:pt x="1584" y="5467"/>
                    <a:pt x="1302" y="5467"/>
                  </a:cubicBezTo>
                  <a:cubicBezTo>
                    <a:pt x="1067" y="5467"/>
                    <a:pt x="833" y="5468"/>
                    <a:pt x="597" y="5471"/>
                  </a:cubicBezTo>
                  <a:cubicBezTo>
                    <a:pt x="593" y="5472"/>
                    <a:pt x="589" y="5472"/>
                    <a:pt x="585" y="5472"/>
                  </a:cubicBezTo>
                  <a:cubicBezTo>
                    <a:pt x="463" y="5472"/>
                    <a:pt x="433" y="5429"/>
                    <a:pt x="433" y="5306"/>
                  </a:cubicBezTo>
                  <a:cubicBezTo>
                    <a:pt x="437" y="3651"/>
                    <a:pt x="436" y="1997"/>
                    <a:pt x="436" y="342"/>
                  </a:cubicBezTo>
                  <a:cubicBezTo>
                    <a:pt x="436" y="286"/>
                    <a:pt x="439" y="229"/>
                    <a:pt x="432" y="172"/>
                  </a:cubicBezTo>
                  <a:cubicBezTo>
                    <a:pt x="417" y="72"/>
                    <a:pt x="350" y="1"/>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9"/>
            <p:cNvSpPr/>
            <p:nvPr/>
          </p:nvSpPr>
          <p:spPr>
            <a:xfrm>
              <a:off x="4820170" y="3426602"/>
              <a:ext cx="19649" cy="12859"/>
            </a:xfrm>
            <a:custGeom>
              <a:rect b="b" l="l" r="r" t="t"/>
              <a:pathLst>
                <a:path extrusionOk="0" h="428" w="654">
                  <a:moveTo>
                    <a:pt x="397" y="0"/>
                  </a:moveTo>
                  <a:cubicBezTo>
                    <a:pt x="372" y="0"/>
                    <a:pt x="347" y="1"/>
                    <a:pt x="321" y="1"/>
                  </a:cubicBezTo>
                  <a:cubicBezTo>
                    <a:pt x="106" y="1"/>
                    <a:pt x="1" y="72"/>
                    <a:pt x="1" y="216"/>
                  </a:cubicBezTo>
                  <a:cubicBezTo>
                    <a:pt x="2" y="358"/>
                    <a:pt x="106" y="427"/>
                    <a:pt x="323" y="427"/>
                  </a:cubicBezTo>
                  <a:cubicBezTo>
                    <a:pt x="348" y="427"/>
                    <a:pt x="373" y="428"/>
                    <a:pt x="398" y="428"/>
                  </a:cubicBezTo>
                  <a:cubicBezTo>
                    <a:pt x="411" y="428"/>
                    <a:pt x="423" y="428"/>
                    <a:pt x="435" y="427"/>
                  </a:cubicBezTo>
                  <a:cubicBezTo>
                    <a:pt x="567" y="419"/>
                    <a:pt x="653" y="335"/>
                    <a:pt x="653" y="214"/>
                  </a:cubicBezTo>
                  <a:cubicBezTo>
                    <a:pt x="653" y="96"/>
                    <a:pt x="567" y="11"/>
                    <a:pt x="434" y="1"/>
                  </a:cubicBezTo>
                  <a:cubicBezTo>
                    <a:pt x="422" y="0"/>
                    <a:pt x="409" y="0"/>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9"/>
            <p:cNvSpPr/>
            <p:nvPr/>
          </p:nvSpPr>
          <p:spPr>
            <a:xfrm>
              <a:off x="4785858" y="3426602"/>
              <a:ext cx="19860" cy="12859"/>
            </a:xfrm>
            <a:custGeom>
              <a:rect b="b" l="l" r="r" t="t"/>
              <a:pathLst>
                <a:path extrusionOk="0" h="428" w="661">
                  <a:moveTo>
                    <a:pt x="380" y="1"/>
                  </a:moveTo>
                  <a:cubicBezTo>
                    <a:pt x="364" y="1"/>
                    <a:pt x="348" y="1"/>
                    <a:pt x="332" y="1"/>
                  </a:cubicBezTo>
                  <a:cubicBezTo>
                    <a:pt x="330" y="1"/>
                    <a:pt x="328" y="1"/>
                    <a:pt x="326" y="1"/>
                  </a:cubicBezTo>
                  <a:cubicBezTo>
                    <a:pt x="105" y="1"/>
                    <a:pt x="0" y="74"/>
                    <a:pt x="4" y="221"/>
                  </a:cubicBezTo>
                  <a:cubicBezTo>
                    <a:pt x="9" y="363"/>
                    <a:pt x="110" y="427"/>
                    <a:pt x="331" y="427"/>
                  </a:cubicBezTo>
                  <a:lnTo>
                    <a:pt x="401" y="427"/>
                  </a:lnTo>
                  <a:cubicBezTo>
                    <a:pt x="560" y="424"/>
                    <a:pt x="651" y="351"/>
                    <a:pt x="657" y="223"/>
                  </a:cubicBezTo>
                  <a:cubicBezTo>
                    <a:pt x="661" y="90"/>
                    <a:pt x="565" y="6"/>
                    <a:pt x="404" y="1"/>
                  </a:cubicBezTo>
                  <a:cubicBezTo>
                    <a:pt x="396" y="1"/>
                    <a:pt x="388" y="1"/>
                    <a:pt x="3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49"/>
          <p:cNvGrpSpPr/>
          <p:nvPr/>
        </p:nvGrpSpPr>
        <p:grpSpPr>
          <a:xfrm>
            <a:off x="4190684" y="1924434"/>
            <a:ext cx="438447" cy="342483"/>
            <a:chOff x="729273" y="2066284"/>
            <a:chExt cx="438447" cy="342483"/>
          </a:xfrm>
        </p:grpSpPr>
        <p:sp>
          <p:nvSpPr>
            <p:cNvPr id="879" name="Google Shape;879;p49"/>
            <p:cNvSpPr/>
            <p:nvPr/>
          </p:nvSpPr>
          <p:spPr>
            <a:xfrm>
              <a:off x="729273" y="2127997"/>
              <a:ext cx="328722" cy="280771"/>
            </a:xfrm>
            <a:custGeom>
              <a:rect b="b" l="l" r="r" t="t"/>
              <a:pathLst>
                <a:path extrusionOk="0" h="9345" w="10941">
                  <a:moveTo>
                    <a:pt x="2295" y="0"/>
                  </a:moveTo>
                  <a:cubicBezTo>
                    <a:pt x="1915" y="0"/>
                    <a:pt x="1535" y="0"/>
                    <a:pt x="1155" y="2"/>
                  </a:cubicBezTo>
                  <a:cubicBezTo>
                    <a:pt x="622" y="5"/>
                    <a:pt x="191" y="327"/>
                    <a:pt x="46" y="820"/>
                  </a:cubicBezTo>
                  <a:cubicBezTo>
                    <a:pt x="32" y="869"/>
                    <a:pt x="16" y="918"/>
                    <a:pt x="1" y="967"/>
                  </a:cubicBezTo>
                  <a:lnTo>
                    <a:pt x="1" y="8379"/>
                  </a:lnTo>
                  <a:cubicBezTo>
                    <a:pt x="8" y="8392"/>
                    <a:pt x="18" y="8403"/>
                    <a:pt x="20" y="8417"/>
                  </a:cubicBezTo>
                  <a:cubicBezTo>
                    <a:pt x="184" y="9031"/>
                    <a:pt x="584" y="9343"/>
                    <a:pt x="1214" y="9345"/>
                  </a:cubicBezTo>
                  <a:cubicBezTo>
                    <a:pt x="4055" y="9345"/>
                    <a:pt x="6894" y="9345"/>
                    <a:pt x="9733" y="9343"/>
                  </a:cubicBezTo>
                  <a:cubicBezTo>
                    <a:pt x="10460" y="9343"/>
                    <a:pt x="10938" y="8863"/>
                    <a:pt x="10939" y="8137"/>
                  </a:cubicBezTo>
                  <a:cubicBezTo>
                    <a:pt x="10940" y="6978"/>
                    <a:pt x="10939" y="5820"/>
                    <a:pt x="10938" y="4660"/>
                  </a:cubicBezTo>
                  <a:cubicBezTo>
                    <a:pt x="10938" y="4604"/>
                    <a:pt x="10936" y="4545"/>
                    <a:pt x="10921" y="4493"/>
                  </a:cubicBezTo>
                  <a:cubicBezTo>
                    <a:pt x="10891" y="4396"/>
                    <a:pt x="10823" y="4348"/>
                    <a:pt x="10730" y="4348"/>
                  </a:cubicBezTo>
                  <a:cubicBezTo>
                    <a:pt x="10721" y="4348"/>
                    <a:pt x="10712" y="4348"/>
                    <a:pt x="10703" y="4349"/>
                  </a:cubicBezTo>
                  <a:cubicBezTo>
                    <a:pt x="10595" y="4359"/>
                    <a:pt x="10529" y="4422"/>
                    <a:pt x="10516" y="4531"/>
                  </a:cubicBezTo>
                  <a:cubicBezTo>
                    <a:pt x="10509" y="4583"/>
                    <a:pt x="10512" y="4636"/>
                    <a:pt x="10512" y="4688"/>
                  </a:cubicBezTo>
                  <a:cubicBezTo>
                    <a:pt x="10512" y="5828"/>
                    <a:pt x="10512" y="6968"/>
                    <a:pt x="10512" y="8108"/>
                  </a:cubicBezTo>
                  <a:cubicBezTo>
                    <a:pt x="10512" y="8636"/>
                    <a:pt x="10232" y="8916"/>
                    <a:pt x="9704" y="8916"/>
                  </a:cubicBezTo>
                  <a:cubicBezTo>
                    <a:pt x="8291" y="8917"/>
                    <a:pt x="6878" y="8917"/>
                    <a:pt x="5466" y="8917"/>
                  </a:cubicBezTo>
                  <a:cubicBezTo>
                    <a:pt x="4053" y="8917"/>
                    <a:pt x="2640" y="8917"/>
                    <a:pt x="1226" y="8916"/>
                  </a:cubicBezTo>
                  <a:cubicBezTo>
                    <a:pt x="705" y="8916"/>
                    <a:pt x="428" y="8638"/>
                    <a:pt x="428" y="8115"/>
                  </a:cubicBezTo>
                  <a:lnTo>
                    <a:pt x="428" y="1233"/>
                  </a:lnTo>
                  <a:cubicBezTo>
                    <a:pt x="428" y="700"/>
                    <a:pt x="702" y="429"/>
                    <a:pt x="1238" y="429"/>
                  </a:cubicBezTo>
                  <a:lnTo>
                    <a:pt x="7164" y="429"/>
                  </a:lnTo>
                  <a:cubicBezTo>
                    <a:pt x="7187" y="429"/>
                    <a:pt x="7211" y="430"/>
                    <a:pt x="7234" y="430"/>
                  </a:cubicBezTo>
                  <a:cubicBezTo>
                    <a:pt x="7263" y="430"/>
                    <a:pt x="7292" y="429"/>
                    <a:pt x="7321" y="425"/>
                  </a:cubicBezTo>
                  <a:cubicBezTo>
                    <a:pt x="7428" y="411"/>
                    <a:pt x="7493" y="348"/>
                    <a:pt x="7504" y="239"/>
                  </a:cubicBezTo>
                  <a:cubicBezTo>
                    <a:pt x="7515" y="124"/>
                    <a:pt x="7460" y="45"/>
                    <a:pt x="7351" y="14"/>
                  </a:cubicBezTo>
                  <a:cubicBezTo>
                    <a:pt x="7311" y="3"/>
                    <a:pt x="7269" y="2"/>
                    <a:pt x="7227" y="2"/>
                  </a:cubicBezTo>
                  <a:cubicBezTo>
                    <a:pt x="7212" y="2"/>
                    <a:pt x="7197" y="2"/>
                    <a:pt x="7182" y="2"/>
                  </a:cubicBezTo>
                  <a:cubicBezTo>
                    <a:pt x="5932" y="0"/>
                    <a:pt x="4683" y="0"/>
                    <a:pt x="3435" y="0"/>
                  </a:cubicBezTo>
                  <a:cubicBezTo>
                    <a:pt x="3054" y="0"/>
                    <a:pt x="2675" y="0"/>
                    <a:pt x="2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9"/>
            <p:cNvSpPr/>
            <p:nvPr/>
          </p:nvSpPr>
          <p:spPr>
            <a:xfrm>
              <a:off x="969542" y="2066284"/>
              <a:ext cx="198177" cy="177626"/>
            </a:xfrm>
            <a:custGeom>
              <a:rect b="b" l="l" r="r" t="t"/>
              <a:pathLst>
                <a:path extrusionOk="0" h="5912" w="6596">
                  <a:moveTo>
                    <a:pt x="5386" y="428"/>
                  </a:moveTo>
                  <a:cubicBezTo>
                    <a:pt x="5883" y="428"/>
                    <a:pt x="6167" y="709"/>
                    <a:pt x="6167" y="1201"/>
                  </a:cubicBezTo>
                  <a:cubicBezTo>
                    <a:pt x="6168" y="2371"/>
                    <a:pt x="6168" y="3539"/>
                    <a:pt x="6167" y="4707"/>
                  </a:cubicBezTo>
                  <a:cubicBezTo>
                    <a:pt x="6167" y="5203"/>
                    <a:pt x="5888" y="5481"/>
                    <a:pt x="5389" y="5483"/>
                  </a:cubicBezTo>
                  <a:cubicBezTo>
                    <a:pt x="5156" y="5483"/>
                    <a:pt x="4924" y="5483"/>
                    <a:pt x="4691" y="5483"/>
                  </a:cubicBezTo>
                  <a:cubicBezTo>
                    <a:pt x="4226" y="5483"/>
                    <a:pt x="3761" y="5483"/>
                    <a:pt x="3295" y="5483"/>
                  </a:cubicBezTo>
                  <a:lnTo>
                    <a:pt x="1230" y="5483"/>
                  </a:lnTo>
                  <a:cubicBezTo>
                    <a:pt x="699" y="5483"/>
                    <a:pt x="429" y="5214"/>
                    <a:pt x="429" y="4688"/>
                  </a:cubicBezTo>
                  <a:cubicBezTo>
                    <a:pt x="427" y="3529"/>
                    <a:pt x="427" y="2371"/>
                    <a:pt x="429" y="1211"/>
                  </a:cubicBezTo>
                  <a:cubicBezTo>
                    <a:pt x="429" y="704"/>
                    <a:pt x="706" y="428"/>
                    <a:pt x="1212" y="428"/>
                  </a:cubicBezTo>
                  <a:close/>
                  <a:moveTo>
                    <a:pt x="1223" y="1"/>
                  </a:moveTo>
                  <a:cubicBezTo>
                    <a:pt x="470" y="1"/>
                    <a:pt x="2" y="465"/>
                    <a:pt x="2" y="1214"/>
                  </a:cubicBezTo>
                  <a:cubicBezTo>
                    <a:pt x="0" y="2376"/>
                    <a:pt x="0" y="3540"/>
                    <a:pt x="2" y="4704"/>
                  </a:cubicBezTo>
                  <a:cubicBezTo>
                    <a:pt x="2" y="4812"/>
                    <a:pt x="6" y="4923"/>
                    <a:pt x="30" y="5029"/>
                  </a:cubicBezTo>
                  <a:cubicBezTo>
                    <a:pt x="151" y="5567"/>
                    <a:pt x="589" y="5906"/>
                    <a:pt x="1170" y="5910"/>
                  </a:cubicBezTo>
                  <a:cubicBezTo>
                    <a:pt x="1405" y="5911"/>
                    <a:pt x="1641" y="5912"/>
                    <a:pt x="1877" y="5912"/>
                  </a:cubicBezTo>
                  <a:cubicBezTo>
                    <a:pt x="2349" y="5912"/>
                    <a:pt x="2821" y="5910"/>
                    <a:pt x="3292" y="5910"/>
                  </a:cubicBezTo>
                  <a:cubicBezTo>
                    <a:pt x="3761" y="5910"/>
                    <a:pt x="4229" y="5911"/>
                    <a:pt x="4698" y="5911"/>
                  </a:cubicBezTo>
                  <a:cubicBezTo>
                    <a:pt x="4932" y="5911"/>
                    <a:pt x="5166" y="5911"/>
                    <a:pt x="5400" y="5910"/>
                  </a:cubicBezTo>
                  <a:cubicBezTo>
                    <a:pt x="6124" y="5907"/>
                    <a:pt x="6594" y="5435"/>
                    <a:pt x="6594" y="4714"/>
                  </a:cubicBezTo>
                  <a:cubicBezTo>
                    <a:pt x="6595" y="3546"/>
                    <a:pt x="6595" y="2376"/>
                    <a:pt x="6594" y="1208"/>
                  </a:cubicBezTo>
                  <a:cubicBezTo>
                    <a:pt x="6594" y="472"/>
                    <a:pt x="6122" y="1"/>
                    <a:pt x="5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9"/>
            <p:cNvSpPr/>
            <p:nvPr/>
          </p:nvSpPr>
          <p:spPr>
            <a:xfrm>
              <a:off x="859578" y="2200916"/>
              <a:ext cx="101402" cy="107080"/>
            </a:xfrm>
            <a:custGeom>
              <a:rect b="b" l="l" r="r" t="t"/>
              <a:pathLst>
                <a:path extrusionOk="0" h="3564" w="3375">
                  <a:moveTo>
                    <a:pt x="434" y="434"/>
                  </a:moveTo>
                  <a:cubicBezTo>
                    <a:pt x="1276" y="885"/>
                    <a:pt x="2104" y="1328"/>
                    <a:pt x="2964" y="1789"/>
                  </a:cubicBezTo>
                  <a:cubicBezTo>
                    <a:pt x="2113" y="2247"/>
                    <a:pt x="1285" y="2690"/>
                    <a:pt x="434" y="3147"/>
                  </a:cubicBezTo>
                  <a:lnTo>
                    <a:pt x="434" y="434"/>
                  </a:lnTo>
                  <a:close/>
                  <a:moveTo>
                    <a:pt x="447" y="1"/>
                  </a:moveTo>
                  <a:cubicBezTo>
                    <a:pt x="186" y="19"/>
                    <a:pt x="4" y="212"/>
                    <a:pt x="3" y="494"/>
                  </a:cubicBezTo>
                  <a:cubicBezTo>
                    <a:pt x="0" y="1357"/>
                    <a:pt x="0" y="2222"/>
                    <a:pt x="3" y="3085"/>
                  </a:cubicBezTo>
                  <a:cubicBezTo>
                    <a:pt x="5" y="3376"/>
                    <a:pt x="194" y="3563"/>
                    <a:pt x="433" y="3563"/>
                  </a:cubicBezTo>
                  <a:cubicBezTo>
                    <a:pt x="513" y="3563"/>
                    <a:pt x="599" y="3542"/>
                    <a:pt x="685" y="3497"/>
                  </a:cubicBezTo>
                  <a:cubicBezTo>
                    <a:pt x="1493" y="3068"/>
                    <a:pt x="2297" y="2632"/>
                    <a:pt x="3104" y="2201"/>
                  </a:cubicBezTo>
                  <a:cubicBezTo>
                    <a:pt x="3274" y="2109"/>
                    <a:pt x="3375" y="1977"/>
                    <a:pt x="3372" y="1782"/>
                  </a:cubicBezTo>
                  <a:cubicBezTo>
                    <a:pt x="3369" y="1593"/>
                    <a:pt x="3268" y="1465"/>
                    <a:pt x="3104" y="1378"/>
                  </a:cubicBezTo>
                  <a:cubicBezTo>
                    <a:pt x="2301" y="950"/>
                    <a:pt x="1500" y="518"/>
                    <a:pt x="697" y="91"/>
                  </a:cubicBezTo>
                  <a:cubicBezTo>
                    <a:pt x="620" y="49"/>
                    <a:pt x="530" y="30"/>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9"/>
            <p:cNvSpPr/>
            <p:nvPr/>
          </p:nvSpPr>
          <p:spPr>
            <a:xfrm>
              <a:off x="770464" y="2334165"/>
              <a:ext cx="246279" cy="40140"/>
            </a:xfrm>
            <a:custGeom>
              <a:rect b="b" l="l" r="r" t="t"/>
              <a:pathLst>
                <a:path extrusionOk="0" h="1336" w="8197">
                  <a:moveTo>
                    <a:pt x="2040" y="428"/>
                  </a:moveTo>
                  <a:cubicBezTo>
                    <a:pt x="2178" y="428"/>
                    <a:pt x="2280" y="530"/>
                    <a:pt x="2280" y="667"/>
                  </a:cubicBezTo>
                  <a:cubicBezTo>
                    <a:pt x="2280" y="800"/>
                    <a:pt x="2172" y="910"/>
                    <a:pt x="2042" y="910"/>
                  </a:cubicBezTo>
                  <a:cubicBezTo>
                    <a:pt x="2040" y="910"/>
                    <a:pt x="2039" y="910"/>
                    <a:pt x="2037" y="910"/>
                  </a:cubicBezTo>
                  <a:cubicBezTo>
                    <a:pt x="1906" y="907"/>
                    <a:pt x="1794" y="789"/>
                    <a:pt x="1798" y="660"/>
                  </a:cubicBezTo>
                  <a:cubicBezTo>
                    <a:pt x="1802" y="532"/>
                    <a:pt x="1908" y="429"/>
                    <a:pt x="2037" y="428"/>
                  </a:cubicBezTo>
                  <a:cubicBezTo>
                    <a:pt x="2038" y="428"/>
                    <a:pt x="2039" y="428"/>
                    <a:pt x="2040" y="428"/>
                  </a:cubicBezTo>
                  <a:close/>
                  <a:moveTo>
                    <a:pt x="2046" y="0"/>
                  </a:moveTo>
                  <a:cubicBezTo>
                    <a:pt x="2044" y="0"/>
                    <a:pt x="2043" y="0"/>
                    <a:pt x="2041" y="0"/>
                  </a:cubicBezTo>
                  <a:cubicBezTo>
                    <a:pt x="1781" y="0"/>
                    <a:pt x="1580" y="117"/>
                    <a:pt x="1461" y="345"/>
                  </a:cubicBezTo>
                  <a:cubicBezTo>
                    <a:pt x="1410" y="439"/>
                    <a:pt x="1355" y="457"/>
                    <a:pt x="1261" y="457"/>
                  </a:cubicBezTo>
                  <a:cubicBezTo>
                    <a:pt x="1090" y="455"/>
                    <a:pt x="920" y="453"/>
                    <a:pt x="749" y="453"/>
                  </a:cubicBezTo>
                  <a:cubicBezTo>
                    <a:pt x="578" y="453"/>
                    <a:pt x="407" y="455"/>
                    <a:pt x="236" y="461"/>
                  </a:cubicBezTo>
                  <a:cubicBezTo>
                    <a:pt x="165" y="463"/>
                    <a:pt x="72" y="518"/>
                    <a:pt x="33" y="577"/>
                  </a:cubicBezTo>
                  <a:cubicBezTo>
                    <a:pt x="0" y="625"/>
                    <a:pt x="9" y="743"/>
                    <a:pt x="47" y="782"/>
                  </a:cubicBezTo>
                  <a:cubicBezTo>
                    <a:pt x="101" y="838"/>
                    <a:pt x="200" y="876"/>
                    <a:pt x="280" y="879"/>
                  </a:cubicBezTo>
                  <a:cubicBezTo>
                    <a:pt x="435" y="884"/>
                    <a:pt x="590" y="885"/>
                    <a:pt x="745" y="885"/>
                  </a:cubicBezTo>
                  <a:cubicBezTo>
                    <a:pt x="918" y="885"/>
                    <a:pt x="1091" y="883"/>
                    <a:pt x="1264" y="882"/>
                  </a:cubicBezTo>
                  <a:cubicBezTo>
                    <a:pt x="1267" y="882"/>
                    <a:pt x="1270" y="882"/>
                    <a:pt x="1274" y="882"/>
                  </a:cubicBezTo>
                  <a:cubicBezTo>
                    <a:pt x="1359" y="882"/>
                    <a:pt x="1415" y="901"/>
                    <a:pt x="1462" y="991"/>
                  </a:cubicBezTo>
                  <a:cubicBezTo>
                    <a:pt x="1582" y="1219"/>
                    <a:pt x="1786" y="1336"/>
                    <a:pt x="2039" y="1336"/>
                  </a:cubicBezTo>
                  <a:cubicBezTo>
                    <a:pt x="2041" y="1336"/>
                    <a:pt x="2042" y="1336"/>
                    <a:pt x="2044" y="1336"/>
                  </a:cubicBezTo>
                  <a:cubicBezTo>
                    <a:pt x="2300" y="1334"/>
                    <a:pt x="2504" y="1216"/>
                    <a:pt x="2624" y="987"/>
                  </a:cubicBezTo>
                  <a:cubicBezTo>
                    <a:pt x="2668" y="903"/>
                    <a:pt x="2719" y="882"/>
                    <a:pt x="2804" y="882"/>
                  </a:cubicBezTo>
                  <a:cubicBezTo>
                    <a:pt x="2807" y="882"/>
                    <a:pt x="2810" y="882"/>
                    <a:pt x="2813" y="882"/>
                  </a:cubicBezTo>
                  <a:cubicBezTo>
                    <a:pt x="3235" y="883"/>
                    <a:pt x="3658" y="884"/>
                    <a:pt x="4080" y="884"/>
                  </a:cubicBezTo>
                  <a:cubicBezTo>
                    <a:pt x="4502" y="884"/>
                    <a:pt x="4925" y="883"/>
                    <a:pt x="5347" y="883"/>
                  </a:cubicBezTo>
                  <a:cubicBezTo>
                    <a:pt x="6207" y="883"/>
                    <a:pt x="7066" y="883"/>
                    <a:pt x="7925" y="882"/>
                  </a:cubicBezTo>
                  <a:cubicBezTo>
                    <a:pt x="8092" y="882"/>
                    <a:pt x="8192" y="799"/>
                    <a:pt x="8193" y="670"/>
                  </a:cubicBezTo>
                  <a:cubicBezTo>
                    <a:pt x="8196" y="539"/>
                    <a:pt x="8099" y="459"/>
                    <a:pt x="7932" y="456"/>
                  </a:cubicBezTo>
                  <a:cubicBezTo>
                    <a:pt x="7894" y="454"/>
                    <a:pt x="7856" y="454"/>
                    <a:pt x="7818" y="454"/>
                  </a:cubicBezTo>
                  <a:cubicBezTo>
                    <a:pt x="6153" y="454"/>
                    <a:pt x="4485" y="454"/>
                    <a:pt x="2820" y="457"/>
                  </a:cubicBezTo>
                  <a:cubicBezTo>
                    <a:pt x="2724" y="457"/>
                    <a:pt x="2671" y="435"/>
                    <a:pt x="2622" y="343"/>
                  </a:cubicBezTo>
                  <a:cubicBezTo>
                    <a:pt x="2502" y="117"/>
                    <a:pt x="2304" y="0"/>
                    <a:pt x="2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9"/>
            <p:cNvSpPr/>
            <p:nvPr/>
          </p:nvSpPr>
          <p:spPr>
            <a:xfrm>
              <a:off x="1003914" y="2100566"/>
              <a:ext cx="122674" cy="71928"/>
            </a:xfrm>
            <a:custGeom>
              <a:rect b="b" l="l" r="r" t="t"/>
              <a:pathLst>
                <a:path extrusionOk="0" h="2394" w="4083">
                  <a:moveTo>
                    <a:pt x="287" y="1"/>
                  </a:moveTo>
                  <a:cubicBezTo>
                    <a:pt x="274" y="1"/>
                    <a:pt x="261" y="1"/>
                    <a:pt x="248" y="1"/>
                  </a:cubicBezTo>
                  <a:cubicBezTo>
                    <a:pt x="92" y="5"/>
                    <a:pt x="0" y="86"/>
                    <a:pt x="2" y="216"/>
                  </a:cubicBezTo>
                  <a:cubicBezTo>
                    <a:pt x="2" y="348"/>
                    <a:pt x="92" y="424"/>
                    <a:pt x="249" y="428"/>
                  </a:cubicBezTo>
                  <a:cubicBezTo>
                    <a:pt x="480" y="434"/>
                    <a:pt x="527" y="469"/>
                    <a:pt x="599" y="683"/>
                  </a:cubicBezTo>
                  <a:cubicBezTo>
                    <a:pt x="723" y="1053"/>
                    <a:pt x="839" y="1422"/>
                    <a:pt x="970" y="1788"/>
                  </a:cubicBezTo>
                  <a:cubicBezTo>
                    <a:pt x="1099" y="2149"/>
                    <a:pt x="1436" y="2394"/>
                    <a:pt x="1792" y="2394"/>
                  </a:cubicBezTo>
                  <a:cubicBezTo>
                    <a:pt x="1834" y="2394"/>
                    <a:pt x="1876" y="2391"/>
                    <a:pt x="1918" y="2384"/>
                  </a:cubicBezTo>
                  <a:cubicBezTo>
                    <a:pt x="2511" y="2285"/>
                    <a:pt x="3102" y="2174"/>
                    <a:pt x="3694" y="2062"/>
                  </a:cubicBezTo>
                  <a:cubicBezTo>
                    <a:pt x="3956" y="2011"/>
                    <a:pt x="4078" y="1848"/>
                    <a:pt x="4081" y="1578"/>
                  </a:cubicBezTo>
                  <a:cubicBezTo>
                    <a:pt x="4082" y="1369"/>
                    <a:pt x="4082" y="1159"/>
                    <a:pt x="4081" y="951"/>
                  </a:cubicBezTo>
                  <a:cubicBezTo>
                    <a:pt x="4079" y="638"/>
                    <a:pt x="3898" y="459"/>
                    <a:pt x="3583" y="458"/>
                  </a:cubicBezTo>
                  <a:lnTo>
                    <a:pt x="2089" y="458"/>
                  </a:lnTo>
                  <a:cubicBezTo>
                    <a:pt x="2037" y="458"/>
                    <a:pt x="1985" y="457"/>
                    <a:pt x="1933" y="457"/>
                  </a:cubicBezTo>
                  <a:cubicBezTo>
                    <a:pt x="1890" y="457"/>
                    <a:pt x="1847" y="458"/>
                    <a:pt x="1804" y="461"/>
                  </a:cubicBezTo>
                  <a:cubicBezTo>
                    <a:pt x="1680" y="469"/>
                    <a:pt x="1600" y="558"/>
                    <a:pt x="1600" y="673"/>
                  </a:cubicBezTo>
                  <a:cubicBezTo>
                    <a:pt x="1601" y="790"/>
                    <a:pt x="1681" y="874"/>
                    <a:pt x="1805" y="884"/>
                  </a:cubicBezTo>
                  <a:cubicBezTo>
                    <a:pt x="1826" y="886"/>
                    <a:pt x="1846" y="886"/>
                    <a:pt x="1867" y="886"/>
                  </a:cubicBezTo>
                  <a:cubicBezTo>
                    <a:pt x="1894" y="886"/>
                    <a:pt x="1921" y="885"/>
                    <a:pt x="1948" y="885"/>
                  </a:cubicBezTo>
                  <a:lnTo>
                    <a:pt x="3653" y="885"/>
                  </a:lnTo>
                  <a:cubicBezTo>
                    <a:pt x="3653" y="1102"/>
                    <a:pt x="3649" y="1313"/>
                    <a:pt x="3656" y="1523"/>
                  </a:cubicBezTo>
                  <a:cubicBezTo>
                    <a:pt x="3658" y="1615"/>
                    <a:pt x="3627" y="1644"/>
                    <a:pt x="3538" y="1658"/>
                  </a:cubicBezTo>
                  <a:cubicBezTo>
                    <a:pt x="3011" y="1750"/>
                    <a:pt x="2484" y="1850"/>
                    <a:pt x="1957" y="1942"/>
                  </a:cubicBezTo>
                  <a:cubicBezTo>
                    <a:pt x="1905" y="1952"/>
                    <a:pt x="1856" y="1957"/>
                    <a:pt x="1811" y="1957"/>
                  </a:cubicBezTo>
                  <a:cubicBezTo>
                    <a:pt x="1580" y="1957"/>
                    <a:pt x="1433" y="1833"/>
                    <a:pt x="1347" y="1577"/>
                  </a:cubicBezTo>
                  <a:cubicBezTo>
                    <a:pt x="1230" y="1227"/>
                    <a:pt x="1115" y="875"/>
                    <a:pt x="997" y="525"/>
                  </a:cubicBezTo>
                  <a:cubicBezTo>
                    <a:pt x="879" y="171"/>
                    <a:pt x="647"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9"/>
            <p:cNvSpPr/>
            <p:nvPr/>
          </p:nvSpPr>
          <p:spPr>
            <a:xfrm>
              <a:off x="1031345" y="2176099"/>
              <a:ext cx="33500" cy="33380"/>
            </a:xfrm>
            <a:custGeom>
              <a:rect b="b" l="l" r="r" t="t"/>
              <a:pathLst>
                <a:path extrusionOk="0" h="1111" w="1115">
                  <a:moveTo>
                    <a:pt x="565" y="439"/>
                  </a:moveTo>
                  <a:cubicBezTo>
                    <a:pt x="611" y="439"/>
                    <a:pt x="656" y="506"/>
                    <a:pt x="736" y="574"/>
                  </a:cubicBezTo>
                  <a:cubicBezTo>
                    <a:pt x="653" y="621"/>
                    <a:pt x="599" y="674"/>
                    <a:pt x="555" y="674"/>
                  </a:cubicBezTo>
                  <a:cubicBezTo>
                    <a:pt x="552" y="674"/>
                    <a:pt x="549" y="674"/>
                    <a:pt x="546" y="674"/>
                  </a:cubicBezTo>
                  <a:cubicBezTo>
                    <a:pt x="501" y="665"/>
                    <a:pt x="435" y="588"/>
                    <a:pt x="440" y="549"/>
                  </a:cubicBezTo>
                  <a:cubicBezTo>
                    <a:pt x="445" y="505"/>
                    <a:pt x="520" y="439"/>
                    <a:pt x="565" y="439"/>
                  </a:cubicBezTo>
                  <a:close/>
                  <a:moveTo>
                    <a:pt x="550" y="0"/>
                  </a:moveTo>
                  <a:cubicBezTo>
                    <a:pt x="248" y="0"/>
                    <a:pt x="1" y="251"/>
                    <a:pt x="2" y="558"/>
                  </a:cubicBezTo>
                  <a:cubicBezTo>
                    <a:pt x="2" y="866"/>
                    <a:pt x="243" y="1109"/>
                    <a:pt x="549" y="1111"/>
                  </a:cubicBezTo>
                  <a:cubicBezTo>
                    <a:pt x="551" y="1111"/>
                    <a:pt x="553" y="1111"/>
                    <a:pt x="554" y="1111"/>
                  </a:cubicBezTo>
                  <a:cubicBezTo>
                    <a:pt x="863" y="1111"/>
                    <a:pt x="1114" y="862"/>
                    <a:pt x="1113" y="557"/>
                  </a:cubicBezTo>
                  <a:cubicBezTo>
                    <a:pt x="1111" y="258"/>
                    <a:pt x="861" y="5"/>
                    <a:pt x="560" y="0"/>
                  </a:cubicBezTo>
                  <a:cubicBezTo>
                    <a:pt x="557" y="0"/>
                    <a:pt x="554"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9"/>
            <p:cNvSpPr/>
            <p:nvPr/>
          </p:nvSpPr>
          <p:spPr>
            <a:xfrm>
              <a:off x="1093027" y="2176099"/>
              <a:ext cx="33560" cy="33380"/>
            </a:xfrm>
            <a:custGeom>
              <a:rect b="b" l="l" r="r" t="t"/>
              <a:pathLst>
                <a:path extrusionOk="0" h="1111" w="1117">
                  <a:moveTo>
                    <a:pt x="560" y="438"/>
                  </a:moveTo>
                  <a:cubicBezTo>
                    <a:pt x="603" y="438"/>
                    <a:pt x="657" y="498"/>
                    <a:pt x="739" y="551"/>
                  </a:cubicBezTo>
                  <a:cubicBezTo>
                    <a:pt x="660" y="611"/>
                    <a:pt x="611" y="674"/>
                    <a:pt x="567" y="674"/>
                  </a:cubicBezTo>
                  <a:cubicBezTo>
                    <a:pt x="566" y="674"/>
                    <a:pt x="565" y="674"/>
                    <a:pt x="564" y="674"/>
                  </a:cubicBezTo>
                  <a:cubicBezTo>
                    <a:pt x="519" y="671"/>
                    <a:pt x="441" y="603"/>
                    <a:pt x="441" y="563"/>
                  </a:cubicBezTo>
                  <a:cubicBezTo>
                    <a:pt x="441" y="519"/>
                    <a:pt x="508" y="445"/>
                    <a:pt x="553" y="439"/>
                  </a:cubicBezTo>
                  <a:cubicBezTo>
                    <a:pt x="555" y="439"/>
                    <a:pt x="557" y="438"/>
                    <a:pt x="560" y="438"/>
                  </a:cubicBezTo>
                  <a:close/>
                  <a:moveTo>
                    <a:pt x="559" y="0"/>
                  </a:moveTo>
                  <a:cubicBezTo>
                    <a:pt x="557" y="0"/>
                    <a:pt x="556" y="0"/>
                    <a:pt x="554" y="0"/>
                  </a:cubicBezTo>
                  <a:cubicBezTo>
                    <a:pt x="246" y="2"/>
                    <a:pt x="0" y="256"/>
                    <a:pt x="3" y="568"/>
                  </a:cubicBezTo>
                  <a:cubicBezTo>
                    <a:pt x="7" y="871"/>
                    <a:pt x="252" y="1111"/>
                    <a:pt x="558" y="1111"/>
                  </a:cubicBezTo>
                  <a:cubicBezTo>
                    <a:pt x="559" y="1111"/>
                    <a:pt x="560" y="1111"/>
                    <a:pt x="561" y="1111"/>
                  </a:cubicBezTo>
                  <a:cubicBezTo>
                    <a:pt x="865" y="1109"/>
                    <a:pt x="1112" y="863"/>
                    <a:pt x="1115" y="561"/>
                  </a:cubicBezTo>
                  <a:cubicBezTo>
                    <a:pt x="1116" y="258"/>
                    <a:pt x="862"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49"/>
          <p:cNvSpPr txBox="1"/>
          <p:nvPr>
            <p:ph idx="3" type="subTitle"/>
          </p:nvPr>
        </p:nvSpPr>
        <p:spPr>
          <a:xfrm>
            <a:off x="4981100" y="3298425"/>
            <a:ext cx="1021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50"/>
          <p:cNvSpPr/>
          <p:nvPr/>
        </p:nvSpPr>
        <p:spPr>
          <a:xfrm>
            <a:off x="1596725" y="2461499"/>
            <a:ext cx="5950500" cy="1662300"/>
          </a:xfrm>
          <a:prstGeom prst="roundRect">
            <a:avLst>
              <a:gd fmla="val 7362"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0"/>
          <p:cNvSpPr/>
          <p:nvPr/>
        </p:nvSpPr>
        <p:spPr>
          <a:xfrm rot="5400000">
            <a:off x="4383850" y="2800223"/>
            <a:ext cx="376200" cy="26643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txBox="1"/>
          <p:nvPr>
            <p:ph type="title"/>
          </p:nvPr>
        </p:nvSpPr>
        <p:spPr>
          <a:xfrm>
            <a:off x="1783025" y="2594149"/>
            <a:ext cx="5577900" cy="128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“This is a quote, words full of wisdom that someone important said and can make the reader get inspired.”</a:t>
            </a:r>
            <a:endParaRPr b="0"/>
          </a:p>
        </p:txBody>
      </p:sp>
      <p:sp>
        <p:nvSpPr>
          <p:cNvPr id="894" name="Google Shape;894;p50"/>
          <p:cNvSpPr txBox="1"/>
          <p:nvPr>
            <p:ph idx="2" type="title"/>
          </p:nvPr>
        </p:nvSpPr>
        <p:spPr>
          <a:xfrm>
            <a:off x="3239747" y="3977388"/>
            <a:ext cx="2664300" cy="30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Someone Famous</a:t>
            </a:r>
            <a:endParaRPr/>
          </a:p>
        </p:txBody>
      </p:sp>
      <p:grpSp>
        <p:nvGrpSpPr>
          <p:cNvPr id="895" name="Google Shape;895;p50"/>
          <p:cNvGrpSpPr/>
          <p:nvPr/>
        </p:nvGrpSpPr>
        <p:grpSpPr>
          <a:xfrm>
            <a:off x="3486062" y="823027"/>
            <a:ext cx="2171825" cy="1344370"/>
            <a:chOff x="3486087" y="358230"/>
            <a:chExt cx="2171825" cy="1344370"/>
          </a:xfrm>
        </p:grpSpPr>
        <p:sp>
          <p:nvSpPr>
            <p:cNvPr id="896" name="Google Shape;896;p50"/>
            <p:cNvSpPr/>
            <p:nvPr/>
          </p:nvSpPr>
          <p:spPr>
            <a:xfrm rot="-5400000">
              <a:off x="3449916" y="394402"/>
              <a:ext cx="1174282" cy="1101938"/>
            </a:xfrm>
            <a:custGeom>
              <a:rect b="b" l="l" r="r" t="t"/>
              <a:pathLst>
                <a:path extrusionOk="0" h="31058" w="33097">
                  <a:moveTo>
                    <a:pt x="2419" y="0"/>
                  </a:moveTo>
                  <a:cubicBezTo>
                    <a:pt x="1085" y="0"/>
                    <a:pt x="0" y="1081"/>
                    <a:pt x="0" y="2419"/>
                  </a:cubicBezTo>
                  <a:lnTo>
                    <a:pt x="0" y="28642"/>
                  </a:lnTo>
                  <a:cubicBezTo>
                    <a:pt x="0" y="29975"/>
                    <a:pt x="1085" y="31058"/>
                    <a:pt x="2419" y="31058"/>
                  </a:cubicBezTo>
                  <a:lnTo>
                    <a:pt x="30680" y="31058"/>
                  </a:lnTo>
                  <a:cubicBezTo>
                    <a:pt x="32015" y="31058"/>
                    <a:pt x="33096" y="29975"/>
                    <a:pt x="33096" y="28642"/>
                  </a:cubicBezTo>
                  <a:lnTo>
                    <a:pt x="33096" y="2419"/>
                  </a:lnTo>
                  <a:cubicBezTo>
                    <a:pt x="33096" y="1081"/>
                    <a:pt x="32015" y="0"/>
                    <a:pt x="3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0"/>
            <p:cNvSpPr/>
            <p:nvPr/>
          </p:nvSpPr>
          <p:spPr>
            <a:xfrm rot="10800000">
              <a:off x="4650191" y="722625"/>
              <a:ext cx="1007721" cy="979975"/>
            </a:xfrm>
            <a:custGeom>
              <a:rect b="b" l="l" r="r" t="t"/>
              <a:pathLst>
                <a:path extrusionOk="0" h="25324" w="33097">
                  <a:moveTo>
                    <a:pt x="2419" y="0"/>
                  </a:moveTo>
                  <a:cubicBezTo>
                    <a:pt x="1085" y="0"/>
                    <a:pt x="0" y="1085"/>
                    <a:pt x="0" y="2419"/>
                  </a:cubicBezTo>
                  <a:lnTo>
                    <a:pt x="0" y="22906"/>
                  </a:lnTo>
                  <a:cubicBezTo>
                    <a:pt x="0" y="24241"/>
                    <a:pt x="1085" y="25323"/>
                    <a:pt x="2419" y="25323"/>
                  </a:cubicBezTo>
                  <a:lnTo>
                    <a:pt x="30680" y="25323"/>
                  </a:lnTo>
                  <a:cubicBezTo>
                    <a:pt x="32015" y="25323"/>
                    <a:pt x="33096" y="24241"/>
                    <a:pt x="33096" y="22906"/>
                  </a:cubicBezTo>
                  <a:lnTo>
                    <a:pt x="33096" y="2419"/>
                  </a:lnTo>
                  <a:cubicBezTo>
                    <a:pt x="33096" y="1085"/>
                    <a:pt x="32015" y="0"/>
                    <a:pt x="30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0"/>
            <p:cNvSpPr/>
            <p:nvPr/>
          </p:nvSpPr>
          <p:spPr>
            <a:xfrm>
              <a:off x="4187036" y="590641"/>
              <a:ext cx="884294" cy="743315"/>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0"/>
            <p:cNvSpPr/>
            <p:nvPr/>
          </p:nvSpPr>
          <p:spPr>
            <a:xfrm>
              <a:off x="4187034" y="1030176"/>
              <a:ext cx="168382" cy="357050"/>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a:off x="4355413" y="819374"/>
              <a:ext cx="423759" cy="567852"/>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0"/>
            <p:cNvSpPr/>
            <p:nvPr/>
          </p:nvSpPr>
          <p:spPr>
            <a:xfrm rot="-3017750">
              <a:off x="5279317" y="1209507"/>
              <a:ext cx="183266" cy="236923"/>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0"/>
            <p:cNvSpPr/>
            <p:nvPr/>
          </p:nvSpPr>
          <p:spPr>
            <a:xfrm rot="-7676210">
              <a:off x="3683378" y="498428"/>
              <a:ext cx="183261" cy="236937"/>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51"/>
          <p:cNvSpPr/>
          <p:nvPr/>
        </p:nvSpPr>
        <p:spPr>
          <a:xfrm>
            <a:off x="709625" y="3146025"/>
            <a:ext cx="5071200" cy="1245000"/>
          </a:xfrm>
          <a:prstGeom prst="roundRect">
            <a:avLst>
              <a:gd fmla="val 9941"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1"/>
          <p:cNvSpPr txBox="1"/>
          <p:nvPr>
            <p:ph idx="1" type="subTitle"/>
          </p:nvPr>
        </p:nvSpPr>
        <p:spPr>
          <a:xfrm>
            <a:off x="1266623" y="3325125"/>
            <a:ext cx="3940500" cy="82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products</a:t>
            </a:r>
            <a:endParaRPr/>
          </a:p>
        </p:txBody>
      </p:sp>
      <p:sp>
        <p:nvSpPr>
          <p:cNvPr id="909" name="Google Shape;909;p51"/>
          <p:cNvSpPr/>
          <p:nvPr/>
        </p:nvSpPr>
        <p:spPr>
          <a:xfrm rot="5400000">
            <a:off x="3057100" y="2218950"/>
            <a:ext cx="376200" cy="42777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1"/>
          <p:cNvSpPr/>
          <p:nvPr/>
        </p:nvSpPr>
        <p:spPr>
          <a:xfrm>
            <a:off x="703858" y="2216000"/>
            <a:ext cx="1359300" cy="825300"/>
          </a:xfrm>
          <a:prstGeom prst="roundRect">
            <a:avLst>
              <a:gd fmla="val 839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 name="Google Shape;911;p51"/>
          <p:cNvGrpSpPr/>
          <p:nvPr/>
        </p:nvGrpSpPr>
        <p:grpSpPr>
          <a:xfrm>
            <a:off x="5511756" y="1137930"/>
            <a:ext cx="2391383" cy="2016227"/>
            <a:chOff x="6039344" y="2586726"/>
            <a:chExt cx="2391383" cy="2016227"/>
          </a:xfrm>
        </p:grpSpPr>
        <p:sp>
          <p:nvSpPr>
            <p:cNvPr id="912" name="Google Shape;912;p51"/>
            <p:cNvSpPr/>
            <p:nvPr/>
          </p:nvSpPr>
          <p:spPr>
            <a:xfrm flipH="1">
              <a:off x="6039361" y="3887375"/>
              <a:ext cx="1119224" cy="329213"/>
            </a:xfrm>
            <a:custGeom>
              <a:rect b="b" l="l" r="r" t="t"/>
              <a:pathLst>
                <a:path extrusionOk="0" h="9735" w="33096">
                  <a:moveTo>
                    <a:pt x="2420" y="1"/>
                  </a:moveTo>
                  <a:cubicBezTo>
                    <a:pt x="1085" y="1"/>
                    <a:pt x="1" y="1081"/>
                    <a:pt x="1" y="2417"/>
                  </a:cubicBezTo>
                  <a:lnTo>
                    <a:pt x="1" y="7319"/>
                  </a:lnTo>
                  <a:cubicBezTo>
                    <a:pt x="1" y="8653"/>
                    <a:pt x="1085" y="9734"/>
                    <a:pt x="2420" y="9734"/>
                  </a:cubicBezTo>
                  <a:lnTo>
                    <a:pt x="30681" y="9734"/>
                  </a:lnTo>
                  <a:cubicBezTo>
                    <a:pt x="32016" y="9734"/>
                    <a:pt x="33095" y="8653"/>
                    <a:pt x="33095" y="7319"/>
                  </a:cubicBezTo>
                  <a:lnTo>
                    <a:pt x="33095" y="2417"/>
                  </a:lnTo>
                  <a:cubicBezTo>
                    <a:pt x="33095" y="1081"/>
                    <a:pt x="32016" y="1"/>
                    <a:pt x="306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1"/>
            <p:cNvSpPr/>
            <p:nvPr/>
          </p:nvSpPr>
          <p:spPr>
            <a:xfrm flipH="1">
              <a:off x="6039344" y="2884269"/>
              <a:ext cx="1298604" cy="932158"/>
            </a:xfrm>
            <a:custGeom>
              <a:rect b="b" l="l" r="r" t="t"/>
              <a:pathLst>
                <a:path extrusionOk="0" h="31059" w="33096">
                  <a:moveTo>
                    <a:pt x="2420" y="0"/>
                  </a:moveTo>
                  <a:cubicBezTo>
                    <a:pt x="1085" y="0"/>
                    <a:pt x="1" y="1083"/>
                    <a:pt x="1" y="2419"/>
                  </a:cubicBezTo>
                  <a:lnTo>
                    <a:pt x="1" y="28643"/>
                  </a:lnTo>
                  <a:cubicBezTo>
                    <a:pt x="1" y="29977"/>
                    <a:pt x="1085" y="31058"/>
                    <a:pt x="2420" y="31058"/>
                  </a:cubicBezTo>
                  <a:lnTo>
                    <a:pt x="30681" y="31058"/>
                  </a:lnTo>
                  <a:cubicBezTo>
                    <a:pt x="32016" y="31058"/>
                    <a:pt x="33095" y="29977"/>
                    <a:pt x="33095" y="28643"/>
                  </a:cubicBezTo>
                  <a:lnTo>
                    <a:pt x="33095" y="2419"/>
                  </a:lnTo>
                  <a:cubicBezTo>
                    <a:pt x="33095" y="1083"/>
                    <a:pt x="32016" y="0"/>
                    <a:pt x="30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1"/>
            <p:cNvSpPr/>
            <p:nvPr/>
          </p:nvSpPr>
          <p:spPr>
            <a:xfrm flipH="1">
              <a:off x="7419178" y="2586726"/>
              <a:ext cx="1011549" cy="1481133"/>
            </a:xfrm>
            <a:custGeom>
              <a:rect b="b" l="l" r="r" t="t"/>
              <a:pathLst>
                <a:path extrusionOk="0" h="39786" w="29912">
                  <a:moveTo>
                    <a:pt x="2420" y="0"/>
                  </a:moveTo>
                  <a:cubicBezTo>
                    <a:pt x="1086" y="0"/>
                    <a:pt x="1" y="1085"/>
                    <a:pt x="1" y="2419"/>
                  </a:cubicBezTo>
                  <a:lnTo>
                    <a:pt x="1" y="37370"/>
                  </a:lnTo>
                  <a:cubicBezTo>
                    <a:pt x="1" y="38704"/>
                    <a:pt x="1086" y="39785"/>
                    <a:pt x="2420" y="39785"/>
                  </a:cubicBezTo>
                  <a:lnTo>
                    <a:pt x="27497" y="39785"/>
                  </a:lnTo>
                  <a:cubicBezTo>
                    <a:pt x="28831" y="39785"/>
                    <a:pt x="29911" y="38704"/>
                    <a:pt x="29911" y="37370"/>
                  </a:cubicBezTo>
                  <a:lnTo>
                    <a:pt x="29911" y="2419"/>
                  </a:lnTo>
                  <a:cubicBezTo>
                    <a:pt x="29911" y="1085"/>
                    <a:pt x="28831" y="0"/>
                    <a:pt x="27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 name="Google Shape;915;p51"/>
            <p:cNvGrpSpPr/>
            <p:nvPr/>
          </p:nvGrpSpPr>
          <p:grpSpPr>
            <a:xfrm flipH="1">
              <a:off x="6432429" y="3085999"/>
              <a:ext cx="1186682" cy="1516954"/>
              <a:chOff x="1259630" y="2290550"/>
              <a:chExt cx="777999" cy="994659"/>
            </a:xfrm>
          </p:grpSpPr>
          <p:sp>
            <p:nvSpPr>
              <p:cNvPr id="916" name="Google Shape;916;p51"/>
              <p:cNvSpPr/>
              <p:nvPr/>
            </p:nvSpPr>
            <p:spPr>
              <a:xfrm>
                <a:off x="1259630" y="2593309"/>
                <a:ext cx="777999" cy="691900"/>
              </a:xfrm>
              <a:custGeom>
                <a:rect b="b" l="l" r="r" t="t"/>
                <a:pathLst>
                  <a:path extrusionOk="0" h="20042" w="22536">
                    <a:moveTo>
                      <a:pt x="5119" y="1"/>
                    </a:moveTo>
                    <a:lnTo>
                      <a:pt x="1" y="20042"/>
                    </a:lnTo>
                    <a:lnTo>
                      <a:pt x="22535" y="20042"/>
                    </a:lnTo>
                    <a:lnTo>
                      <a:pt x="17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1"/>
              <p:cNvSpPr/>
              <p:nvPr/>
            </p:nvSpPr>
            <p:spPr>
              <a:xfrm>
                <a:off x="1465658" y="2290550"/>
                <a:ext cx="367216" cy="376917"/>
              </a:xfrm>
              <a:custGeom>
                <a:rect b="b" l="l" r="r" t="t"/>
                <a:pathLst>
                  <a:path extrusionOk="0" h="10918" w="10637">
                    <a:moveTo>
                      <a:pt x="5339" y="1"/>
                    </a:moveTo>
                    <a:cubicBezTo>
                      <a:pt x="4715" y="1"/>
                      <a:pt x="4091" y="118"/>
                      <a:pt x="3501" y="359"/>
                    </a:cubicBezTo>
                    <a:cubicBezTo>
                      <a:pt x="2033" y="957"/>
                      <a:pt x="909" y="2241"/>
                      <a:pt x="517" y="3776"/>
                    </a:cubicBezTo>
                    <a:cubicBezTo>
                      <a:pt x="1" y="5791"/>
                      <a:pt x="608" y="7824"/>
                      <a:pt x="1291" y="9725"/>
                    </a:cubicBezTo>
                    <a:lnTo>
                      <a:pt x="1087" y="9522"/>
                    </a:lnTo>
                    <a:cubicBezTo>
                      <a:pt x="1058" y="9492"/>
                      <a:pt x="1024" y="9480"/>
                      <a:pt x="992" y="9480"/>
                    </a:cubicBezTo>
                    <a:cubicBezTo>
                      <a:pt x="880" y="9480"/>
                      <a:pt x="780" y="9625"/>
                      <a:pt x="884" y="9727"/>
                    </a:cubicBezTo>
                    <a:lnTo>
                      <a:pt x="1356" y="10199"/>
                    </a:lnTo>
                    <a:lnTo>
                      <a:pt x="884" y="10671"/>
                    </a:lnTo>
                    <a:cubicBezTo>
                      <a:pt x="780" y="10771"/>
                      <a:pt x="880" y="10917"/>
                      <a:pt x="991" y="10917"/>
                    </a:cubicBezTo>
                    <a:cubicBezTo>
                      <a:pt x="1024" y="10917"/>
                      <a:pt x="1058" y="10905"/>
                      <a:pt x="1087" y="10875"/>
                    </a:cubicBezTo>
                    <a:lnTo>
                      <a:pt x="1561" y="10403"/>
                    </a:lnTo>
                    <a:lnTo>
                      <a:pt x="2031" y="10875"/>
                    </a:lnTo>
                    <a:cubicBezTo>
                      <a:pt x="2060" y="10905"/>
                      <a:pt x="2094" y="10917"/>
                      <a:pt x="2127" y="10917"/>
                    </a:cubicBezTo>
                    <a:cubicBezTo>
                      <a:pt x="2238" y="10917"/>
                      <a:pt x="2338" y="10771"/>
                      <a:pt x="2236" y="10671"/>
                    </a:cubicBezTo>
                    <a:lnTo>
                      <a:pt x="1762" y="10199"/>
                    </a:lnTo>
                    <a:lnTo>
                      <a:pt x="2236" y="9727"/>
                    </a:lnTo>
                    <a:cubicBezTo>
                      <a:pt x="2338" y="9625"/>
                      <a:pt x="2238" y="9480"/>
                      <a:pt x="2126" y="9480"/>
                    </a:cubicBezTo>
                    <a:cubicBezTo>
                      <a:pt x="2094" y="9480"/>
                      <a:pt x="2060" y="9492"/>
                      <a:pt x="2031" y="9522"/>
                    </a:cubicBezTo>
                    <a:lnTo>
                      <a:pt x="1658" y="9897"/>
                    </a:lnTo>
                    <a:cubicBezTo>
                      <a:pt x="1041" y="8203"/>
                      <a:pt x="442" y="6422"/>
                      <a:pt x="656" y="4596"/>
                    </a:cubicBezTo>
                    <a:cubicBezTo>
                      <a:pt x="841" y="3014"/>
                      <a:pt x="1727" y="1621"/>
                      <a:pt x="3133" y="852"/>
                    </a:cubicBezTo>
                    <a:cubicBezTo>
                      <a:pt x="3822" y="475"/>
                      <a:pt x="4583" y="289"/>
                      <a:pt x="5346" y="289"/>
                    </a:cubicBezTo>
                    <a:cubicBezTo>
                      <a:pt x="6054" y="289"/>
                      <a:pt x="6763" y="449"/>
                      <a:pt x="7418" y="765"/>
                    </a:cubicBezTo>
                    <a:cubicBezTo>
                      <a:pt x="8877" y="1468"/>
                      <a:pt x="9792" y="2856"/>
                      <a:pt x="10092" y="4426"/>
                    </a:cubicBezTo>
                    <a:cubicBezTo>
                      <a:pt x="10453" y="6320"/>
                      <a:pt x="9917" y="8227"/>
                      <a:pt x="9129" y="9946"/>
                    </a:cubicBezTo>
                    <a:lnTo>
                      <a:pt x="8704" y="9522"/>
                    </a:lnTo>
                    <a:cubicBezTo>
                      <a:pt x="8675" y="9492"/>
                      <a:pt x="8641" y="9480"/>
                      <a:pt x="8609" y="9480"/>
                    </a:cubicBezTo>
                    <a:cubicBezTo>
                      <a:pt x="8497" y="9480"/>
                      <a:pt x="8397" y="9625"/>
                      <a:pt x="8500" y="9727"/>
                    </a:cubicBezTo>
                    <a:lnTo>
                      <a:pt x="8973" y="10199"/>
                    </a:lnTo>
                    <a:lnTo>
                      <a:pt x="8500" y="10671"/>
                    </a:lnTo>
                    <a:cubicBezTo>
                      <a:pt x="8397" y="10771"/>
                      <a:pt x="8497" y="10917"/>
                      <a:pt x="8608" y="10917"/>
                    </a:cubicBezTo>
                    <a:cubicBezTo>
                      <a:pt x="8641" y="10917"/>
                      <a:pt x="8674" y="10905"/>
                      <a:pt x="8704" y="10875"/>
                    </a:cubicBezTo>
                    <a:lnTo>
                      <a:pt x="9178" y="10403"/>
                    </a:lnTo>
                    <a:lnTo>
                      <a:pt x="9649" y="10875"/>
                    </a:lnTo>
                    <a:cubicBezTo>
                      <a:pt x="9678" y="10905"/>
                      <a:pt x="9712" y="10917"/>
                      <a:pt x="9744" y="10917"/>
                    </a:cubicBezTo>
                    <a:cubicBezTo>
                      <a:pt x="9855" y="10917"/>
                      <a:pt x="9955" y="10771"/>
                      <a:pt x="9853" y="10671"/>
                    </a:cubicBezTo>
                    <a:lnTo>
                      <a:pt x="9379" y="10199"/>
                    </a:lnTo>
                    <a:lnTo>
                      <a:pt x="9853" y="9727"/>
                    </a:lnTo>
                    <a:cubicBezTo>
                      <a:pt x="9955" y="9625"/>
                      <a:pt x="9855" y="9480"/>
                      <a:pt x="9744" y="9480"/>
                    </a:cubicBezTo>
                    <a:cubicBezTo>
                      <a:pt x="9711" y="9480"/>
                      <a:pt x="9678" y="9492"/>
                      <a:pt x="9649" y="9522"/>
                    </a:cubicBezTo>
                    <a:lnTo>
                      <a:pt x="9617" y="9552"/>
                    </a:lnTo>
                    <a:cubicBezTo>
                      <a:pt x="10242" y="8060"/>
                      <a:pt x="10637" y="6453"/>
                      <a:pt x="10444" y="4828"/>
                    </a:cubicBezTo>
                    <a:cubicBezTo>
                      <a:pt x="10250" y="3185"/>
                      <a:pt x="9431" y="1632"/>
                      <a:pt x="7996" y="754"/>
                    </a:cubicBezTo>
                    <a:cubicBezTo>
                      <a:pt x="7191" y="259"/>
                      <a:pt x="6266" y="1"/>
                      <a:pt x="53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1"/>
              <p:cNvSpPr/>
              <p:nvPr/>
            </p:nvSpPr>
            <p:spPr>
              <a:xfrm>
                <a:off x="1305648" y="2698290"/>
                <a:ext cx="652475" cy="565789"/>
              </a:xfrm>
              <a:custGeom>
                <a:rect b="b" l="l" r="r" t="t"/>
                <a:pathLst>
                  <a:path extrusionOk="0" h="16389" w="18900">
                    <a:moveTo>
                      <a:pt x="12509" y="540"/>
                    </a:moveTo>
                    <a:cubicBezTo>
                      <a:pt x="12410" y="540"/>
                      <a:pt x="12291" y="601"/>
                      <a:pt x="12225" y="668"/>
                    </a:cubicBezTo>
                    <a:cubicBezTo>
                      <a:pt x="12150" y="744"/>
                      <a:pt x="12094" y="866"/>
                      <a:pt x="12098" y="973"/>
                    </a:cubicBezTo>
                    <a:cubicBezTo>
                      <a:pt x="12104" y="1085"/>
                      <a:pt x="12140" y="1202"/>
                      <a:pt x="12225" y="1279"/>
                    </a:cubicBezTo>
                    <a:cubicBezTo>
                      <a:pt x="12315" y="1361"/>
                      <a:pt x="12412" y="1395"/>
                      <a:pt x="12531" y="1406"/>
                    </a:cubicBezTo>
                    <a:lnTo>
                      <a:pt x="13654" y="1513"/>
                    </a:lnTo>
                    <a:cubicBezTo>
                      <a:pt x="13661" y="1513"/>
                      <a:pt x="13668" y="1514"/>
                      <a:pt x="13676" y="1514"/>
                    </a:cubicBezTo>
                    <a:cubicBezTo>
                      <a:pt x="13776" y="1514"/>
                      <a:pt x="13894" y="1453"/>
                      <a:pt x="13959" y="1386"/>
                    </a:cubicBezTo>
                    <a:cubicBezTo>
                      <a:pt x="14034" y="1312"/>
                      <a:pt x="14091" y="1188"/>
                      <a:pt x="14087" y="1080"/>
                    </a:cubicBezTo>
                    <a:cubicBezTo>
                      <a:pt x="14081" y="967"/>
                      <a:pt x="14045" y="852"/>
                      <a:pt x="13959" y="773"/>
                    </a:cubicBezTo>
                    <a:cubicBezTo>
                      <a:pt x="13871" y="693"/>
                      <a:pt x="13774" y="658"/>
                      <a:pt x="13654" y="648"/>
                    </a:cubicBezTo>
                    <a:lnTo>
                      <a:pt x="12531" y="541"/>
                    </a:lnTo>
                    <a:cubicBezTo>
                      <a:pt x="12524" y="541"/>
                      <a:pt x="12517" y="540"/>
                      <a:pt x="12509" y="540"/>
                    </a:cubicBezTo>
                    <a:close/>
                    <a:moveTo>
                      <a:pt x="9217" y="0"/>
                    </a:moveTo>
                    <a:cubicBezTo>
                      <a:pt x="9111" y="0"/>
                      <a:pt x="8985" y="48"/>
                      <a:pt x="8910" y="127"/>
                    </a:cubicBezTo>
                    <a:cubicBezTo>
                      <a:pt x="8836" y="208"/>
                      <a:pt x="8780" y="317"/>
                      <a:pt x="8785" y="432"/>
                    </a:cubicBezTo>
                    <a:cubicBezTo>
                      <a:pt x="8789" y="546"/>
                      <a:pt x="8827" y="658"/>
                      <a:pt x="8910" y="738"/>
                    </a:cubicBezTo>
                    <a:cubicBezTo>
                      <a:pt x="9232" y="1045"/>
                      <a:pt x="9553" y="1352"/>
                      <a:pt x="9875" y="1659"/>
                    </a:cubicBezTo>
                    <a:cubicBezTo>
                      <a:pt x="9956" y="1736"/>
                      <a:pt x="10067" y="1785"/>
                      <a:pt x="10181" y="1785"/>
                    </a:cubicBezTo>
                    <a:cubicBezTo>
                      <a:pt x="10286" y="1785"/>
                      <a:pt x="10413" y="1738"/>
                      <a:pt x="10486" y="1659"/>
                    </a:cubicBezTo>
                    <a:cubicBezTo>
                      <a:pt x="10562" y="1576"/>
                      <a:pt x="10617" y="1466"/>
                      <a:pt x="10612" y="1352"/>
                    </a:cubicBezTo>
                    <a:cubicBezTo>
                      <a:pt x="10607" y="1240"/>
                      <a:pt x="10570" y="1126"/>
                      <a:pt x="10486" y="1049"/>
                    </a:cubicBezTo>
                    <a:cubicBezTo>
                      <a:pt x="10165" y="741"/>
                      <a:pt x="9844" y="433"/>
                      <a:pt x="9522" y="127"/>
                    </a:cubicBezTo>
                    <a:cubicBezTo>
                      <a:pt x="9442" y="49"/>
                      <a:pt x="9331" y="0"/>
                      <a:pt x="9217" y="0"/>
                    </a:cubicBezTo>
                    <a:close/>
                    <a:moveTo>
                      <a:pt x="5758" y="514"/>
                    </a:moveTo>
                    <a:cubicBezTo>
                      <a:pt x="5651" y="514"/>
                      <a:pt x="5543" y="554"/>
                      <a:pt x="5458" y="637"/>
                    </a:cubicBezTo>
                    <a:cubicBezTo>
                      <a:pt x="5073" y="1012"/>
                      <a:pt x="4688" y="1389"/>
                      <a:pt x="4303" y="1764"/>
                    </a:cubicBezTo>
                    <a:cubicBezTo>
                      <a:pt x="4141" y="1923"/>
                      <a:pt x="4131" y="2220"/>
                      <a:pt x="4303" y="2377"/>
                    </a:cubicBezTo>
                    <a:cubicBezTo>
                      <a:pt x="4390" y="2458"/>
                      <a:pt x="4502" y="2500"/>
                      <a:pt x="4613" y="2500"/>
                    </a:cubicBezTo>
                    <a:cubicBezTo>
                      <a:pt x="4721" y="2500"/>
                      <a:pt x="4829" y="2460"/>
                      <a:pt x="4914" y="2377"/>
                    </a:cubicBezTo>
                    <a:lnTo>
                      <a:pt x="6070" y="1248"/>
                    </a:lnTo>
                    <a:cubicBezTo>
                      <a:pt x="6231" y="1091"/>
                      <a:pt x="6240" y="793"/>
                      <a:pt x="6070" y="637"/>
                    </a:cubicBezTo>
                    <a:cubicBezTo>
                      <a:pt x="5981" y="556"/>
                      <a:pt x="5870" y="514"/>
                      <a:pt x="5758" y="514"/>
                    </a:cubicBezTo>
                    <a:close/>
                    <a:moveTo>
                      <a:pt x="15828" y="1417"/>
                    </a:moveTo>
                    <a:cubicBezTo>
                      <a:pt x="15790" y="1417"/>
                      <a:pt x="15751" y="1423"/>
                      <a:pt x="15712" y="1435"/>
                    </a:cubicBezTo>
                    <a:cubicBezTo>
                      <a:pt x="15494" y="1506"/>
                      <a:pt x="15339" y="1735"/>
                      <a:pt x="15411" y="1967"/>
                    </a:cubicBezTo>
                    <a:cubicBezTo>
                      <a:pt x="15559" y="2461"/>
                      <a:pt x="15708" y="2955"/>
                      <a:pt x="15855" y="3447"/>
                    </a:cubicBezTo>
                    <a:cubicBezTo>
                      <a:pt x="15910" y="3627"/>
                      <a:pt x="16085" y="3768"/>
                      <a:pt x="16272" y="3768"/>
                    </a:cubicBezTo>
                    <a:cubicBezTo>
                      <a:pt x="16310" y="3768"/>
                      <a:pt x="16349" y="3762"/>
                      <a:pt x="16388" y="3749"/>
                    </a:cubicBezTo>
                    <a:cubicBezTo>
                      <a:pt x="16607" y="3679"/>
                      <a:pt x="16759" y="3450"/>
                      <a:pt x="16690" y="3218"/>
                    </a:cubicBezTo>
                    <a:cubicBezTo>
                      <a:pt x="16541" y="2726"/>
                      <a:pt x="16392" y="2231"/>
                      <a:pt x="16245" y="1738"/>
                    </a:cubicBezTo>
                    <a:cubicBezTo>
                      <a:pt x="16190" y="1557"/>
                      <a:pt x="16015" y="1417"/>
                      <a:pt x="15828" y="1417"/>
                    </a:cubicBezTo>
                    <a:close/>
                    <a:moveTo>
                      <a:pt x="7482" y="2212"/>
                    </a:moveTo>
                    <a:cubicBezTo>
                      <a:pt x="7444" y="2212"/>
                      <a:pt x="7406" y="2217"/>
                      <a:pt x="7368" y="2230"/>
                    </a:cubicBezTo>
                    <a:cubicBezTo>
                      <a:pt x="7145" y="2303"/>
                      <a:pt x="7004" y="2527"/>
                      <a:pt x="7066" y="2761"/>
                    </a:cubicBezTo>
                    <a:lnTo>
                      <a:pt x="7441" y="4161"/>
                    </a:lnTo>
                    <a:cubicBezTo>
                      <a:pt x="7491" y="4342"/>
                      <a:pt x="7674" y="4480"/>
                      <a:pt x="7862" y="4480"/>
                    </a:cubicBezTo>
                    <a:cubicBezTo>
                      <a:pt x="7900" y="4480"/>
                      <a:pt x="7937" y="4475"/>
                      <a:pt x="7974" y="4463"/>
                    </a:cubicBezTo>
                    <a:cubicBezTo>
                      <a:pt x="8199" y="4390"/>
                      <a:pt x="8340" y="4164"/>
                      <a:pt x="8276" y="3932"/>
                    </a:cubicBezTo>
                    <a:cubicBezTo>
                      <a:pt x="8151" y="3465"/>
                      <a:pt x="8026" y="2998"/>
                      <a:pt x="7901" y="2532"/>
                    </a:cubicBezTo>
                    <a:cubicBezTo>
                      <a:pt x="7852" y="2350"/>
                      <a:pt x="7669" y="2212"/>
                      <a:pt x="7482" y="2212"/>
                    </a:cubicBezTo>
                    <a:close/>
                    <a:moveTo>
                      <a:pt x="4205" y="4199"/>
                    </a:moveTo>
                    <a:cubicBezTo>
                      <a:pt x="4168" y="4199"/>
                      <a:pt x="4132" y="4204"/>
                      <a:pt x="4099" y="4214"/>
                    </a:cubicBezTo>
                    <a:cubicBezTo>
                      <a:pt x="3994" y="4249"/>
                      <a:pt x="3892" y="4314"/>
                      <a:pt x="3840" y="4414"/>
                    </a:cubicBezTo>
                    <a:cubicBezTo>
                      <a:pt x="3790" y="4509"/>
                      <a:pt x="3753" y="4641"/>
                      <a:pt x="3797" y="4747"/>
                    </a:cubicBezTo>
                    <a:cubicBezTo>
                      <a:pt x="3943" y="5107"/>
                      <a:pt x="4091" y="5468"/>
                      <a:pt x="4237" y="5828"/>
                    </a:cubicBezTo>
                    <a:cubicBezTo>
                      <a:pt x="4282" y="5937"/>
                      <a:pt x="4331" y="6026"/>
                      <a:pt x="4436" y="6088"/>
                    </a:cubicBezTo>
                    <a:cubicBezTo>
                      <a:pt x="4500" y="6124"/>
                      <a:pt x="4583" y="6147"/>
                      <a:pt x="4663" y="6147"/>
                    </a:cubicBezTo>
                    <a:cubicBezTo>
                      <a:pt x="4700" y="6147"/>
                      <a:pt x="4736" y="6142"/>
                      <a:pt x="4769" y="6131"/>
                    </a:cubicBezTo>
                    <a:cubicBezTo>
                      <a:pt x="4873" y="6098"/>
                      <a:pt x="4975" y="6032"/>
                      <a:pt x="5028" y="5932"/>
                    </a:cubicBezTo>
                    <a:cubicBezTo>
                      <a:pt x="5079" y="5836"/>
                      <a:pt x="5114" y="5704"/>
                      <a:pt x="5070" y="5599"/>
                    </a:cubicBezTo>
                    <a:cubicBezTo>
                      <a:pt x="4924" y="5237"/>
                      <a:pt x="4776" y="4878"/>
                      <a:pt x="4630" y="4516"/>
                    </a:cubicBezTo>
                    <a:cubicBezTo>
                      <a:pt x="4587" y="4408"/>
                      <a:pt x="4538" y="4320"/>
                      <a:pt x="4432" y="4258"/>
                    </a:cubicBezTo>
                    <a:cubicBezTo>
                      <a:pt x="4368" y="4221"/>
                      <a:pt x="4284" y="4199"/>
                      <a:pt x="4205" y="4199"/>
                    </a:cubicBezTo>
                    <a:close/>
                    <a:moveTo>
                      <a:pt x="12140" y="4622"/>
                    </a:moveTo>
                    <a:cubicBezTo>
                      <a:pt x="12061" y="4622"/>
                      <a:pt x="11979" y="4641"/>
                      <a:pt x="11918" y="4679"/>
                    </a:cubicBezTo>
                    <a:cubicBezTo>
                      <a:pt x="11825" y="4738"/>
                      <a:pt x="11744" y="4828"/>
                      <a:pt x="11720" y="4938"/>
                    </a:cubicBezTo>
                    <a:cubicBezTo>
                      <a:pt x="11695" y="5048"/>
                      <a:pt x="11698" y="5174"/>
                      <a:pt x="11762" y="5271"/>
                    </a:cubicBezTo>
                    <a:cubicBezTo>
                      <a:pt x="11974" y="5593"/>
                      <a:pt x="12187" y="5915"/>
                      <a:pt x="12398" y="6235"/>
                    </a:cubicBezTo>
                    <a:cubicBezTo>
                      <a:pt x="12461" y="6330"/>
                      <a:pt x="12547" y="6404"/>
                      <a:pt x="12656" y="6435"/>
                    </a:cubicBezTo>
                    <a:cubicBezTo>
                      <a:pt x="12691" y="6444"/>
                      <a:pt x="12730" y="6449"/>
                      <a:pt x="12770" y="6449"/>
                    </a:cubicBezTo>
                    <a:cubicBezTo>
                      <a:pt x="12848" y="6449"/>
                      <a:pt x="12929" y="6431"/>
                      <a:pt x="12991" y="6391"/>
                    </a:cubicBezTo>
                    <a:cubicBezTo>
                      <a:pt x="13082" y="6332"/>
                      <a:pt x="13164" y="6244"/>
                      <a:pt x="13189" y="6133"/>
                    </a:cubicBezTo>
                    <a:cubicBezTo>
                      <a:pt x="13214" y="6023"/>
                      <a:pt x="13210" y="5897"/>
                      <a:pt x="13145" y="5800"/>
                    </a:cubicBezTo>
                    <a:cubicBezTo>
                      <a:pt x="12933" y="5478"/>
                      <a:pt x="12721" y="5156"/>
                      <a:pt x="12509" y="4835"/>
                    </a:cubicBezTo>
                    <a:cubicBezTo>
                      <a:pt x="12447" y="4741"/>
                      <a:pt x="12361" y="4667"/>
                      <a:pt x="12251" y="4636"/>
                    </a:cubicBezTo>
                    <a:cubicBezTo>
                      <a:pt x="12217" y="4627"/>
                      <a:pt x="12179" y="4622"/>
                      <a:pt x="12140" y="4622"/>
                    </a:cubicBezTo>
                    <a:close/>
                    <a:moveTo>
                      <a:pt x="9476" y="6231"/>
                    </a:moveTo>
                    <a:cubicBezTo>
                      <a:pt x="9398" y="6231"/>
                      <a:pt x="9324" y="6251"/>
                      <a:pt x="9248" y="6286"/>
                    </a:cubicBezTo>
                    <a:cubicBezTo>
                      <a:pt x="8794" y="6500"/>
                      <a:pt x="8340" y="6715"/>
                      <a:pt x="7886" y="6928"/>
                    </a:cubicBezTo>
                    <a:cubicBezTo>
                      <a:pt x="7793" y="6972"/>
                      <a:pt x="7713" y="7091"/>
                      <a:pt x="7686" y="7187"/>
                    </a:cubicBezTo>
                    <a:cubicBezTo>
                      <a:pt x="7658" y="7290"/>
                      <a:pt x="7671" y="7427"/>
                      <a:pt x="7730" y="7520"/>
                    </a:cubicBezTo>
                    <a:cubicBezTo>
                      <a:pt x="7789" y="7611"/>
                      <a:pt x="7879" y="7693"/>
                      <a:pt x="7988" y="7718"/>
                    </a:cubicBezTo>
                    <a:cubicBezTo>
                      <a:pt x="8025" y="7727"/>
                      <a:pt x="8060" y="7731"/>
                      <a:pt x="8095" y="7731"/>
                    </a:cubicBezTo>
                    <a:cubicBezTo>
                      <a:pt x="8172" y="7731"/>
                      <a:pt x="8245" y="7711"/>
                      <a:pt x="8321" y="7675"/>
                    </a:cubicBezTo>
                    <a:cubicBezTo>
                      <a:pt x="8775" y="7461"/>
                      <a:pt x="9229" y="7247"/>
                      <a:pt x="9683" y="7034"/>
                    </a:cubicBezTo>
                    <a:cubicBezTo>
                      <a:pt x="9776" y="6989"/>
                      <a:pt x="9856" y="6871"/>
                      <a:pt x="9882" y="6775"/>
                    </a:cubicBezTo>
                    <a:cubicBezTo>
                      <a:pt x="9911" y="6671"/>
                      <a:pt x="9898" y="6533"/>
                      <a:pt x="9839" y="6442"/>
                    </a:cubicBezTo>
                    <a:cubicBezTo>
                      <a:pt x="9779" y="6349"/>
                      <a:pt x="9690" y="6268"/>
                      <a:pt x="9581" y="6242"/>
                    </a:cubicBezTo>
                    <a:cubicBezTo>
                      <a:pt x="9545" y="6234"/>
                      <a:pt x="9510" y="6231"/>
                      <a:pt x="9476" y="6231"/>
                    </a:cubicBezTo>
                    <a:close/>
                    <a:moveTo>
                      <a:pt x="15376" y="6110"/>
                    </a:moveTo>
                    <a:cubicBezTo>
                      <a:pt x="15184" y="6110"/>
                      <a:pt x="15002" y="6225"/>
                      <a:pt x="14949" y="6424"/>
                    </a:cubicBezTo>
                    <a:cubicBezTo>
                      <a:pt x="14812" y="6931"/>
                      <a:pt x="14676" y="7437"/>
                      <a:pt x="14540" y="7945"/>
                    </a:cubicBezTo>
                    <a:cubicBezTo>
                      <a:pt x="14482" y="8162"/>
                      <a:pt x="14614" y="8424"/>
                      <a:pt x="14842" y="8476"/>
                    </a:cubicBezTo>
                    <a:cubicBezTo>
                      <a:pt x="14877" y="8484"/>
                      <a:pt x="14913" y="8488"/>
                      <a:pt x="14948" y="8488"/>
                    </a:cubicBezTo>
                    <a:cubicBezTo>
                      <a:pt x="15140" y="8488"/>
                      <a:pt x="15321" y="8371"/>
                      <a:pt x="15373" y="8175"/>
                    </a:cubicBezTo>
                    <a:cubicBezTo>
                      <a:pt x="15511" y="7668"/>
                      <a:pt x="15647" y="7162"/>
                      <a:pt x="15782" y="6654"/>
                    </a:cubicBezTo>
                    <a:cubicBezTo>
                      <a:pt x="15841" y="6435"/>
                      <a:pt x="15711" y="6174"/>
                      <a:pt x="15481" y="6122"/>
                    </a:cubicBezTo>
                    <a:cubicBezTo>
                      <a:pt x="15446" y="6114"/>
                      <a:pt x="15411" y="6110"/>
                      <a:pt x="15376" y="6110"/>
                    </a:cubicBezTo>
                    <a:close/>
                    <a:moveTo>
                      <a:pt x="2845" y="7172"/>
                    </a:moveTo>
                    <a:cubicBezTo>
                      <a:pt x="2809" y="7172"/>
                      <a:pt x="2773" y="7177"/>
                      <a:pt x="2738" y="7188"/>
                    </a:cubicBezTo>
                    <a:cubicBezTo>
                      <a:pt x="2625" y="7225"/>
                      <a:pt x="2546" y="7291"/>
                      <a:pt x="2478" y="7388"/>
                    </a:cubicBezTo>
                    <a:cubicBezTo>
                      <a:pt x="2208" y="7773"/>
                      <a:pt x="1937" y="8157"/>
                      <a:pt x="1666" y="8542"/>
                    </a:cubicBezTo>
                    <a:cubicBezTo>
                      <a:pt x="1605" y="8629"/>
                      <a:pt x="1596" y="8775"/>
                      <a:pt x="1622" y="8874"/>
                    </a:cubicBezTo>
                    <a:cubicBezTo>
                      <a:pt x="1650" y="8975"/>
                      <a:pt x="1728" y="9085"/>
                      <a:pt x="1821" y="9134"/>
                    </a:cubicBezTo>
                    <a:cubicBezTo>
                      <a:pt x="1890" y="9169"/>
                      <a:pt x="1969" y="9193"/>
                      <a:pt x="2048" y="9193"/>
                    </a:cubicBezTo>
                    <a:cubicBezTo>
                      <a:pt x="2084" y="9193"/>
                      <a:pt x="2120" y="9188"/>
                      <a:pt x="2155" y="9177"/>
                    </a:cubicBezTo>
                    <a:cubicBezTo>
                      <a:pt x="2267" y="9141"/>
                      <a:pt x="2345" y="9075"/>
                      <a:pt x="2414" y="8979"/>
                    </a:cubicBezTo>
                    <a:cubicBezTo>
                      <a:pt x="2684" y="8593"/>
                      <a:pt x="2955" y="8209"/>
                      <a:pt x="3226" y="7824"/>
                    </a:cubicBezTo>
                    <a:cubicBezTo>
                      <a:pt x="3287" y="7738"/>
                      <a:pt x="3296" y="7589"/>
                      <a:pt x="3270" y="7491"/>
                    </a:cubicBezTo>
                    <a:cubicBezTo>
                      <a:pt x="3242" y="7391"/>
                      <a:pt x="3164" y="7281"/>
                      <a:pt x="3070" y="7232"/>
                    </a:cubicBezTo>
                    <a:cubicBezTo>
                      <a:pt x="3002" y="7196"/>
                      <a:pt x="2923" y="7172"/>
                      <a:pt x="2845" y="7172"/>
                    </a:cubicBezTo>
                    <a:close/>
                    <a:moveTo>
                      <a:pt x="17388" y="7866"/>
                    </a:moveTo>
                    <a:cubicBezTo>
                      <a:pt x="17310" y="7866"/>
                      <a:pt x="17230" y="7886"/>
                      <a:pt x="17168" y="7925"/>
                    </a:cubicBezTo>
                    <a:cubicBezTo>
                      <a:pt x="17075" y="7984"/>
                      <a:pt x="16994" y="8071"/>
                      <a:pt x="16970" y="8182"/>
                    </a:cubicBezTo>
                    <a:lnTo>
                      <a:pt x="16954" y="8297"/>
                    </a:lnTo>
                    <a:cubicBezTo>
                      <a:pt x="16954" y="8375"/>
                      <a:pt x="16974" y="8448"/>
                      <a:pt x="17012" y="8517"/>
                    </a:cubicBezTo>
                    <a:lnTo>
                      <a:pt x="17490" y="9599"/>
                    </a:lnTo>
                    <a:cubicBezTo>
                      <a:pt x="17529" y="9693"/>
                      <a:pt x="17654" y="9773"/>
                      <a:pt x="17747" y="9799"/>
                    </a:cubicBezTo>
                    <a:cubicBezTo>
                      <a:pt x="17782" y="9808"/>
                      <a:pt x="17821" y="9813"/>
                      <a:pt x="17861" y="9813"/>
                    </a:cubicBezTo>
                    <a:cubicBezTo>
                      <a:pt x="17939" y="9813"/>
                      <a:pt x="18020" y="9794"/>
                      <a:pt x="18080" y="9755"/>
                    </a:cubicBezTo>
                    <a:cubicBezTo>
                      <a:pt x="18173" y="9696"/>
                      <a:pt x="18253" y="9607"/>
                      <a:pt x="18280" y="9496"/>
                    </a:cubicBezTo>
                    <a:lnTo>
                      <a:pt x="18294" y="9383"/>
                    </a:lnTo>
                    <a:cubicBezTo>
                      <a:pt x="18294" y="9304"/>
                      <a:pt x="18276" y="9231"/>
                      <a:pt x="18235" y="9163"/>
                    </a:cubicBezTo>
                    <a:lnTo>
                      <a:pt x="17760" y="8081"/>
                    </a:lnTo>
                    <a:cubicBezTo>
                      <a:pt x="17719" y="7987"/>
                      <a:pt x="17594" y="7907"/>
                      <a:pt x="17501" y="7881"/>
                    </a:cubicBezTo>
                    <a:cubicBezTo>
                      <a:pt x="17466" y="7871"/>
                      <a:pt x="17427" y="7866"/>
                      <a:pt x="17388" y="7866"/>
                    </a:cubicBezTo>
                    <a:close/>
                    <a:moveTo>
                      <a:pt x="5756" y="8661"/>
                    </a:moveTo>
                    <a:cubicBezTo>
                      <a:pt x="5651" y="8661"/>
                      <a:pt x="5524" y="8708"/>
                      <a:pt x="5450" y="8788"/>
                    </a:cubicBezTo>
                    <a:cubicBezTo>
                      <a:pt x="5288" y="8965"/>
                      <a:pt x="5284" y="9224"/>
                      <a:pt x="5450" y="9399"/>
                    </a:cubicBezTo>
                    <a:lnTo>
                      <a:pt x="6327" y="10326"/>
                    </a:lnTo>
                    <a:cubicBezTo>
                      <a:pt x="6401" y="10406"/>
                      <a:pt x="6525" y="10454"/>
                      <a:pt x="6632" y="10454"/>
                    </a:cubicBezTo>
                    <a:cubicBezTo>
                      <a:pt x="6739" y="10454"/>
                      <a:pt x="6865" y="10406"/>
                      <a:pt x="6938" y="10326"/>
                    </a:cubicBezTo>
                    <a:cubicBezTo>
                      <a:pt x="7101" y="10150"/>
                      <a:pt x="7104" y="9891"/>
                      <a:pt x="6938" y="9716"/>
                    </a:cubicBezTo>
                    <a:cubicBezTo>
                      <a:pt x="6646" y="9406"/>
                      <a:pt x="6355" y="9096"/>
                      <a:pt x="6063" y="8788"/>
                    </a:cubicBezTo>
                    <a:cubicBezTo>
                      <a:pt x="5987" y="8708"/>
                      <a:pt x="5864" y="8661"/>
                      <a:pt x="5756" y="8661"/>
                    </a:cubicBezTo>
                    <a:close/>
                    <a:moveTo>
                      <a:pt x="9527" y="9337"/>
                    </a:moveTo>
                    <a:cubicBezTo>
                      <a:pt x="9524" y="9337"/>
                      <a:pt x="9520" y="9337"/>
                      <a:pt x="9516" y="9338"/>
                    </a:cubicBezTo>
                    <a:cubicBezTo>
                      <a:pt x="9404" y="9343"/>
                      <a:pt x="9288" y="9381"/>
                      <a:pt x="9210" y="9464"/>
                    </a:cubicBezTo>
                    <a:cubicBezTo>
                      <a:pt x="9137" y="9547"/>
                      <a:pt x="9076" y="9657"/>
                      <a:pt x="9083" y="9770"/>
                    </a:cubicBezTo>
                    <a:cubicBezTo>
                      <a:pt x="9108" y="10144"/>
                      <a:pt x="9132" y="10520"/>
                      <a:pt x="9158" y="10894"/>
                    </a:cubicBezTo>
                    <a:cubicBezTo>
                      <a:pt x="9166" y="11009"/>
                      <a:pt x="9201" y="11116"/>
                      <a:pt x="9286" y="11199"/>
                    </a:cubicBezTo>
                    <a:cubicBezTo>
                      <a:pt x="9357" y="11271"/>
                      <a:pt x="9471" y="11325"/>
                      <a:pt x="9574" y="11325"/>
                    </a:cubicBezTo>
                    <a:cubicBezTo>
                      <a:pt x="9579" y="11325"/>
                      <a:pt x="9584" y="11325"/>
                      <a:pt x="9589" y="11325"/>
                    </a:cubicBezTo>
                    <a:cubicBezTo>
                      <a:pt x="9703" y="11321"/>
                      <a:pt x="9818" y="11284"/>
                      <a:pt x="9896" y="11199"/>
                    </a:cubicBezTo>
                    <a:cubicBezTo>
                      <a:pt x="9972" y="11118"/>
                      <a:pt x="10031" y="11007"/>
                      <a:pt x="10024" y="10894"/>
                    </a:cubicBezTo>
                    <a:cubicBezTo>
                      <a:pt x="9998" y="10520"/>
                      <a:pt x="9973" y="10146"/>
                      <a:pt x="9949" y="9770"/>
                    </a:cubicBezTo>
                    <a:cubicBezTo>
                      <a:pt x="9941" y="9655"/>
                      <a:pt x="9905" y="9548"/>
                      <a:pt x="9823" y="9464"/>
                    </a:cubicBezTo>
                    <a:cubicBezTo>
                      <a:pt x="9749" y="9393"/>
                      <a:pt x="9631" y="9337"/>
                      <a:pt x="9527" y="9337"/>
                    </a:cubicBezTo>
                    <a:close/>
                    <a:moveTo>
                      <a:pt x="12694" y="9558"/>
                    </a:moveTo>
                    <a:cubicBezTo>
                      <a:pt x="12499" y="9558"/>
                      <a:pt x="12346" y="9682"/>
                      <a:pt x="12272" y="9873"/>
                    </a:cubicBezTo>
                    <a:cubicBezTo>
                      <a:pt x="12086" y="10366"/>
                      <a:pt x="11899" y="10860"/>
                      <a:pt x="11710" y="11355"/>
                    </a:cubicBezTo>
                    <a:cubicBezTo>
                      <a:pt x="11672" y="11453"/>
                      <a:pt x="11702" y="11599"/>
                      <a:pt x="11754" y="11688"/>
                    </a:cubicBezTo>
                    <a:cubicBezTo>
                      <a:pt x="11807" y="11778"/>
                      <a:pt x="11910" y="11862"/>
                      <a:pt x="12012" y="11886"/>
                    </a:cubicBezTo>
                    <a:cubicBezTo>
                      <a:pt x="12051" y="11895"/>
                      <a:pt x="12088" y="11899"/>
                      <a:pt x="12124" y="11899"/>
                    </a:cubicBezTo>
                    <a:cubicBezTo>
                      <a:pt x="12319" y="11899"/>
                      <a:pt x="12471" y="11775"/>
                      <a:pt x="12544" y="11584"/>
                    </a:cubicBezTo>
                    <a:cubicBezTo>
                      <a:pt x="12732" y="11090"/>
                      <a:pt x="12919" y="10597"/>
                      <a:pt x="13107" y="10102"/>
                    </a:cubicBezTo>
                    <a:cubicBezTo>
                      <a:pt x="13144" y="10002"/>
                      <a:pt x="13114" y="9856"/>
                      <a:pt x="13062" y="9769"/>
                    </a:cubicBezTo>
                    <a:cubicBezTo>
                      <a:pt x="13010" y="9679"/>
                      <a:pt x="12908" y="9595"/>
                      <a:pt x="12805" y="9571"/>
                    </a:cubicBezTo>
                    <a:cubicBezTo>
                      <a:pt x="12767" y="9562"/>
                      <a:pt x="12730" y="9558"/>
                      <a:pt x="12694" y="9558"/>
                    </a:cubicBezTo>
                    <a:close/>
                    <a:moveTo>
                      <a:pt x="4113" y="10566"/>
                    </a:moveTo>
                    <a:cubicBezTo>
                      <a:pt x="4040" y="10566"/>
                      <a:pt x="3964" y="10584"/>
                      <a:pt x="3891" y="10619"/>
                    </a:cubicBezTo>
                    <a:cubicBezTo>
                      <a:pt x="3427" y="10842"/>
                      <a:pt x="2963" y="11064"/>
                      <a:pt x="2499" y="11286"/>
                    </a:cubicBezTo>
                    <a:cubicBezTo>
                      <a:pt x="2407" y="11331"/>
                      <a:pt x="2328" y="11449"/>
                      <a:pt x="2301" y="11544"/>
                    </a:cubicBezTo>
                    <a:cubicBezTo>
                      <a:pt x="2273" y="11648"/>
                      <a:pt x="2286" y="11786"/>
                      <a:pt x="2345" y="11877"/>
                    </a:cubicBezTo>
                    <a:cubicBezTo>
                      <a:pt x="2434" y="12017"/>
                      <a:pt x="2568" y="12086"/>
                      <a:pt x="2712" y="12086"/>
                    </a:cubicBezTo>
                    <a:cubicBezTo>
                      <a:pt x="2786" y="12086"/>
                      <a:pt x="2862" y="12068"/>
                      <a:pt x="2937" y="12032"/>
                    </a:cubicBezTo>
                    <a:cubicBezTo>
                      <a:pt x="3400" y="11810"/>
                      <a:pt x="3864" y="11588"/>
                      <a:pt x="4327" y="11367"/>
                    </a:cubicBezTo>
                    <a:cubicBezTo>
                      <a:pt x="4419" y="11322"/>
                      <a:pt x="4498" y="11204"/>
                      <a:pt x="4525" y="11107"/>
                    </a:cubicBezTo>
                    <a:cubicBezTo>
                      <a:pt x="4554" y="11005"/>
                      <a:pt x="4542" y="10867"/>
                      <a:pt x="4481" y="10774"/>
                    </a:cubicBezTo>
                    <a:cubicBezTo>
                      <a:pt x="4392" y="10635"/>
                      <a:pt x="4257" y="10566"/>
                      <a:pt x="4113" y="10566"/>
                    </a:cubicBezTo>
                    <a:close/>
                    <a:moveTo>
                      <a:pt x="16098" y="10765"/>
                    </a:moveTo>
                    <a:cubicBezTo>
                      <a:pt x="15949" y="10765"/>
                      <a:pt x="15802" y="10833"/>
                      <a:pt x="15729" y="10975"/>
                    </a:cubicBezTo>
                    <a:cubicBezTo>
                      <a:pt x="15500" y="11415"/>
                      <a:pt x="15271" y="11854"/>
                      <a:pt x="15041" y="12293"/>
                    </a:cubicBezTo>
                    <a:cubicBezTo>
                      <a:pt x="14936" y="12494"/>
                      <a:pt x="14984" y="12773"/>
                      <a:pt x="15196" y="12885"/>
                    </a:cubicBezTo>
                    <a:cubicBezTo>
                      <a:pt x="15264" y="12921"/>
                      <a:pt x="15342" y="12939"/>
                      <a:pt x="15419" y="12939"/>
                    </a:cubicBezTo>
                    <a:cubicBezTo>
                      <a:pt x="15568" y="12939"/>
                      <a:pt x="15715" y="12871"/>
                      <a:pt x="15788" y="12731"/>
                    </a:cubicBezTo>
                    <a:lnTo>
                      <a:pt x="16475" y="11411"/>
                    </a:lnTo>
                    <a:cubicBezTo>
                      <a:pt x="16579" y="11211"/>
                      <a:pt x="16533" y="10931"/>
                      <a:pt x="16319" y="10819"/>
                    </a:cubicBezTo>
                    <a:cubicBezTo>
                      <a:pt x="16252" y="10784"/>
                      <a:pt x="16174" y="10765"/>
                      <a:pt x="16098" y="10765"/>
                    </a:cubicBezTo>
                    <a:close/>
                    <a:moveTo>
                      <a:pt x="17470" y="13186"/>
                    </a:moveTo>
                    <a:cubicBezTo>
                      <a:pt x="17389" y="13186"/>
                      <a:pt x="17302" y="13210"/>
                      <a:pt x="17241" y="13245"/>
                    </a:cubicBezTo>
                    <a:cubicBezTo>
                      <a:pt x="17151" y="13297"/>
                      <a:pt x="17066" y="13401"/>
                      <a:pt x="17042" y="13505"/>
                    </a:cubicBezTo>
                    <a:cubicBezTo>
                      <a:pt x="17016" y="13616"/>
                      <a:pt x="17022" y="13738"/>
                      <a:pt x="17085" y="13837"/>
                    </a:cubicBezTo>
                    <a:cubicBezTo>
                      <a:pt x="17150" y="13935"/>
                      <a:pt x="17233" y="13996"/>
                      <a:pt x="17344" y="14036"/>
                    </a:cubicBezTo>
                    <a:cubicBezTo>
                      <a:pt x="17677" y="14160"/>
                      <a:pt x="18010" y="14282"/>
                      <a:pt x="18342" y="14406"/>
                    </a:cubicBezTo>
                    <a:cubicBezTo>
                      <a:pt x="18374" y="14418"/>
                      <a:pt x="18410" y="14423"/>
                      <a:pt x="18447" y="14423"/>
                    </a:cubicBezTo>
                    <a:cubicBezTo>
                      <a:pt x="18528" y="14423"/>
                      <a:pt x="18615" y="14398"/>
                      <a:pt x="18676" y="14362"/>
                    </a:cubicBezTo>
                    <a:cubicBezTo>
                      <a:pt x="18765" y="14310"/>
                      <a:pt x="18851" y="14208"/>
                      <a:pt x="18874" y="14105"/>
                    </a:cubicBezTo>
                    <a:cubicBezTo>
                      <a:pt x="18900" y="13993"/>
                      <a:pt x="18894" y="13869"/>
                      <a:pt x="18831" y="13771"/>
                    </a:cubicBezTo>
                    <a:cubicBezTo>
                      <a:pt x="18766" y="13672"/>
                      <a:pt x="18683" y="13615"/>
                      <a:pt x="18572" y="13573"/>
                    </a:cubicBezTo>
                    <a:cubicBezTo>
                      <a:pt x="18241" y="13449"/>
                      <a:pt x="17906" y="13325"/>
                      <a:pt x="17574" y="13203"/>
                    </a:cubicBezTo>
                    <a:cubicBezTo>
                      <a:pt x="17543" y="13191"/>
                      <a:pt x="17507" y="13186"/>
                      <a:pt x="17470" y="13186"/>
                    </a:cubicBezTo>
                    <a:close/>
                    <a:moveTo>
                      <a:pt x="11435" y="13463"/>
                    </a:moveTo>
                    <a:cubicBezTo>
                      <a:pt x="11329" y="13463"/>
                      <a:pt x="11203" y="13509"/>
                      <a:pt x="11130" y="13589"/>
                    </a:cubicBezTo>
                    <a:cubicBezTo>
                      <a:pt x="11054" y="13671"/>
                      <a:pt x="10999" y="13779"/>
                      <a:pt x="11003" y="13894"/>
                    </a:cubicBezTo>
                    <a:cubicBezTo>
                      <a:pt x="11009" y="14007"/>
                      <a:pt x="11047" y="14121"/>
                      <a:pt x="11130" y="14201"/>
                    </a:cubicBezTo>
                    <a:lnTo>
                      <a:pt x="11851" y="14883"/>
                    </a:lnTo>
                    <a:cubicBezTo>
                      <a:pt x="11932" y="14960"/>
                      <a:pt x="12042" y="15008"/>
                      <a:pt x="12156" y="15008"/>
                    </a:cubicBezTo>
                    <a:cubicBezTo>
                      <a:pt x="12263" y="15008"/>
                      <a:pt x="12389" y="14961"/>
                      <a:pt x="12462" y="14883"/>
                    </a:cubicBezTo>
                    <a:cubicBezTo>
                      <a:pt x="12537" y="14800"/>
                      <a:pt x="12594" y="14691"/>
                      <a:pt x="12589" y="14576"/>
                    </a:cubicBezTo>
                    <a:cubicBezTo>
                      <a:pt x="12583" y="14462"/>
                      <a:pt x="12547" y="14351"/>
                      <a:pt x="12462" y="14271"/>
                    </a:cubicBezTo>
                    <a:cubicBezTo>
                      <a:pt x="12222" y="14043"/>
                      <a:pt x="11982" y="13816"/>
                      <a:pt x="11741" y="13589"/>
                    </a:cubicBezTo>
                    <a:cubicBezTo>
                      <a:pt x="11660" y="13511"/>
                      <a:pt x="11550" y="13463"/>
                      <a:pt x="11435" y="13463"/>
                    </a:cubicBezTo>
                    <a:close/>
                    <a:moveTo>
                      <a:pt x="492" y="12958"/>
                    </a:moveTo>
                    <a:cubicBezTo>
                      <a:pt x="421" y="12958"/>
                      <a:pt x="350" y="12977"/>
                      <a:pt x="286" y="13019"/>
                    </a:cubicBezTo>
                    <a:cubicBezTo>
                      <a:pt x="96" y="13142"/>
                      <a:pt x="0" y="13407"/>
                      <a:pt x="131" y="13611"/>
                    </a:cubicBezTo>
                    <a:cubicBezTo>
                      <a:pt x="432" y="14081"/>
                      <a:pt x="734" y="14555"/>
                      <a:pt x="1035" y="15025"/>
                    </a:cubicBezTo>
                    <a:cubicBezTo>
                      <a:pt x="1118" y="15155"/>
                      <a:pt x="1269" y="15240"/>
                      <a:pt x="1421" y="15240"/>
                    </a:cubicBezTo>
                    <a:cubicBezTo>
                      <a:pt x="1491" y="15240"/>
                      <a:pt x="1562" y="15222"/>
                      <a:pt x="1627" y="15181"/>
                    </a:cubicBezTo>
                    <a:cubicBezTo>
                      <a:pt x="1816" y="15057"/>
                      <a:pt x="1912" y="14793"/>
                      <a:pt x="1781" y="14589"/>
                    </a:cubicBezTo>
                    <a:cubicBezTo>
                      <a:pt x="1480" y="14117"/>
                      <a:pt x="1178" y="13646"/>
                      <a:pt x="877" y="13175"/>
                    </a:cubicBezTo>
                    <a:cubicBezTo>
                      <a:pt x="795" y="13044"/>
                      <a:pt x="644" y="12958"/>
                      <a:pt x="492" y="12958"/>
                    </a:cubicBezTo>
                    <a:close/>
                    <a:moveTo>
                      <a:pt x="8653" y="13226"/>
                    </a:moveTo>
                    <a:cubicBezTo>
                      <a:pt x="8505" y="13226"/>
                      <a:pt x="8363" y="13299"/>
                      <a:pt x="8278" y="13436"/>
                    </a:cubicBezTo>
                    <a:cubicBezTo>
                      <a:pt x="8037" y="13824"/>
                      <a:pt x="7797" y="14212"/>
                      <a:pt x="7558" y="14599"/>
                    </a:cubicBezTo>
                    <a:cubicBezTo>
                      <a:pt x="7437" y="14791"/>
                      <a:pt x="7510" y="15084"/>
                      <a:pt x="7713" y="15189"/>
                    </a:cubicBezTo>
                    <a:cubicBezTo>
                      <a:pt x="7783" y="15227"/>
                      <a:pt x="7858" y="15245"/>
                      <a:pt x="7932" y="15245"/>
                    </a:cubicBezTo>
                    <a:cubicBezTo>
                      <a:pt x="8079" y="15245"/>
                      <a:pt x="8219" y="15172"/>
                      <a:pt x="8304" y="15036"/>
                    </a:cubicBezTo>
                    <a:cubicBezTo>
                      <a:pt x="8545" y="14648"/>
                      <a:pt x="8785" y="14260"/>
                      <a:pt x="9026" y="13873"/>
                    </a:cubicBezTo>
                    <a:cubicBezTo>
                      <a:pt x="9145" y="13681"/>
                      <a:pt x="9073" y="13388"/>
                      <a:pt x="8871" y="13280"/>
                    </a:cubicBezTo>
                    <a:cubicBezTo>
                      <a:pt x="8801" y="13243"/>
                      <a:pt x="8726" y="13226"/>
                      <a:pt x="8653" y="13226"/>
                    </a:cubicBezTo>
                    <a:close/>
                    <a:moveTo>
                      <a:pt x="5171" y="14238"/>
                    </a:moveTo>
                    <a:cubicBezTo>
                      <a:pt x="5101" y="14238"/>
                      <a:pt x="5032" y="14257"/>
                      <a:pt x="4969" y="14299"/>
                    </a:cubicBezTo>
                    <a:cubicBezTo>
                      <a:pt x="4580" y="14565"/>
                      <a:pt x="4190" y="14829"/>
                      <a:pt x="3801" y="15093"/>
                    </a:cubicBezTo>
                    <a:cubicBezTo>
                      <a:pt x="3707" y="15157"/>
                      <a:pt x="3632" y="15240"/>
                      <a:pt x="3601" y="15351"/>
                    </a:cubicBezTo>
                    <a:cubicBezTo>
                      <a:pt x="3573" y="15455"/>
                      <a:pt x="3587" y="15592"/>
                      <a:pt x="3645" y="15685"/>
                    </a:cubicBezTo>
                    <a:cubicBezTo>
                      <a:pt x="3728" y="15812"/>
                      <a:pt x="3881" y="15902"/>
                      <a:pt x="4034" y="15902"/>
                    </a:cubicBezTo>
                    <a:cubicBezTo>
                      <a:pt x="4104" y="15902"/>
                      <a:pt x="4174" y="15883"/>
                      <a:pt x="4237" y="15840"/>
                    </a:cubicBezTo>
                    <a:cubicBezTo>
                      <a:pt x="4626" y="15576"/>
                      <a:pt x="5015" y="15311"/>
                      <a:pt x="5405" y="15047"/>
                    </a:cubicBezTo>
                    <a:cubicBezTo>
                      <a:pt x="5499" y="14982"/>
                      <a:pt x="5572" y="14899"/>
                      <a:pt x="5603" y="14788"/>
                    </a:cubicBezTo>
                    <a:cubicBezTo>
                      <a:pt x="5632" y="14686"/>
                      <a:pt x="5618" y="14547"/>
                      <a:pt x="5561" y="14455"/>
                    </a:cubicBezTo>
                    <a:cubicBezTo>
                      <a:pt x="5478" y="14328"/>
                      <a:pt x="5324" y="14238"/>
                      <a:pt x="5171" y="14238"/>
                    </a:cubicBezTo>
                    <a:close/>
                    <a:moveTo>
                      <a:pt x="15481" y="14560"/>
                    </a:moveTo>
                    <a:cubicBezTo>
                      <a:pt x="15445" y="14560"/>
                      <a:pt x="15409" y="14565"/>
                      <a:pt x="15375" y="14576"/>
                    </a:cubicBezTo>
                    <a:cubicBezTo>
                      <a:pt x="15271" y="14610"/>
                      <a:pt x="15165" y="14675"/>
                      <a:pt x="15115" y="14774"/>
                    </a:cubicBezTo>
                    <a:cubicBezTo>
                      <a:pt x="14956" y="15096"/>
                      <a:pt x="14795" y="15415"/>
                      <a:pt x="14635" y="15737"/>
                    </a:cubicBezTo>
                    <a:cubicBezTo>
                      <a:pt x="14583" y="15841"/>
                      <a:pt x="14559" y="15954"/>
                      <a:pt x="14592" y="16070"/>
                    </a:cubicBezTo>
                    <a:cubicBezTo>
                      <a:pt x="14620" y="16170"/>
                      <a:pt x="14697" y="16278"/>
                      <a:pt x="14791" y="16327"/>
                    </a:cubicBezTo>
                    <a:cubicBezTo>
                      <a:pt x="14860" y="16364"/>
                      <a:pt x="14939" y="16388"/>
                      <a:pt x="15017" y="16388"/>
                    </a:cubicBezTo>
                    <a:cubicBezTo>
                      <a:pt x="15053" y="16388"/>
                      <a:pt x="15088" y="16383"/>
                      <a:pt x="15123" y="16372"/>
                    </a:cubicBezTo>
                    <a:cubicBezTo>
                      <a:pt x="15227" y="16339"/>
                      <a:pt x="15332" y="16273"/>
                      <a:pt x="15382" y="16173"/>
                    </a:cubicBezTo>
                    <a:cubicBezTo>
                      <a:pt x="15542" y="15852"/>
                      <a:pt x="15702" y="15532"/>
                      <a:pt x="15862" y="15211"/>
                    </a:cubicBezTo>
                    <a:cubicBezTo>
                      <a:pt x="15914" y="15106"/>
                      <a:pt x="15938" y="14994"/>
                      <a:pt x="15906" y="14878"/>
                    </a:cubicBezTo>
                    <a:cubicBezTo>
                      <a:pt x="15878" y="14777"/>
                      <a:pt x="15800" y="14669"/>
                      <a:pt x="15708" y="14621"/>
                    </a:cubicBezTo>
                    <a:cubicBezTo>
                      <a:pt x="15638" y="14584"/>
                      <a:pt x="15559" y="14560"/>
                      <a:pt x="15481" y="145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51"/>
            <p:cNvGrpSpPr/>
            <p:nvPr/>
          </p:nvGrpSpPr>
          <p:grpSpPr>
            <a:xfrm flipH="1">
              <a:off x="7300088" y="3387158"/>
              <a:ext cx="895527" cy="969047"/>
              <a:chOff x="947375" y="2671640"/>
              <a:chExt cx="585044" cy="633116"/>
            </a:xfrm>
          </p:grpSpPr>
          <p:sp>
            <p:nvSpPr>
              <p:cNvPr id="920" name="Google Shape;920;p51"/>
              <p:cNvSpPr/>
              <p:nvPr/>
            </p:nvSpPr>
            <p:spPr>
              <a:xfrm>
                <a:off x="968706" y="2817726"/>
                <a:ext cx="522742" cy="471380"/>
              </a:xfrm>
              <a:custGeom>
                <a:rect b="b" l="l" r="r" t="t"/>
                <a:pathLst>
                  <a:path extrusionOk="0" h="16175" w="17939">
                    <a:moveTo>
                      <a:pt x="1" y="0"/>
                    </a:moveTo>
                    <a:lnTo>
                      <a:pt x="1" y="16174"/>
                    </a:lnTo>
                    <a:lnTo>
                      <a:pt x="17939" y="16174"/>
                    </a:lnTo>
                    <a:lnTo>
                      <a:pt x="179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1"/>
              <p:cNvSpPr/>
              <p:nvPr/>
            </p:nvSpPr>
            <p:spPr>
              <a:xfrm>
                <a:off x="947375" y="2810528"/>
                <a:ext cx="585044" cy="494228"/>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1"/>
              <p:cNvSpPr/>
              <p:nvPr/>
            </p:nvSpPr>
            <p:spPr>
              <a:xfrm>
                <a:off x="1102956" y="2671640"/>
                <a:ext cx="306145" cy="203677"/>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51"/>
            <p:cNvSpPr/>
            <p:nvPr/>
          </p:nvSpPr>
          <p:spPr>
            <a:xfrm flipH="1" rot="-6147428">
              <a:off x="6469883" y="3074038"/>
              <a:ext cx="258138" cy="283502"/>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51"/>
          <p:cNvSpPr/>
          <p:nvPr/>
        </p:nvSpPr>
        <p:spPr>
          <a:xfrm rot="6584380">
            <a:off x="6430093" y="805243"/>
            <a:ext cx="343952" cy="30901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1"/>
          <p:cNvSpPr txBox="1"/>
          <p:nvPr>
            <p:ph type="title"/>
          </p:nvPr>
        </p:nvSpPr>
        <p:spPr>
          <a:xfrm>
            <a:off x="801958" y="2303812"/>
            <a:ext cx="1163100" cy="64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26" name="Google Shape;926;p51"/>
          <p:cNvSpPr txBox="1"/>
          <p:nvPr>
            <p:ph idx="2" type="subTitle"/>
          </p:nvPr>
        </p:nvSpPr>
        <p:spPr>
          <a:xfrm>
            <a:off x="1106350" y="4142500"/>
            <a:ext cx="4277700" cy="3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2"/>
          <p:cNvSpPr txBox="1"/>
          <p:nvPr>
            <p:ph idx="1" type="body"/>
          </p:nvPr>
        </p:nvSpPr>
        <p:spPr>
          <a:xfrm>
            <a:off x="959027" y="1930476"/>
            <a:ext cx="4457100" cy="19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17500" lvl="0" marL="457200" rtl="0" algn="l">
              <a:spcBef>
                <a:spcPts val="12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200"/>
              </a:spcBef>
              <a:spcAft>
                <a:spcPts val="1200"/>
              </a:spcAft>
              <a:buNone/>
            </a:pPr>
            <a:r>
              <a:rPr lang="en"/>
              <a:t>And the most important thing: the audience won’t miss the point of your presentation</a:t>
            </a:r>
            <a:endParaRPr/>
          </a:p>
        </p:txBody>
      </p:sp>
      <p:sp>
        <p:nvSpPr>
          <p:cNvPr id="932" name="Google Shape;932;p52"/>
          <p:cNvSpPr txBox="1"/>
          <p:nvPr>
            <p:ph type="title"/>
          </p:nvPr>
        </p:nvSpPr>
        <p:spPr>
          <a:xfrm>
            <a:off x="713225" y="539500"/>
            <a:ext cx="7711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Quantity and quality</a:t>
            </a:r>
            <a:endParaRPr/>
          </a:p>
        </p:txBody>
      </p:sp>
      <p:grpSp>
        <p:nvGrpSpPr>
          <p:cNvPr id="933" name="Google Shape;933;p52"/>
          <p:cNvGrpSpPr/>
          <p:nvPr/>
        </p:nvGrpSpPr>
        <p:grpSpPr>
          <a:xfrm>
            <a:off x="6188728" y="1610066"/>
            <a:ext cx="1996244" cy="2632521"/>
            <a:chOff x="5942926" y="1457666"/>
            <a:chExt cx="1996244" cy="2632521"/>
          </a:xfrm>
        </p:grpSpPr>
        <p:grpSp>
          <p:nvGrpSpPr>
            <p:cNvPr id="934" name="Google Shape;934;p52"/>
            <p:cNvGrpSpPr/>
            <p:nvPr/>
          </p:nvGrpSpPr>
          <p:grpSpPr>
            <a:xfrm>
              <a:off x="5942926" y="1457666"/>
              <a:ext cx="1996244" cy="2632521"/>
              <a:chOff x="5942926" y="1457666"/>
              <a:chExt cx="1996244" cy="2632521"/>
            </a:xfrm>
          </p:grpSpPr>
          <p:sp>
            <p:nvSpPr>
              <p:cNvPr id="935" name="Google Shape;935;p52"/>
              <p:cNvSpPr/>
              <p:nvPr/>
            </p:nvSpPr>
            <p:spPr>
              <a:xfrm flipH="1" rot="10800000">
                <a:off x="7526370" y="2680175"/>
                <a:ext cx="412800" cy="14100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2"/>
              <p:cNvSpPr/>
              <p:nvPr/>
            </p:nvSpPr>
            <p:spPr>
              <a:xfrm flipH="1" rot="5400000">
                <a:off x="6591351" y="1271544"/>
                <a:ext cx="989700" cy="1705800"/>
              </a:xfrm>
              <a:prstGeom prst="roundRect">
                <a:avLst>
                  <a:gd fmla="val 96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 name="Google Shape;937;p52"/>
              <p:cNvGrpSpPr/>
              <p:nvPr/>
            </p:nvGrpSpPr>
            <p:grpSpPr>
              <a:xfrm>
                <a:off x="6727214" y="1951052"/>
                <a:ext cx="346722" cy="346722"/>
                <a:chOff x="6595675" y="1956450"/>
                <a:chExt cx="411100" cy="411100"/>
              </a:xfrm>
            </p:grpSpPr>
            <p:sp>
              <p:nvSpPr>
                <p:cNvPr id="938" name="Google Shape;938;p52"/>
                <p:cNvSpPr/>
                <p:nvPr/>
              </p:nvSpPr>
              <p:spPr>
                <a:xfrm>
                  <a:off x="6615625" y="197637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2"/>
                <p:cNvSpPr/>
                <p:nvPr/>
              </p:nvSpPr>
              <p:spPr>
                <a:xfrm>
                  <a:off x="6595675" y="1956450"/>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2"/>
                <p:cNvSpPr/>
                <p:nvPr/>
              </p:nvSpPr>
              <p:spPr>
                <a:xfrm>
                  <a:off x="6719400" y="2014575"/>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 name="Google Shape;941;p52"/>
              <p:cNvSpPr/>
              <p:nvPr/>
            </p:nvSpPr>
            <p:spPr>
              <a:xfrm flipH="1" rot="5400000">
                <a:off x="6310576" y="2298800"/>
                <a:ext cx="504000" cy="12393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2"/>
              <p:cNvSpPr/>
              <p:nvPr/>
            </p:nvSpPr>
            <p:spPr>
              <a:xfrm flipH="1">
                <a:off x="6187021" y="3217332"/>
                <a:ext cx="1291489" cy="872855"/>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 name="Google Shape;943;p52"/>
              <p:cNvGrpSpPr/>
              <p:nvPr/>
            </p:nvGrpSpPr>
            <p:grpSpPr>
              <a:xfrm>
                <a:off x="6976378" y="1457666"/>
                <a:ext cx="373155" cy="373155"/>
                <a:chOff x="6595675" y="1956450"/>
                <a:chExt cx="411100" cy="411100"/>
              </a:xfrm>
            </p:grpSpPr>
            <p:sp>
              <p:nvSpPr>
                <p:cNvPr id="944" name="Google Shape;944;p52"/>
                <p:cNvSpPr/>
                <p:nvPr/>
              </p:nvSpPr>
              <p:spPr>
                <a:xfrm>
                  <a:off x="6615625" y="197637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2"/>
                <p:cNvSpPr/>
                <p:nvPr/>
              </p:nvSpPr>
              <p:spPr>
                <a:xfrm>
                  <a:off x="6595675" y="1956450"/>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2"/>
                <p:cNvSpPr/>
                <p:nvPr/>
              </p:nvSpPr>
              <p:spPr>
                <a:xfrm>
                  <a:off x="6719400" y="2014575"/>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 name="Google Shape;947;p52"/>
              <p:cNvSpPr/>
              <p:nvPr/>
            </p:nvSpPr>
            <p:spPr>
              <a:xfrm flipH="1">
                <a:off x="6920059" y="2067301"/>
                <a:ext cx="651313" cy="1314694"/>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2"/>
              <p:cNvSpPr/>
              <p:nvPr/>
            </p:nvSpPr>
            <p:spPr>
              <a:xfrm flipH="1">
                <a:off x="6933344" y="2133810"/>
                <a:ext cx="624685" cy="1194965"/>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2"/>
              <p:cNvSpPr/>
              <p:nvPr/>
            </p:nvSpPr>
            <p:spPr>
              <a:xfrm flipH="1" rot="-1852873">
                <a:off x="7086212" y="2243453"/>
                <a:ext cx="319052" cy="321880"/>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2"/>
              <p:cNvSpPr/>
              <p:nvPr/>
            </p:nvSpPr>
            <p:spPr>
              <a:xfrm>
                <a:off x="7017725" y="2628544"/>
                <a:ext cx="445249" cy="374319"/>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2"/>
              <p:cNvSpPr/>
              <p:nvPr/>
            </p:nvSpPr>
            <p:spPr>
              <a:xfrm flipH="1">
                <a:off x="6343828" y="2665101"/>
                <a:ext cx="1336697" cy="1423290"/>
              </a:xfrm>
              <a:custGeom>
                <a:rect b="b" l="l" r="r" t="t"/>
                <a:pathLst>
                  <a:path extrusionOk="0" h="48965" w="45982">
                    <a:moveTo>
                      <a:pt x="2589" y="0"/>
                    </a:moveTo>
                    <a:cubicBezTo>
                      <a:pt x="1340" y="0"/>
                      <a:pt x="319" y="1023"/>
                      <a:pt x="319" y="2272"/>
                    </a:cubicBezTo>
                    <a:lnTo>
                      <a:pt x="319" y="2567"/>
                    </a:lnTo>
                    <a:cubicBezTo>
                      <a:pt x="319" y="3815"/>
                      <a:pt x="1340" y="4840"/>
                      <a:pt x="2589" y="4840"/>
                    </a:cubicBezTo>
                    <a:cubicBezTo>
                      <a:pt x="1340" y="4840"/>
                      <a:pt x="319" y="5861"/>
                      <a:pt x="319" y="7110"/>
                    </a:cubicBezTo>
                    <a:lnTo>
                      <a:pt x="319" y="7405"/>
                    </a:lnTo>
                    <a:cubicBezTo>
                      <a:pt x="319" y="8656"/>
                      <a:pt x="1340" y="9678"/>
                      <a:pt x="2589" y="9678"/>
                    </a:cubicBezTo>
                    <a:lnTo>
                      <a:pt x="2269" y="9678"/>
                    </a:lnTo>
                    <a:cubicBezTo>
                      <a:pt x="1019" y="9678"/>
                      <a:pt x="0" y="10699"/>
                      <a:pt x="0" y="11950"/>
                    </a:cubicBezTo>
                    <a:lnTo>
                      <a:pt x="0" y="12246"/>
                    </a:lnTo>
                    <a:cubicBezTo>
                      <a:pt x="0" y="13494"/>
                      <a:pt x="1018" y="14516"/>
                      <a:pt x="2266" y="14516"/>
                    </a:cubicBezTo>
                    <a:lnTo>
                      <a:pt x="2266" y="14516"/>
                    </a:lnTo>
                    <a:cubicBezTo>
                      <a:pt x="1018" y="14517"/>
                      <a:pt x="0" y="15541"/>
                      <a:pt x="0" y="16788"/>
                    </a:cubicBezTo>
                    <a:lnTo>
                      <a:pt x="0" y="17084"/>
                    </a:lnTo>
                    <a:cubicBezTo>
                      <a:pt x="0" y="18332"/>
                      <a:pt x="1019" y="19356"/>
                      <a:pt x="2269" y="19356"/>
                    </a:cubicBezTo>
                    <a:lnTo>
                      <a:pt x="3849" y="19356"/>
                    </a:lnTo>
                    <a:lnTo>
                      <a:pt x="3849" y="14516"/>
                    </a:lnTo>
                    <a:lnTo>
                      <a:pt x="3849" y="9678"/>
                    </a:lnTo>
                    <a:lnTo>
                      <a:pt x="3849" y="4840"/>
                    </a:lnTo>
                    <a:lnTo>
                      <a:pt x="3849" y="0"/>
                    </a:lnTo>
                    <a:close/>
                    <a:moveTo>
                      <a:pt x="19765" y="7005"/>
                    </a:moveTo>
                    <a:cubicBezTo>
                      <a:pt x="17996" y="7005"/>
                      <a:pt x="16630" y="7259"/>
                      <a:pt x="16344" y="7749"/>
                    </a:cubicBezTo>
                    <a:cubicBezTo>
                      <a:pt x="15522" y="9159"/>
                      <a:pt x="23014" y="12587"/>
                      <a:pt x="23014" y="12587"/>
                    </a:cubicBezTo>
                    <a:lnTo>
                      <a:pt x="23859" y="18037"/>
                    </a:lnTo>
                    <a:cubicBezTo>
                      <a:pt x="23857" y="18037"/>
                      <a:pt x="20660" y="21120"/>
                      <a:pt x="20669" y="24658"/>
                    </a:cubicBezTo>
                    <a:lnTo>
                      <a:pt x="13994" y="24658"/>
                    </a:lnTo>
                    <a:cubicBezTo>
                      <a:pt x="13959" y="30188"/>
                      <a:pt x="23014" y="37975"/>
                      <a:pt x="23014" y="37975"/>
                    </a:cubicBezTo>
                    <a:lnTo>
                      <a:pt x="23416" y="48965"/>
                    </a:lnTo>
                    <a:lnTo>
                      <a:pt x="45981" y="48965"/>
                    </a:lnTo>
                    <a:lnTo>
                      <a:pt x="32772" y="29271"/>
                    </a:lnTo>
                    <a:cubicBezTo>
                      <a:pt x="32772" y="29271"/>
                      <a:pt x="32053" y="12752"/>
                      <a:pt x="29494" y="9817"/>
                    </a:cubicBezTo>
                    <a:cubicBezTo>
                      <a:pt x="27824" y="7901"/>
                      <a:pt x="23085" y="7005"/>
                      <a:pt x="19765" y="700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2"/>
              <p:cNvSpPr/>
              <p:nvPr/>
            </p:nvSpPr>
            <p:spPr>
              <a:xfrm flipH="1">
                <a:off x="7074011" y="2801114"/>
                <a:ext cx="546487" cy="288466"/>
              </a:xfrm>
              <a:custGeom>
                <a:rect b="b" l="l" r="r" t="t"/>
                <a:pathLst>
                  <a:path extrusionOk="0" h="9924" w="18799">
                    <a:moveTo>
                      <a:pt x="157" y="0"/>
                    </a:moveTo>
                    <a:cubicBezTo>
                      <a:pt x="0" y="0"/>
                      <a:pt x="2" y="246"/>
                      <a:pt x="163" y="253"/>
                    </a:cubicBezTo>
                    <a:cubicBezTo>
                      <a:pt x="668" y="276"/>
                      <a:pt x="1174" y="297"/>
                      <a:pt x="1678" y="319"/>
                    </a:cubicBezTo>
                    <a:cubicBezTo>
                      <a:pt x="1681" y="319"/>
                      <a:pt x="1683" y="319"/>
                      <a:pt x="1685" y="319"/>
                    </a:cubicBezTo>
                    <a:cubicBezTo>
                      <a:pt x="1841" y="319"/>
                      <a:pt x="1839" y="73"/>
                      <a:pt x="1678" y="66"/>
                    </a:cubicBezTo>
                    <a:lnTo>
                      <a:pt x="163" y="0"/>
                    </a:lnTo>
                    <a:cubicBezTo>
                      <a:pt x="161" y="0"/>
                      <a:pt x="159" y="0"/>
                      <a:pt x="157" y="0"/>
                    </a:cubicBezTo>
                    <a:close/>
                    <a:moveTo>
                      <a:pt x="18289" y="2796"/>
                    </a:moveTo>
                    <a:cubicBezTo>
                      <a:pt x="18160" y="2796"/>
                      <a:pt x="18116" y="3005"/>
                      <a:pt x="18259" y="3048"/>
                    </a:cubicBezTo>
                    <a:cubicBezTo>
                      <a:pt x="18372" y="3080"/>
                      <a:pt x="18460" y="3198"/>
                      <a:pt x="18444" y="3319"/>
                    </a:cubicBezTo>
                    <a:cubicBezTo>
                      <a:pt x="18426" y="3459"/>
                      <a:pt x="18283" y="3537"/>
                      <a:pt x="18163" y="3577"/>
                    </a:cubicBezTo>
                    <a:cubicBezTo>
                      <a:pt x="17929" y="3659"/>
                      <a:pt x="17667" y="3682"/>
                      <a:pt x="17417" y="3682"/>
                    </a:cubicBezTo>
                    <a:cubicBezTo>
                      <a:pt x="17378" y="3682"/>
                      <a:pt x="17339" y="3681"/>
                      <a:pt x="17301" y="3680"/>
                    </a:cubicBezTo>
                    <a:cubicBezTo>
                      <a:pt x="16698" y="3659"/>
                      <a:pt x="16115" y="3465"/>
                      <a:pt x="15619" y="3125"/>
                    </a:cubicBezTo>
                    <a:cubicBezTo>
                      <a:pt x="15596" y="3109"/>
                      <a:pt x="15574" y="3102"/>
                      <a:pt x="15553" y="3102"/>
                    </a:cubicBezTo>
                    <a:cubicBezTo>
                      <a:pt x="15449" y="3102"/>
                      <a:pt x="15380" y="3267"/>
                      <a:pt x="15491" y="3343"/>
                    </a:cubicBezTo>
                    <a:cubicBezTo>
                      <a:pt x="16049" y="3725"/>
                      <a:pt x="16722" y="3934"/>
                      <a:pt x="17398" y="3934"/>
                    </a:cubicBezTo>
                    <a:cubicBezTo>
                      <a:pt x="17513" y="3934"/>
                      <a:pt x="17627" y="3928"/>
                      <a:pt x="17741" y="3916"/>
                    </a:cubicBezTo>
                    <a:cubicBezTo>
                      <a:pt x="18053" y="3881"/>
                      <a:pt x="18462" y="3828"/>
                      <a:pt x="18635" y="3528"/>
                    </a:cubicBezTo>
                    <a:cubicBezTo>
                      <a:pt x="18798" y="3249"/>
                      <a:pt x="18624" y="2890"/>
                      <a:pt x="18326" y="2802"/>
                    </a:cubicBezTo>
                    <a:cubicBezTo>
                      <a:pt x="18313" y="2798"/>
                      <a:pt x="18301" y="2796"/>
                      <a:pt x="18289" y="2796"/>
                    </a:cubicBezTo>
                    <a:close/>
                    <a:moveTo>
                      <a:pt x="1505" y="5024"/>
                    </a:moveTo>
                    <a:cubicBezTo>
                      <a:pt x="1504" y="5024"/>
                      <a:pt x="1504" y="5024"/>
                      <a:pt x="1503" y="5024"/>
                    </a:cubicBezTo>
                    <a:cubicBezTo>
                      <a:pt x="1103" y="5031"/>
                      <a:pt x="704" y="5039"/>
                      <a:pt x="304" y="5046"/>
                    </a:cubicBezTo>
                    <a:cubicBezTo>
                      <a:pt x="143" y="5051"/>
                      <a:pt x="142" y="5301"/>
                      <a:pt x="301" y="5301"/>
                    </a:cubicBezTo>
                    <a:cubicBezTo>
                      <a:pt x="302" y="5301"/>
                      <a:pt x="303" y="5301"/>
                      <a:pt x="304" y="5301"/>
                    </a:cubicBezTo>
                    <a:cubicBezTo>
                      <a:pt x="704" y="5294"/>
                      <a:pt x="1103" y="5285"/>
                      <a:pt x="1503" y="5278"/>
                    </a:cubicBezTo>
                    <a:cubicBezTo>
                      <a:pt x="1663" y="5274"/>
                      <a:pt x="1667" y="5024"/>
                      <a:pt x="1505" y="5024"/>
                    </a:cubicBezTo>
                    <a:close/>
                    <a:moveTo>
                      <a:pt x="1505" y="9647"/>
                    </a:moveTo>
                    <a:cubicBezTo>
                      <a:pt x="1504" y="9647"/>
                      <a:pt x="1504" y="9647"/>
                      <a:pt x="1503" y="9647"/>
                    </a:cubicBezTo>
                    <a:cubicBezTo>
                      <a:pt x="1103" y="9654"/>
                      <a:pt x="704" y="9662"/>
                      <a:pt x="304" y="9669"/>
                    </a:cubicBezTo>
                    <a:cubicBezTo>
                      <a:pt x="143" y="9673"/>
                      <a:pt x="142" y="9924"/>
                      <a:pt x="301" y="9924"/>
                    </a:cubicBezTo>
                    <a:cubicBezTo>
                      <a:pt x="302" y="9924"/>
                      <a:pt x="303" y="9924"/>
                      <a:pt x="304" y="9924"/>
                    </a:cubicBezTo>
                    <a:cubicBezTo>
                      <a:pt x="704" y="9917"/>
                      <a:pt x="1103" y="9908"/>
                      <a:pt x="1503" y="9901"/>
                    </a:cubicBezTo>
                    <a:cubicBezTo>
                      <a:pt x="1665" y="9897"/>
                      <a:pt x="1667" y="9647"/>
                      <a:pt x="1505" y="96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2"/>
            <p:cNvGrpSpPr/>
            <p:nvPr/>
          </p:nvGrpSpPr>
          <p:grpSpPr>
            <a:xfrm>
              <a:off x="6078256" y="2329815"/>
              <a:ext cx="1757537" cy="1645443"/>
              <a:chOff x="1285020" y="2394940"/>
              <a:chExt cx="1757537" cy="1645443"/>
            </a:xfrm>
          </p:grpSpPr>
          <p:sp>
            <p:nvSpPr>
              <p:cNvPr id="954" name="Google Shape;954;p52"/>
              <p:cNvSpPr/>
              <p:nvPr/>
            </p:nvSpPr>
            <p:spPr>
              <a:xfrm>
                <a:off x="1285020" y="2835222"/>
                <a:ext cx="259713" cy="285232"/>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2"/>
              <p:cNvSpPr/>
              <p:nvPr/>
            </p:nvSpPr>
            <p:spPr>
              <a:xfrm>
                <a:off x="2872023" y="2394940"/>
                <a:ext cx="170533" cy="173868"/>
              </a:xfrm>
              <a:custGeom>
                <a:rect b="b" l="l" r="r" t="t"/>
                <a:pathLst>
                  <a:path extrusionOk="0" h="5110" w="5012">
                    <a:moveTo>
                      <a:pt x="1834" y="1"/>
                    </a:moveTo>
                    <a:cubicBezTo>
                      <a:pt x="1759" y="1"/>
                      <a:pt x="1689" y="18"/>
                      <a:pt x="1624" y="53"/>
                    </a:cubicBezTo>
                    <a:cubicBezTo>
                      <a:pt x="1551" y="77"/>
                      <a:pt x="1487" y="118"/>
                      <a:pt x="1433" y="174"/>
                    </a:cubicBezTo>
                    <a:cubicBezTo>
                      <a:pt x="1376" y="227"/>
                      <a:pt x="1336" y="291"/>
                      <a:pt x="1313" y="365"/>
                    </a:cubicBezTo>
                    <a:cubicBezTo>
                      <a:pt x="1275" y="434"/>
                      <a:pt x="1258" y="510"/>
                      <a:pt x="1261" y="592"/>
                    </a:cubicBezTo>
                    <a:cubicBezTo>
                      <a:pt x="1270" y="644"/>
                      <a:pt x="1275" y="696"/>
                      <a:pt x="1282" y="748"/>
                    </a:cubicBezTo>
                    <a:cubicBezTo>
                      <a:pt x="1312" y="849"/>
                      <a:pt x="1361" y="934"/>
                      <a:pt x="1434" y="1008"/>
                    </a:cubicBezTo>
                    <a:lnTo>
                      <a:pt x="1553" y="1099"/>
                    </a:lnTo>
                    <a:cubicBezTo>
                      <a:pt x="1646" y="1152"/>
                      <a:pt x="1745" y="1179"/>
                      <a:pt x="1851" y="1179"/>
                    </a:cubicBezTo>
                    <a:lnTo>
                      <a:pt x="2069" y="1179"/>
                    </a:lnTo>
                    <a:cubicBezTo>
                      <a:pt x="2077" y="1179"/>
                      <a:pt x="2086" y="1180"/>
                      <a:pt x="2094" y="1180"/>
                    </a:cubicBezTo>
                    <a:cubicBezTo>
                      <a:pt x="2166" y="1180"/>
                      <a:pt x="2234" y="1163"/>
                      <a:pt x="2296" y="1130"/>
                    </a:cubicBezTo>
                    <a:cubicBezTo>
                      <a:pt x="2369" y="1106"/>
                      <a:pt x="2432" y="1064"/>
                      <a:pt x="2484" y="1008"/>
                    </a:cubicBezTo>
                    <a:cubicBezTo>
                      <a:pt x="2543" y="954"/>
                      <a:pt x="2584" y="891"/>
                      <a:pt x="2606" y="818"/>
                    </a:cubicBezTo>
                    <a:cubicBezTo>
                      <a:pt x="2644" y="748"/>
                      <a:pt x="2661" y="673"/>
                      <a:pt x="2658" y="592"/>
                    </a:cubicBezTo>
                    <a:cubicBezTo>
                      <a:pt x="2650" y="538"/>
                      <a:pt x="2644" y="486"/>
                      <a:pt x="2637" y="434"/>
                    </a:cubicBezTo>
                    <a:cubicBezTo>
                      <a:pt x="2609" y="334"/>
                      <a:pt x="2558" y="249"/>
                      <a:pt x="2484" y="174"/>
                    </a:cubicBezTo>
                    <a:lnTo>
                      <a:pt x="2366" y="83"/>
                    </a:lnTo>
                    <a:cubicBezTo>
                      <a:pt x="2275" y="29"/>
                      <a:pt x="2176" y="3"/>
                      <a:pt x="2069" y="1"/>
                    </a:cubicBezTo>
                    <a:lnTo>
                      <a:pt x="1851" y="1"/>
                    </a:lnTo>
                    <a:cubicBezTo>
                      <a:pt x="1846" y="1"/>
                      <a:pt x="1840" y="1"/>
                      <a:pt x="1834" y="1"/>
                    </a:cubicBezTo>
                    <a:close/>
                    <a:moveTo>
                      <a:pt x="4252" y="1966"/>
                    </a:moveTo>
                    <a:cubicBezTo>
                      <a:pt x="3495" y="1966"/>
                      <a:pt x="3493" y="3145"/>
                      <a:pt x="4252" y="3145"/>
                    </a:cubicBezTo>
                    <a:cubicBezTo>
                      <a:pt x="5010" y="3145"/>
                      <a:pt x="5011" y="1966"/>
                      <a:pt x="4252" y="1966"/>
                    </a:cubicBezTo>
                    <a:close/>
                    <a:moveTo>
                      <a:pt x="759" y="3931"/>
                    </a:moveTo>
                    <a:cubicBezTo>
                      <a:pt x="2" y="3931"/>
                      <a:pt x="0" y="5109"/>
                      <a:pt x="759" y="5109"/>
                    </a:cubicBezTo>
                    <a:cubicBezTo>
                      <a:pt x="1517" y="5109"/>
                      <a:pt x="1518" y="3931"/>
                      <a:pt x="759" y="39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2"/>
              <p:cNvSpPr/>
              <p:nvPr/>
            </p:nvSpPr>
            <p:spPr>
              <a:xfrm>
                <a:off x="2838753" y="3792272"/>
                <a:ext cx="155664" cy="248110"/>
              </a:xfrm>
              <a:custGeom>
                <a:rect b="b" l="l" r="r" t="t"/>
                <a:pathLst>
                  <a:path extrusionOk="0" h="7292" w="4575">
                    <a:moveTo>
                      <a:pt x="3815" y="1"/>
                    </a:moveTo>
                    <a:cubicBezTo>
                      <a:pt x="3057" y="1"/>
                      <a:pt x="3056" y="1179"/>
                      <a:pt x="3815" y="1179"/>
                    </a:cubicBezTo>
                    <a:cubicBezTo>
                      <a:pt x="4573" y="1179"/>
                      <a:pt x="4574" y="1"/>
                      <a:pt x="3815" y="1"/>
                    </a:cubicBezTo>
                    <a:close/>
                    <a:moveTo>
                      <a:pt x="995" y="438"/>
                    </a:moveTo>
                    <a:cubicBezTo>
                      <a:pt x="989" y="438"/>
                      <a:pt x="983" y="438"/>
                      <a:pt x="977" y="438"/>
                    </a:cubicBezTo>
                    <a:cubicBezTo>
                      <a:pt x="925" y="445"/>
                      <a:pt x="873" y="452"/>
                      <a:pt x="820" y="459"/>
                    </a:cubicBezTo>
                    <a:cubicBezTo>
                      <a:pt x="721" y="487"/>
                      <a:pt x="634" y="536"/>
                      <a:pt x="561" y="611"/>
                    </a:cubicBezTo>
                    <a:lnTo>
                      <a:pt x="468" y="729"/>
                    </a:lnTo>
                    <a:cubicBezTo>
                      <a:pt x="415" y="822"/>
                      <a:pt x="388" y="920"/>
                      <a:pt x="388" y="1027"/>
                    </a:cubicBezTo>
                    <a:lnTo>
                      <a:pt x="388" y="1246"/>
                    </a:lnTo>
                    <a:cubicBezTo>
                      <a:pt x="385" y="1326"/>
                      <a:pt x="402" y="1402"/>
                      <a:pt x="439" y="1471"/>
                    </a:cubicBezTo>
                    <a:cubicBezTo>
                      <a:pt x="463" y="1544"/>
                      <a:pt x="504" y="1607"/>
                      <a:pt x="561" y="1661"/>
                    </a:cubicBezTo>
                    <a:cubicBezTo>
                      <a:pt x="615" y="1719"/>
                      <a:pt x="678" y="1759"/>
                      <a:pt x="751" y="1783"/>
                    </a:cubicBezTo>
                    <a:cubicBezTo>
                      <a:pt x="813" y="1816"/>
                      <a:pt x="883" y="1834"/>
                      <a:pt x="955" y="1834"/>
                    </a:cubicBezTo>
                    <a:cubicBezTo>
                      <a:pt x="962" y="1834"/>
                      <a:pt x="970" y="1834"/>
                      <a:pt x="977" y="1834"/>
                    </a:cubicBezTo>
                    <a:cubicBezTo>
                      <a:pt x="1029" y="1827"/>
                      <a:pt x="1083" y="1820"/>
                      <a:pt x="1135" y="1813"/>
                    </a:cubicBezTo>
                    <a:cubicBezTo>
                      <a:pt x="1233" y="1786"/>
                      <a:pt x="1320" y="1734"/>
                      <a:pt x="1393" y="1661"/>
                    </a:cubicBezTo>
                    <a:lnTo>
                      <a:pt x="1486" y="1543"/>
                    </a:lnTo>
                    <a:cubicBezTo>
                      <a:pt x="1538" y="1450"/>
                      <a:pt x="1566" y="1352"/>
                      <a:pt x="1566" y="1246"/>
                    </a:cubicBezTo>
                    <a:lnTo>
                      <a:pt x="1566" y="1027"/>
                    </a:lnTo>
                    <a:cubicBezTo>
                      <a:pt x="1570" y="945"/>
                      <a:pt x="1553" y="871"/>
                      <a:pt x="1516" y="801"/>
                    </a:cubicBezTo>
                    <a:cubicBezTo>
                      <a:pt x="1493" y="726"/>
                      <a:pt x="1451" y="663"/>
                      <a:pt x="1393" y="611"/>
                    </a:cubicBezTo>
                    <a:cubicBezTo>
                      <a:pt x="1340" y="553"/>
                      <a:pt x="1278" y="513"/>
                      <a:pt x="1205" y="489"/>
                    </a:cubicBezTo>
                    <a:cubicBezTo>
                      <a:pt x="1140" y="455"/>
                      <a:pt x="1070" y="438"/>
                      <a:pt x="995" y="438"/>
                    </a:cubicBezTo>
                    <a:close/>
                    <a:moveTo>
                      <a:pt x="759" y="5459"/>
                    </a:moveTo>
                    <a:cubicBezTo>
                      <a:pt x="2" y="5459"/>
                      <a:pt x="0" y="6637"/>
                      <a:pt x="759" y="6637"/>
                    </a:cubicBezTo>
                    <a:cubicBezTo>
                      <a:pt x="1517" y="6637"/>
                      <a:pt x="1518" y="5459"/>
                      <a:pt x="759" y="5459"/>
                    </a:cubicBezTo>
                    <a:close/>
                    <a:moveTo>
                      <a:pt x="2942" y="6114"/>
                    </a:moveTo>
                    <a:cubicBezTo>
                      <a:pt x="2185" y="6114"/>
                      <a:pt x="2183" y="7292"/>
                      <a:pt x="2942" y="7292"/>
                    </a:cubicBezTo>
                    <a:cubicBezTo>
                      <a:pt x="3700" y="7292"/>
                      <a:pt x="3701" y="6114"/>
                      <a:pt x="2942" y="61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7" name="Google Shape;957;p52"/>
          <p:cNvSpPr/>
          <p:nvPr/>
        </p:nvSpPr>
        <p:spPr>
          <a:xfrm rot="-5400000">
            <a:off x="6076389" y="4249971"/>
            <a:ext cx="257864" cy="231693"/>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2"/>
          <p:cNvSpPr/>
          <p:nvPr/>
        </p:nvSpPr>
        <p:spPr>
          <a:xfrm rot="-1088437">
            <a:off x="4148736" y="3882841"/>
            <a:ext cx="2804317" cy="1492054"/>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2"/>
          <p:cNvSpPr/>
          <p:nvPr/>
        </p:nvSpPr>
        <p:spPr>
          <a:xfrm rot="5400000">
            <a:off x="8185986" y="1443444"/>
            <a:ext cx="257864" cy="231693"/>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53"/>
          <p:cNvSpPr/>
          <p:nvPr/>
        </p:nvSpPr>
        <p:spPr>
          <a:xfrm>
            <a:off x="1421612" y="2983119"/>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53"/>
          <p:cNvGrpSpPr/>
          <p:nvPr/>
        </p:nvGrpSpPr>
        <p:grpSpPr>
          <a:xfrm>
            <a:off x="1544703" y="3135324"/>
            <a:ext cx="439018" cy="380790"/>
            <a:chOff x="6163542" y="4055894"/>
            <a:chExt cx="439018" cy="380790"/>
          </a:xfrm>
        </p:grpSpPr>
        <p:sp>
          <p:nvSpPr>
            <p:cNvPr id="967" name="Google Shape;967;p53"/>
            <p:cNvSpPr/>
            <p:nvPr/>
          </p:nvSpPr>
          <p:spPr>
            <a:xfrm>
              <a:off x="6163542" y="4055894"/>
              <a:ext cx="232909" cy="277886"/>
            </a:xfrm>
            <a:custGeom>
              <a:rect b="b" l="l" r="r" t="t"/>
              <a:pathLst>
                <a:path extrusionOk="0" h="9249" w="7752">
                  <a:moveTo>
                    <a:pt x="3867" y="1"/>
                  </a:moveTo>
                  <a:cubicBezTo>
                    <a:pt x="3017" y="1"/>
                    <a:pt x="2167" y="3"/>
                    <a:pt x="1318" y="9"/>
                  </a:cubicBezTo>
                  <a:cubicBezTo>
                    <a:pt x="786" y="14"/>
                    <a:pt x="390" y="286"/>
                    <a:pt x="145" y="760"/>
                  </a:cubicBezTo>
                  <a:cubicBezTo>
                    <a:pt x="79" y="888"/>
                    <a:pt x="48" y="1034"/>
                    <a:pt x="1" y="1172"/>
                  </a:cubicBezTo>
                  <a:cubicBezTo>
                    <a:pt x="1" y="2816"/>
                    <a:pt x="1" y="4459"/>
                    <a:pt x="1" y="6104"/>
                  </a:cubicBezTo>
                  <a:cubicBezTo>
                    <a:pt x="10" y="6139"/>
                    <a:pt x="22" y="6176"/>
                    <a:pt x="30" y="6211"/>
                  </a:cubicBezTo>
                  <a:cubicBezTo>
                    <a:pt x="175" y="6774"/>
                    <a:pt x="529" y="7124"/>
                    <a:pt x="1094" y="7258"/>
                  </a:cubicBezTo>
                  <a:cubicBezTo>
                    <a:pt x="1180" y="7279"/>
                    <a:pt x="1271" y="7282"/>
                    <a:pt x="1371" y="7295"/>
                  </a:cubicBezTo>
                  <a:lnTo>
                    <a:pt x="1371" y="7456"/>
                  </a:lnTo>
                  <a:cubicBezTo>
                    <a:pt x="1371" y="7878"/>
                    <a:pt x="1374" y="8301"/>
                    <a:pt x="1370" y="8724"/>
                  </a:cubicBezTo>
                  <a:cubicBezTo>
                    <a:pt x="1367" y="8942"/>
                    <a:pt x="1433" y="9116"/>
                    <a:pt x="1644" y="9210"/>
                  </a:cubicBezTo>
                  <a:cubicBezTo>
                    <a:pt x="1701" y="9236"/>
                    <a:pt x="1757" y="9249"/>
                    <a:pt x="1813" y="9249"/>
                  </a:cubicBezTo>
                  <a:cubicBezTo>
                    <a:pt x="1937" y="9249"/>
                    <a:pt x="2058" y="9187"/>
                    <a:pt x="2181" y="9064"/>
                  </a:cubicBezTo>
                  <a:cubicBezTo>
                    <a:pt x="2722" y="8524"/>
                    <a:pt x="3266" y="7986"/>
                    <a:pt x="3800" y="7441"/>
                  </a:cubicBezTo>
                  <a:cubicBezTo>
                    <a:pt x="3909" y="7329"/>
                    <a:pt x="4023" y="7282"/>
                    <a:pt x="4171" y="7282"/>
                  </a:cubicBezTo>
                  <a:cubicBezTo>
                    <a:pt x="4178" y="7282"/>
                    <a:pt x="4184" y="7282"/>
                    <a:pt x="4191" y="7282"/>
                  </a:cubicBezTo>
                  <a:cubicBezTo>
                    <a:pt x="4313" y="7286"/>
                    <a:pt x="4435" y="7287"/>
                    <a:pt x="4557" y="7287"/>
                  </a:cubicBezTo>
                  <a:cubicBezTo>
                    <a:pt x="4706" y="7287"/>
                    <a:pt x="4854" y="7285"/>
                    <a:pt x="5003" y="7282"/>
                  </a:cubicBezTo>
                  <a:cubicBezTo>
                    <a:pt x="5144" y="7279"/>
                    <a:pt x="5222" y="7196"/>
                    <a:pt x="5221" y="7071"/>
                  </a:cubicBezTo>
                  <a:cubicBezTo>
                    <a:pt x="5221" y="6952"/>
                    <a:pt x="5146" y="6876"/>
                    <a:pt x="5016" y="6860"/>
                  </a:cubicBezTo>
                  <a:cubicBezTo>
                    <a:pt x="4988" y="6856"/>
                    <a:pt x="4958" y="6856"/>
                    <a:pt x="4930" y="6856"/>
                  </a:cubicBezTo>
                  <a:cubicBezTo>
                    <a:pt x="4753" y="6856"/>
                    <a:pt x="4576" y="6858"/>
                    <a:pt x="4399" y="6858"/>
                  </a:cubicBezTo>
                  <a:cubicBezTo>
                    <a:pt x="4310" y="6858"/>
                    <a:pt x="4222" y="6857"/>
                    <a:pt x="4133" y="6856"/>
                  </a:cubicBezTo>
                  <a:cubicBezTo>
                    <a:pt x="4127" y="6856"/>
                    <a:pt x="4121" y="6856"/>
                    <a:pt x="4115" y="6856"/>
                  </a:cubicBezTo>
                  <a:cubicBezTo>
                    <a:pt x="3886" y="6856"/>
                    <a:pt x="3699" y="6936"/>
                    <a:pt x="3534" y="7102"/>
                  </a:cubicBezTo>
                  <a:cubicBezTo>
                    <a:pt x="3002" y="7645"/>
                    <a:pt x="2462" y="8179"/>
                    <a:pt x="1925" y="8716"/>
                  </a:cubicBezTo>
                  <a:cubicBezTo>
                    <a:pt x="1891" y="8749"/>
                    <a:pt x="1855" y="8779"/>
                    <a:pt x="1798" y="8828"/>
                  </a:cubicBezTo>
                  <a:cubicBezTo>
                    <a:pt x="1798" y="8316"/>
                    <a:pt x="1798" y="7843"/>
                    <a:pt x="1798" y="7368"/>
                  </a:cubicBezTo>
                  <a:cubicBezTo>
                    <a:pt x="1797" y="7047"/>
                    <a:pt x="1649" y="6884"/>
                    <a:pt x="1333" y="6856"/>
                  </a:cubicBezTo>
                  <a:cubicBezTo>
                    <a:pt x="767" y="6803"/>
                    <a:pt x="429" y="6434"/>
                    <a:pt x="429" y="5868"/>
                  </a:cubicBezTo>
                  <a:cubicBezTo>
                    <a:pt x="428" y="4386"/>
                    <a:pt x="428" y="2905"/>
                    <a:pt x="429" y="1422"/>
                  </a:cubicBezTo>
                  <a:cubicBezTo>
                    <a:pt x="429" y="823"/>
                    <a:pt x="819" y="431"/>
                    <a:pt x="1417" y="431"/>
                  </a:cubicBezTo>
                  <a:lnTo>
                    <a:pt x="6317" y="431"/>
                  </a:lnTo>
                  <a:cubicBezTo>
                    <a:pt x="6389" y="431"/>
                    <a:pt x="6461" y="432"/>
                    <a:pt x="6531" y="445"/>
                  </a:cubicBezTo>
                  <a:cubicBezTo>
                    <a:pt x="7000" y="528"/>
                    <a:pt x="7303" y="892"/>
                    <a:pt x="7310" y="1390"/>
                  </a:cubicBezTo>
                  <a:cubicBezTo>
                    <a:pt x="7315" y="1821"/>
                    <a:pt x="7310" y="2254"/>
                    <a:pt x="7312" y="2686"/>
                  </a:cubicBezTo>
                  <a:cubicBezTo>
                    <a:pt x="7312" y="2850"/>
                    <a:pt x="7388" y="2937"/>
                    <a:pt x="7518" y="2941"/>
                  </a:cubicBezTo>
                  <a:cubicBezTo>
                    <a:pt x="7520" y="2941"/>
                    <a:pt x="7522" y="2942"/>
                    <a:pt x="7524" y="2942"/>
                  </a:cubicBezTo>
                  <a:cubicBezTo>
                    <a:pt x="7654" y="2942"/>
                    <a:pt x="7737" y="2855"/>
                    <a:pt x="7737" y="2698"/>
                  </a:cubicBezTo>
                  <a:cubicBezTo>
                    <a:pt x="7738" y="2219"/>
                    <a:pt x="7751" y="1738"/>
                    <a:pt x="7727" y="1260"/>
                  </a:cubicBezTo>
                  <a:cubicBezTo>
                    <a:pt x="7692" y="565"/>
                    <a:pt x="7113" y="11"/>
                    <a:pt x="6417" y="7"/>
                  </a:cubicBezTo>
                  <a:cubicBezTo>
                    <a:pt x="5567" y="3"/>
                    <a:pt x="4717" y="1"/>
                    <a:pt x="3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6335039" y="4158888"/>
              <a:ext cx="267521" cy="277796"/>
            </a:xfrm>
            <a:custGeom>
              <a:rect b="b" l="l" r="r" t="t"/>
              <a:pathLst>
                <a:path extrusionOk="0" h="9246" w="8904">
                  <a:moveTo>
                    <a:pt x="7449" y="428"/>
                  </a:moveTo>
                  <a:cubicBezTo>
                    <a:pt x="8066" y="428"/>
                    <a:pt x="8455" y="816"/>
                    <a:pt x="8455" y="1432"/>
                  </a:cubicBezTo>
                  <a:cubicBezTo>
                    <a:pt x="8457" y="2909"/>
                    <a:pt x="8457" y="4387"/>
                    <a:pt x="8455" y="5864"/>
                  </a:cubicBezTo>
                  <a:cubicBezTo>
                    <a:pt x="8455" y="6442"/>
                    <a:pt x="8103" y="6818"/>
                    <a:pt x="7526" y="6859"/>
                  </a:cubicBezTo>
                  <a:cubicBezTo>
                    <a:pt x="7249" y="6879"/>
                    <a:pt x="7088" y="7052"/>
                    <a:pt x="7086" y="7334"/>
                  </a:cubicBezTo>
                  <a:cubicBezTo>
                    <a:pt x="7085" y="7775"/>
                    <a:pt x="7086" y="8217"/>
                    <a:pt x="7086" y="8660"/>
                  </a:cubicBezTo>
                  <a:lnTo>
                    <a:pt x="7086" y="8794"/>
                  </a:lnTo>
                  <a:cubicBezTo>
                    <a:pt x="7064" y="8811"/>
                    <a:pt x="7040" y="8828"/>
                    <a:pt x="7017" y="8845"/>
                  </a:cubicBezTo>
                  <a:cubicBezTo>
                    <a:pt x="6995" y="8799"/>
                    <a:pt x="6984" y="8741"/>
                    <a:pt x="6949" y="8705"/>
                  </a:cubicBezTo>
                  <a:cubicBezTo>
                    <a:pt x="6420" y="8172"/>
                    <a:pt x="5886" y="7645"/>
                    <a:pt x="5359" y="7111"/>
                  </a:cubicBezTo>
                  <a:cubicBezTo>
                    <a:pt x="5190" y="6938"/>
                    <a:pt x="4999" y="6856"/>
                    <a:pt x="4758" y="6856"/>
                  </a:cubicBezTo>
                  <a:cubicBezTo>
                    <a:pt x="4756" y="6856"/>
                    <a:pt x="4754" y="6856"/>
                    <a:pt x="4752" y="6856"/>
                  </a:cubicBezTo>
                  <a:cubicBezTo>
                    <a:pt x="4137" y="6859"/>
                    <a:pt x="3522" y="6860"/>
                    <a:pt x="2908" y="6860"/>
                  </a:cubicBezTo>
                  <a:cubicBezTo>
                    <a:pt x="2411" y="6860"/>
                    <a:pt x="1914" y="6860"/>
                    <a:pt x="1418" y="6859"/>
                  </a:cubicBezTo>
                  <a:cubicBezTo>
                    <a:pt x="942" y="6858"/>
                    <a:pt x="583" y="6598"/>
                    <a:pt x="467" y="6172"/>
                  </a:cubicBezTo>
                  <a:cubicBezTo>
                    <a:pt x="441" y="6072"/>
                    <a:pt x="431" y="5966"/>
                    <a:pt x="431" y="5862"/>
                  </a:cubicBezTo>
                  <a:cubicBezTo>
                    <a:pt x="428" y="4385"/>
                    <a:pt x="428" y="2909"/>
                    <a:pt x="429" y="1432"/>
                  </a:cubicBezTo>
                  <a:cubicBezTo>
                    <a:pt x="431" y="815"/>
                    <a:pt x="820" y="428"/>
                    <a:pt x="1437" y="428"/>
                  </a:cubicBezTo>
                  <a:close/>
                  <a:moveTo>
                    <a:pt x="5446" y="1"/>
                  </a:moveTo>
                  <a:cubicBezTo>
                    <a:pt x="4113" y="1"/>
                    <a:pt x="2781" y="1"/>
                    <a:pt x="1448" y="1"/>
                  </a:cubicBezTo>
                  <a:cubicBezTo>
                    <a:pt x="578" y="1"/>
                    <a:pt x="4" y="576"/>
                    <a:pt x="2" y="1448"/>
                  </a:cubicBezTo>
                  <a:cubicBezTo>
                    <a:pt x="1" y="2911"/>
                    <a:pt x="1" y="4374"/>
                    <a:pt x="4" y="5836"/>
                  </a:cubicBezTo>
                  <a:cubicBezTo>
                    <a:pt x="4" y="5964"/>
                    <a:pt x="11" y="6094"/>
                    <a:pt x="39" y="6218"/>
                  </a:cubicBezTo>
                  <a:cubicBezTo>
                    <a:pt x="185" y="6867"/>
                    <a:pt x="723" y="7285"/>
                    <a:pt x="1418" y="7286"/>
                  </a:cubicBezTo>
                  <a:cubicBezTo>
                    <a:pt x="1872" y="7287"/>
                    <a:pt x="2326" y="7288"/>
                    <a:pt x="2780" y="7288"/>
                  </a:cubicBezTo>
                  <a:cubicBezTo>
                    <a:pt x="3423" y="7288"/>
                    <a:pt x="4066" y="7287"/>
                    <a:pt x="4708" y="7283"/>
                  </a:cubicBezTo>
                  <a:cubicBezTo>
                    <a:pt x="4863" y="7283"/>
                    <a:pt x="4975" y="7327"/>
                    <a:pt x="5085" y="7438"/>
                  </a:cubicBezTo>
                  <a:cubicBezTo>
                    <a:pt x="5634" y="7996"/>
                    <a:pt x="6191" y="8549"/>
                    <a:pt x="6745" y="9102"/>
                  </a:cubicBezTo>
                  <a:cubicBezTo>
                    <a:pt x="6839" y="9196"/>
                    <a:pt x="6945" y="9245"/>
                    <a:pt x="7061" y="9245"/>
                  </a:cubicBezTo>
                  <a:cubicBezTo>
                    <a:pt x="7115" y="9245"/>
                    <a:pt x="7171" y="9235"/>
                    <a:pt x="7228" y="9213"/>
                  </a:cubicBezTo>
                  <a:cubicBezTo>
                    <a:pt x="7417" y="9143"/>
                    <a:pt x="7507" y="8993"/>
                    <a:pt x="7514" y="8794"/>
                  </a:cubicBezTo>
                  <a:cubicBezTo>
                    <a:pt x="7516" y="8689"/>
                    <a:pt x="7514" y="8585"/>
                    <a:pt x="7514" y="8481"/>
                  </a:cubicBezTo>
                  <a:lnTo>
                    <a:pt x="7514" y="7299"/>
                  </a:lnTo>
                  <a:cubicBezTo>
                    <a:pt x="7543" y="7292"/>
                    <a:pt x="7560" y="7285"/>
                    <a:pt x="7578" y="7285"/>
                  </a:cubicBezTo>
                  <a:cubicBezTo>
                    <a:pt x="8257" y="7267"/>
                    <a:pt x="8904" y="6690"/>
                    <a:pt x="8890" y="5799"/>
                  </a:cubicBezTo>
                  <a:cubicBezTo>
                    <a:pt x="8867" y="4346"/>
                    <a:pt x="8884" y="2892"/>
                    <a:pt x="8884" y="1439"/>
                  </a:cubicBezTo>
                  <a:cubicBezTo>
                    <a:pt x="8883" y="579"/>
                    <a:pt x="8306" y="1"/>
                    <a:pt x="7445" y="1"/>
                  </a:cubicBezTo>
                  <a:cubicBezTo>
                    <a:pt x="6778" y="1"/>
                    <a:pt x="6112" y="1"/>
                    <a:pt x="5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6229851" y="4097236"/>
              <a:ext cx="97526" cy="108793"/>
            </a:xfrm>
            <a:custGeom>
              <a:rect b="b" l="l" r="r" t="t"/>
              <a:pathLst>
                <a:path extrusionOk="0" h="3621" w="3246">
                  <a:moveTo>
                    <a:pt x="1664" y="1"/>
                  </a:moveTo>
                  <a:cubicBezTo>
                    <a:pt x="1164" y="1"/>
                    <a:pt x="683" y="238"/>
                    <a:pt x="380" y="664"/>
                  </a:cubicBezTo>
                  <a:cubicBezTo>
                    <a:pt x="69" y="1099"/>
                    <a:pt x="0" y="1575"/>
                    <a:pt x="161" y="2084"/>
                  </a:cubicBezTo>
                  <a:cubicBezTo>
                    <a:pt x="193" y="2186"/>
                    <a:pt x="258" y="2249"/>
                    <a:pt x="362" y="2249"/>
                  </a:cubicBezTo>
                  <a:cubicBezTo>
                    <a:pt x="372" y="2249"/>
                    <a:pt x="383" y="2248"/>
                    <a:pt x="394" y="2247"/>
                  </a:cubicBezTo>
                  <a:cubicBezTo>
                    <a:pt x="504" y="2236"/>
                    <a:pt x="567" y="2166"/>
                    <a:pt x="578" y="2062"/>
                  </a:cubicBezTo>
                  <a:cubicBezTo>
                    <a:pt x="585" y="2008"/>
                    <a:pt x="565" y="1951"/>
                    <a:pt x="550" y="1896"/>
                  </a:cubicBezTo>
                  <a:cubicBezTo>
                    <a:pt x="400" y="1338"/>
                    <a:pt x="668" y="767"/>
                    <a:pt x="1199" y="530"/>
                  </a:cubicBezTo>
                  <a:cubicBezTo>
                    <a:pt x="1352" y="460"/>
                    <a:pt x="1512" y="427"/>
                    <a:pt x="1670" y="427"/>
                  </a:cubicBezTo>
                  <a:cubicBezTo>
                    <a:pt x="2050" y="427"/>
                    <a:pt x="2417" y="618"/>
                    <a:pt x="2636" y="958"/>
                  </a:cubicBezTo>
                  <a:cubicBezTo>
                    <a:pt x="2947" y="1439"/>
                    <a:pt x="2859" y="2084"/>
                    <a:pt x="2415" y="2452"/>
                  </a:cubicBezTo>
                  <a:cubicBezTo>
                    <a:pt x="2282" y="2563"/>
                    <a:pt x="2110" y="2642"/>
                    <a:pt x="1943" y="2701"/>
                  </a:cubicBezTo>
                  <a:cubicBezTo>
                    <a:pt x="1631" y="2814"/>
                    <a:pt x="1421" y="3090"/>
                    <a:pt x="1447" y="3401"/>
                  </a:cubicBezTo>
                  <a:cubicBezTo>
                    <a:pt x="1458" y="3536"/>
                    <a:pt x="1540" y="3619"/>
                    <a:pt x="1662" y="3620"/>
                  </a:cubicBezTo>
                  <a:cubicBezTo>
                    <a:pt x="1785" y="3620"/>
                    <a:pt x="1861" y="3542"/>
                    <a:pt x="1874" y="3403"/>
                  </a:cubicBezTo>
                  <a:cubicBezTo>
                    <a:pt x="1891" y="3204"/>
                    <a:pt x="1926" y="3161"/>
                    <a:pt x="2114" y="3100"/>
                  </a:cubicBezTo>
                  <a:cubicBezTo>
                    <a:pt x="2796" y="2887"/>
                    <a:pt x="3242" y="2291"/>
                    <a:pt x="3243" y="1592"/>
                  </a:cubicBezTo>
                  <a:cubicBezTo>
                    <a:pt x="3246" y="899"/>
                    <a:pt x="2810" y="292"/>
                    <a:pt x="2159" y="80"/>
                  </a:cubicBezTo>
                  <a:cubicBezTo>
                    <a:pt x="1996" y="26"/>
                    <a:pt x="1829" y="1"/>
                    <a:pt x="1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6273386" y="4220781"/>
              <a:ext cx="12799" cy="12709"/>
            </a:xfrm>
            <a:custGeom>
              <a:rect b="b" l="l" r="r" t="t"/>
              <a:pathLst>
                <a:path extrusionOk="0" h="423" w="426">
                  <a:moveTo>
                    <a:pt x="218" y="0"/>
                  </a:moveTo>
                  <a:cubicBezTo>
                    <a:pt x="215" y="0"/>
                    <a:pt x="213" y="0"/>
                    <a:pt x="210" y="0"/>
                  </a:cubicBezTo>
                  <a:cubicBezTo>
                    <a:pt x="98" y="3"/>
                    <a:pt x="2" y="99"/>
                    <a:pt x="1" y="210"/>
                  </a:cubicBezTo>
                  <a:cubicBezTo>
                    <a:pt x="1" y="326"/>
                    <a:pt x="98" y="422"/>
                    <a:pt x="216" y="422"/>
                  </a:cubicBezTo>
                  <a:cubicBezTo>
                    <a:pt x="218" y="422"/>
                    <a:pt x="220" y="422"/>
                    <a:pt x="221" y="422"/>
                  </a:cubicBezTo>
                  <a:cubicBezTo>
                    <a:pt x="339" y="419"/>
                    <a:pt x="424" y="332"/>
                    <a:pt x="425" y="214"/>
                  </a:cubicBezTo>
                  <a:cubicBezTo>
                    <a:pt x="425" y="94"/>
                    <a:pt x="333" y="0"/>
                    <a:pt x="2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6383051" y="4200561"/>
              <a:ext cx="164076" cy="93500"/>
            </a:xfrm>
            <a:custGeom>
              <a:rect b="b" l="l" r="r" t="t"/>
              <a:pathLst>
                <a:path extrusionOk="0" h="3112" w="5461">
                  <a:moveTo>
                    <a:pt x="279" y="1"/>
                  </a:moveTo>
                  <a:cubicBezTo>
                    <a:pt x="242" y="1"/>
                    <a:pt x="205" y="1"/>
                    <a:pt x="168" y="1"/>
                  </a:cubicBezTo>
                  <a:cubicBezTo>
                    <a:pt x="57" y="1"/>
                    <a:pt x="1" y="104"/>
                    <a:pt x="11" y="218"/>
                  </a:cubicBezTo>
                  <a:cubicBezTo>
                    <a:pt x="21" y="333"/>
                    <a:pt x="89" y="401"/>
                    <a:pt x="205" y="408"/>
                  </a:cubicBezTo>
                  <a:cubicBezTo>
                    <a:pt x="252" y="412"/>
                    <a:pt x="299" y="412"/>
                    <a:pt x="347" y="412"/>
                  </a:cubicBezTo>
                  <a:cubicBezTo>
                    <a:pt x="385" y="412"/>
                    <a:pt x="423" y="412"/>
                    <a:pt x="460" y="412"/>
                  </a:cubicBezTo>
                  <a:cubicBezTo>
                    <a:pt x="739" y="412"/>
                    <a:pt x="768" y="432"/>
                    <a:pt x="875" y="686"/>
                  </a:cubicBezTo>
                  <a:cubicBezTo>
                    <a:pt x="1148" y="1342"/>
                    <a:pt x="1421" y="1999"/>
                    <a:pt x="1696" y="2655"/>
                  </a:cubicBezTo>
                  <a:cubicBezTo>
                    <a:pt x="1817" y="2942"/>
                    <a:pt x="2045" y="3111"/>
                    <a:pt x="2318" y="3111"/>
                  </a:cubicBezTo>
                  <a:cubicBezTo>
                    <a:pt x="2348" y="3111"/>
                    <a:pt x="2379" y="3109"/>
                    <a:pt x="2410" y="3105"/>
                  </a:cubicBezTo>
                  <a:cubicBezTo>
                    <a:pt x="3228" y="2993"/>
                    <a:pt x="4045" y="2877"/>
                    <a:pt x="4861" y="2754"/>
                  </a:cubicBezTo>
                  <a:cubicBezTo>
                    <a:pt x="5245" y="2695"/>
                    <a:pt x="5457" y="2430"/>
                    <a:pt x="5459" y="2041"/>
                  </a:cubicBezTo>
                  <a:cubicBezTo>
                    <a:pt x="5460" y="1680"/>
                    <a:pt x="5460" y="1319"/>
                    <a:pt x="5459" y="959"/>
                  </a:cubicBezTo>
                  <a:cubicBezTo>
                    <a:pt x="5459" y="742"/>
                    <a:pt x="5387" y="671"/>
                    <a:pt x="5165" y="671"/>
                  </a:cubicBezTo>
                  <a:lnTo>
                    <a:pt x="2359" y="671"/>
                  </a:lnTo>
                  <a:cubicBezTo>
                    <a:pt x="2312" y="671"/>
                    <a:pt x="2262" y="672"/>
                    <a:pt x="2217" y="685"/>
                  </a:cubicBezTo>
                  <a:cubicBezTo>
                    <a:pt x="2112" y="713"/>
                    <a:pt x="2061" y="789"/>
                    <a:pt x="2066" y="897"/>
                  </a:cubicBezTo>
                  <a:cubicBezTo>
                    <a:pt x="2071" y="1005"/>
                    <a:pt x="2132" y="1073"/>
                    <a:pt x="2239" y="1091"/>
                  </a:cubicBezTo>
                  <a:cubicBezTo>
                    <a:pt x="2277" y="1097"/>
                    <a:pt x="2316" y="1098"/>
                    <a:pt x="2355" y="1098"/>
                  </a:cubicBezTo>
                  <a:cubicBezTo>
                    <a:pt x="2368" y="1098"/>
                    <a:pt x="2382" y="1098"/>
                    <a:pt x="2395" y="1098"/>
                  </a:cubicBezTo>
                  <a:lnTo>
                    <a:pt x="5031" y="1098"/>
                  </a:lnTo>
                  <a:cubicBezTo>
                    <a:pt x="5031" y="1415"/>
                    <a:pt x="5033" y="1709"/>
                    <a:pt x="5033" y="2004"/>
                  </a:cubicBezTo>
                  <a:cubicBezTo>
                    <a:pt x="5031" y="2235"/>
                    <a:pt x="4965" y="2309"/>
                    <a:pt x="4740" y="2342"/>
                  </a:cubicBezTo>
                  <a:cubicBezTo>
                    <a:pt x="3984" y="2449"/>
                    <a:pt x="3227" y="2555"/>
                    <a:pt x="2472" y="2664"/>
                  </a:cubicBezTo>
                  <a:cubicBezTo>
                    <a:pt x="2415" y="2672"/>
                    <a:pt x="2368" y="2677"/>
                    <a:pt x="2328" y="2677"/>
                  </a:cubicBezTo>
                  <a:cubicBezTo>
                    <a:pt x="2194" y="2677"/>
                    <a:pt x="2145" y="2619"/>
                    <a:pt x="2068" y="2439"/>
                  </a:cubicBezTo>
                  <a:cubicBezTo>
                    <a:pt x="1793" y="1778"/>
                    <a:pt x="1517" y="1118"/>
                    <a:pt x="1243" y="455"/>
                  </a:cubicBezTo>
                  <a:cubicBezTo>
                    <a:pt x="1167" y="273"/>
                    <a:pt x="1062" y="97"/>
                    <a:pt x="870" y="52"/>
                  </a:cubicBezTo>
                  <a:cubicBezTo>
                    <a:pt x="679" y="9"/>
                    <a:pt x="478" y="1"/>
                    <a:pt x="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6410722" y="4303225"/>
              <a:ext cx="40290" cy="40230"/>
            </a:xfrm>
            <a:custGeom>
              <a:rect b="b" l="l" r="r" t="t"/>
              <a:pathLst>
                <a:path extrusionOk="0" h="1339" w="1341">
                  <a:moveTo>
                    <a:pt x="667" y="429"/>
                  </a:moveTo>
                  <a:cubicBezTo>
                    <a:pt x="669" y="429"/>
                    <a:pt x="670" y="429"/>
                    <a:pt x="672" y="429"/>
                  </a:cubicBezTo>
                  <a:cubicBezTo>
                    <a:pt x="807" y="430"/>
                    <a:pt x="916" y="543"/>
                    <a:pt x="910" y="675"/>
                  </a:cubicBezTo>
                  <a:cubicBezTo>
                    <a:pt x="906" y="804"/>
                    <a:pt x="793" y="910"/>
                    <a:pt x="667" y="910"/>
                  </a:cubicBezTo>
                  <a:cubicBezTo>
                    <a:pt x="663" y="910"/>
                    <a:pt x="660" y="910"/>
                    <a:pt x="657" y="909"/>
                  </a:cubicBezTo>
                  <a:cubicBezTo>
                    <a:pt x="523" y="902"/>
                    <a:pt x="422" y="789"/>
                    <a:pt x="429" y="652"/>
                  </a:cubicBezTo>
                  <a:cubicBezTo>
                    <a:pt x="436" y="523"/>
                    <a:pt x="536" y="429"/>
                    <a:pt x="667" y="429"/>
                  </a:cubicBezTo>
                  <a:close/>
                  <a:moveTo>
                    <a:pt x="666" y="0"/>
                  </a:moveTo>
                  <a:cubicBezTo>
                    <a:pt x="294" y="0"/>
                    <a:pt x="1" y="295"/>
                    <a:pt x="1" y="666"/>
                  </a:cubicBezTo>
                  <a:cubicBezTo>
                    <a:pt x="1" y="1039"/>
                    <a:pt x="299" y="1338"/>
                    <a:pt x="668" y="1338"/>
                  </a:cubicBezTo>
                  <a:cubicBezTo>
                    <a:pt x="1034" y="1338"/>
                    <a:pt x="1339" y="1033"/>
                    <a:pt x="1340" y="668"/>
                  </a:cubicBezTo>
                  <a:cubicBezTo>
                    <a:pt x="1340" y="298"/>
                    <a:pt x="1039" y="0"/>
                    <a:pt x="668" y="0"/>
                  </a:cubicBezTo>
                  <a:cubicBezTo>
                    <a:pt x="667" y="0"/>
                    <a:pt x="66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6506746" y="4303225"/>
              <a:ext cx="40380" cy="40260"/>
            </a:xfrm>
            <a:custGeom>
              <a:rect b="b" l="l" r="r" t="t"/>
              <a:pathLst>
                <a:path extrusionOk="0" h="1340" w="1344">
                  <a:moveTo>
                    <a:pt x="670" y="429"/>
                  </a:moveTo>
                  <a:cubicBezTo>
                    <a:pt x="805" y="429"/>
                    <a:pt x="914" y="535"/>
                    <a:pt x="913" y="669"/>
                  </a:cubicBezTo>
                  <a:cubicBezTo>
                    <a:pt x="913" y="798"/>
                    <a:pt x="799" y="910"/>
                    <a:pt x="670" y="910"/>
                  </a:cubicBezTo>
                  <a:cubicBezTo>
                    <a:pt x="669" y="910"/>
                    <a:pt x="667" y="909"/>
                    <a:pt x="666" y="909"/>
                  </a:cubicBezTo>
                  <a:cubicBezTo>
                    <a:pt x="538" y="907"/>
                    <a:pt x="434" y="803"/>
                    <a:pt x="431" y="673"/>
                  </a:cubicBezTo>
                  <a:cubicBezTo>
                    <a:pt x="427" y="536"/>
                    <a:pt x="529" y="430"/>
                    <a:pt x="667" y="429"/>
                  </a:cubicBezTo>
                  <a:cubicBezTo>
                    <a:pt x="668" y="429"/>
                    <a:pt x="669" y="429"/>
                    <a:pt x="670" y="429"/>
                  </a:cubicBezTo>
                  <a:close/>
                  <a:moveTo>
                    <a:pt x="670" y="0"/>
                  </a:moveTo>
                  <a:cubicBezTo>
                    <a:pt x="669" y="0"/>
                    <a:pt x="668" y="0"/>
                    <a:pt x="667" y="0"/>
                  </a:cubicBezTo>
                  <a:cubicBezTo>
                    <a:pt x="293" y="1"/>
                    <a:pt x="1" y="297"/>
                    <a:pt x="2" y="671"/>
                  </a:cubicBezTo>
                  <a:cubicBezTo>
                    <a:pt x="4" y="1038"/>
                    <a:pt x="304" y="1340"/>
                    <a:pt x="669" y="1340"/>
                  </a:cubicBezTo>
                  <a:cubicBezTo>
                    <a:pt x="671" y="1340"/>
                    <a:pt x="672" y="1340"/>
                    <a:pt x="674" y="1340"/>
                  </a:cubicBezTo>
                  <a:cubicBezTo>
                    <a:pt x="1041" y="1335"/>
                    <a:pt x="1343" y="1029"/>
                    <a:pt x="1342" y="663"/>
                  </a:cubicBezTo>
                  <a:cubicBezTo>
                    <a:pt x="1339" y="295"/>
                    <a:pt x="1040"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 name="Google Shape;974;p53"/>
          <p:cNvSpPr/>
          <p:nvPr/>
        </p:nvSpPr>
        <p:spPr>
          <a:xfrm>
            <a:off x="4229395" y="2983119"/>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services</a:t>
            </a:r>
            <a:endParaRPr/>
          </a:p>
        </p:txBody>
      </p:sp>
      <p:sp>
        <p:nvSpPr>
          <p:cNvPr id="976" name="Google Shape;976;p53"/>
          <p:cNvSpPr txBox="1"/>
          <p:nvPr>
            <p:ph idx="1" type="subTitle"/>
          </p:nvPr>
        </p:nvSpPr>
        <p:spPr>
          <a:xfrm>
            <a:off x="1142462" y="1945962"/>
            <a:ext cx="1243500" cy="3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77" name="Google Shape;977;p53"/>
          <p:cNvSpPr txBox="1"/>
          <p:nvPr>
            <p:ph idx="2" type="subTitle"/>
          </p:nvPr>
        </p:nvSpPr>
        <p:spPr>
          <a:xfrm>
            <a:off x="731012" y="2267256"/>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978" name="Google Shape;978;p53"/>
          <p:cNvSpPr txBox="1"/>
          <p:nvPr>
            <p:ph idx="3" type="subTitle"/>
          </p:nvPr>
        </p:nvSpPr>
        <p:spPr>
          <a:xfrm>
            <a:off x="3950250" y="1945962"/>
            <a:ext cx="1243500" cy="3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79" name="Google Shape;979;p53"/>
          <p:cNvSpPr txBox="1"/>
          <p:nvPr>
            <p:ph idx="4" type="subTitle"/>
          </p:nvPr>
        </p:nvSpPr>
        <p:spPr>
          <a:xfrm>
            <a:off x="3538800" y="2267256"/>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80" name="Google Shape;980;p53"/>
          <p:cNvSpPr txBox="1"/>
          <p:nvPr>
            <p:ph idx="5" type="subTitle"/>
          </p:nvPr>
        </p:nvSpPr>
        <p:spPr>
          <a:xfrm>
            <a:off x="6758038" y="1945962"/>
            <a:ext cx="1243500" cy="3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81" name="Google Shape;981;p53"/>
          <p:cNvSpPr txBox="1"/>
          <p:nvPr>
            <p:ph idx="6" type="subTitle"/>
          </p:nvPr>
        </p:nvSpPr>
        <p:spPr>
          <a:xfrm>
            <a:off x="6346588" y="2267256"/>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982" name="Google Shape;982;p53"/>
          <p:cNvSpPr txBox="1"/>
          <p:nvPr>
            <p:ph idx="7" type="subTitle"/>
          </p:nvPr>
        </p:nvSpPr>
        <p:spPr>
          <a:xfrm>
            <a:off x="1142462" y="3753643"/>
            <a:ext cx="1243500" cy="31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83" name="Google Shape;983;p53"/>
          <p:cNvSpPr txBox="1"/>
          <p:nvPr>
            <p:ph idx="8" type="subTitle"/>
          </p:nvPr>
        </p:nvSpPr>
        <p:spPr>
          <a:xfrm>
            <a:off x="731012" y="4074343"/>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984" name="Google Shape;984;p53"/>
          <p:cNvSpPr txBox="1"/>
          <p:nvPr>
            <p:ph idx="9" type="subTitle"/>
          </p:nvPr>
        </p:nvSpPr>
        <p:spPr>
          <a:xfrm>
            <a:off x="3950250" y="3753643"/>
            <a:ext cx="1243500" cy="31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985" name="Google Shape;985;p53"/>
          <p:cNvSpPr txBox="1"/>
          <p:nvPr>
            <p:ph idx="13" type="subTitle"/>
          </p:nvPr>
        </p:nvSpPr>
        <p:spPr>
          <a:xfrm>
            <a:off x="3538800" y="4074343"/>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986" name="Google Shape;986;p53"/>
          <p:cNvSpPr txBox="1"/>
          <p:nvPr>
            <p:ph idx="14" type="subTitle"/>
          </p:nvPr>
        </p:nvSpPr>
        <p:spPr>
          <a:xfrm>
            <a:off x="6758038" y="3753643"/>
            <a:ext cx="1243500" cy="31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87" name="Google Shape;987;p53"/>
          <p:cNvSpPr txBox="1"/>
          <p:nvPr>
            <p:ph idx="15" type="subTitle"/>
          </p:nvPr>
        </p:nvSpPr>
        <p:spPr>
          <a:xfrm>
            <a:off x="6346588" y="4074343"/>
            <a:ext cx="2066400" cy="54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988" name="Google Shape;988;p53"/>
          <p:cNvSpPr/>
          <p:nvPr/>
        </p:nvSpPr>
        <p:spPr>
          <a:xfrm>
            <a:off x="7037188" y="1183025"/>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1421612" y="1183025"/>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4229395" y="1183025"/>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53"/>
          <p:cNvGrpSpPr/>
          <p:nvPr/>
        </p:nvGrpSpPr>
        <p:grpSpPr>
          <a:xfrm>
            <a:off x="4352802" y="1306462"/>
            <a:ext cx="438387" cy="438327"/>
            <a:chOff x="3944598" y="3357078"/>
            <a:chExt cx="438387" cy="438327"/>
          </a:xfrm>
        </p:grpSpPr>
        <p:sp>
          <p:nvSpPr>
            <p:cNvPr id="992" name="Google Shape;992;p53"/>
            <p:cNvSpPr/>
            <p:nvPr/>
          </p:nvSpPr>
          <p:spPr>
            <a:xfrm>
              <a:off x="3944598" y="3357078"/>
              <a:ext cx="356123" cy="314932"/>
            </a:xfrm>
            <a:custGeom>
              <a:rect b="b" l="l" r="r" t="t"/>
              <a:pathLst>
                <a:path extrusionOk="0" h="10482" w="11853">
                  <a:moveTo>
                    <a:pt x="1121" y="422"/>
                  </a:moveTo>
                  <a:cubicBezTo>
                    <a:pt x="1123" y="422"/>
                    <a:pt x="1125" y="422"/>
                    <a:pt x="1127" y="422"/>
                  </a:cubicBezTo>
                  <a:cubicBezTo>
                    <a:pt x="2745" y="428"/>
                    <a:pt x="4364" y="429"/>
                    <a:pt x="5982" y="429"/>
                  </a:cubicBezTo>
                  <a:cubicBezTo>
                    <a:pt x="7601" y="429"/>
                    <a:pt x="9219" y="428"/>
                    <a:pt x="10838" y="428"/>
                  </a:cubicBezTo>
                  <a:cubicBezTo>
                    <a:pt x="11255" y="428"/>
                    <a:pt x="11423" y="596"/>
                    <a:pt x="11423" y="1017"/>
                  </a:cubicBezTo>
                  <a:lnTo>
                    <a:pt x="11423" y="1819"/>
                  </a:lnTo>
                  <a:lnTo>
                    <a:pt x="428" y="1819"/>
                  </a:lnTo>
                  <a:cubicBezTo>
                    <a:pt x="428" y="1589"/>
                    <a:pt x="441" y="1358"/>
                    <a:pt x="425" y="1128"/>
                  </a:cubicBezTo>
                  <a:cubicBezTo>
                    <a:pt x="390" y="600"/>
                    <a:pt x="601" y="422"/>
                    <a:pt x="1121" y="422"/>
                  </a:cubicBezTo>
                  <a:close/>
                  <a:moveTo>
                    <a:pt x="742" y="0"/>
                  </a:moveTo>
                  <a:cubicBezTo>
                    <a:pt x="487" y="82"/>
                    <a:pt x="260" y="201"/>
                    <a:pt x="127" y="445"/>
                  </a:cubicBezTo>
                  <a:cubicBezTo>
                    <a:pt x="75" y="539"/>
                    <a:pt x="42" y="643"/>
                    <a:pt x="1" y="741"/>
                  </a:cubicBezTo>
                  <a:lnTo>
                    <a:pt x="1" y="9745"/>
                  </a:lnTo>
                  <a:cubicBezTo>
                    <a:pt x="7" y="9752"/>
                    <a:pt x="16" y="9758"/>
                    <a:pt x="19" y="9765"/>
                  </a:cubicBezTo>
                  <a:cubicBezTo>
                    <a:pt x="189" y="10275"/>
                    <a:pt x="475" y="10480"/>
                    <a:pt x="1014" y="10480"/>
                  </a:cubicBezTo>
                  <a:cubicBezTo>
                    <a:pt x="1774" y="10481"/>
                    <a:pt x="2534" y="10481"/>
                    <a:pt x="3294" y="10481"/>
                  </a:cubicBezTo>
                  <a:cubicBezTo>
                    <a:pt x="4053" y="10481"/>
                    <a:pt x="4813" y="10481"/>
                    <a:pt x="5573" y="10480"/>
                  </a:cubicBezTo>
                  <a:cubicBezTo>
                    <a:pt x="5633" y="10480"/>
                    <a:pt x="5698" y="10480"/>
                    <a:pt x="5755" y="10464"/>
                  </a:cubicBezTo>
                  <a:cubicBezTo>
                    <a:pt x="5866" y="10433"/>
                    <a:pt x="5916" y="10350"/>
                    <a:pt x="5902" y="10236"/>
                  </a:cubicBezTo>
                  <a:cubicBezTo>
                    <a:pt x="5889" y="10128"/>
                    <a:pt x="5823" y="10067"/>
                    <a:pt x="5713" y="10056"/>
                  </a:cubicBezTo>
                  <a:cubicBezTo>
                    <a:pt x="5685" y="10053"/>
                    <a:pt x="5657" y="10053"/>
                    <a:pt x="5629" y="10053"/>
                  </a:cubicBezTo>
                  <a:cubicBezTo>
                    <a:pt x="5609" y="10053"/>
                    <a:pt x="5590" y="10053"/>
                    <a:pt x="5571" y="10053"/>
                  </a:cubicBezTo>
                  <a:lnTo>
                    <a:pt x="985" y="10053"/>
                  </a:lnTo>
                  <a:cubicBezTo>
                    <a:pt x="607" y="10053"/>
                    <a:pt x="428" y="9872"/>
                    <a:pt x="428" y="9492"/>
                  </a:cubicBezTo>
                  <a:lnTo>
                    <a:pt x="428" y="2426"/>
                  </a:lnTo>
                  <a:lnTo>
                    <a:pt x="428" y="2263"/>
                  </a:lnTo>
                  <a:lnTo>
                    <a:pt x="11423" y="2263"/>
                  </a:lnTo>
                  <a:lnTo>
                    <a:pt x="11423" y="2442"/>
                  </a:lnTo>
                  <a:cubicBezTo>
                    <a:pt x="11423" y="3586"/>
                    <a:pt x="11423" y="4730"/>
                    <a:pt x="11423" y="5874"/>
                  </a:cubicBezTo>
                  <a:cubicBezTo>
                    <a:pt x="11423" y="6044"/>
                    <a:pt x="11500" y="6134"/>
                    <a:pt x="11636" y="6134"/>
                  </a:cubicBezTo>
                  <a:cubicBezTo>
                    <a:pt x="11766" y="6133"/>
                    <a:pt x="11849" y="6040"/>
                    <a:pt x="11849" y="5884"/>
                  </a:cubicBezTo>
                  <a:cubicBezTo>
                    <a:pt x="11850" y="4221"/>
                    <a:pt x="11853" y="2560"/>
                    <a:pt x="11847" y="899"/>
                  </a:cubicBezTo>
                  <a:cubicBezTo>
                    <a:pt x="11847" y="483"/>
                    <a:pt x="11587" y="155"/>
                    <a:pt x="11188" y="33"/>
                  </a:cubicBezTo>
                  <a:cubicBezTo>
                    <a:pt x="11163" y="24"/>
                    <a:pt x="11137" y="12"/>
                    <a:pt x="11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3"/>
            <p:cNvSpPr/>
            <p:nvPr/>
          </p:nvSpPr>
          <p:spPr>
            <a:xfrm>
              <a:off x="4136556" y="3549215"/>
              <a:ext cx="246429" cy="246189"/>
            </a:xfrm>
            <a:custGeom>
              <a:rect b="b" l="l" r="r" t="t"/>
              <a:pathLst>
                <a:path extrusionOk="0" h="8194" w="8202">
                  <a:moveTo>
                    <a:pt x="4109" y="428"/>
                  </a:moveTo>
                  <a:cubicBezTo>
                    <a:pt x="6123" y="428"/>
                    <a:pt x="7770" y="2076"/>
                    <a:pt x="7772" y="4092"/>
                  </a:cubicBezTo>
                  <a:cubicBezTo>
                    <a:pt x="7775" y="6115"/>
                    <a:pt x="6129" y="7764"/>
                    <a:pt x="4107" y="7767"/>
                  </a:cubicBezTo>
                  <a:cubicBezTo>
                    <a:pt x="4107" y="7767"/>
                    <a:pt x="4106" y="7767"/>
                    <a:pt x="4105" y="7767"/>
                  </a:cubicBezTo>
                  <a:cubicBezTo>
                    <a:pt x="2085" y="7767"/>
                    <a:pt x="440" y="6125"/>
                    <a:pt x="435" y="4102"/>
                  </a:cubicBezTo>
                  <a:cubicBezTo>
                    <a:pt x="429" y="2084"/>
                    <a:pt x="2075" y="434"/>
                    <a:pt x="4099" y="428"/>
                  </a:cubicBezTo>
                  <a:cubicBezTo>
                    <a:pt x="4102" y="428"/>
                    <a:pt x="4106" y="428"/>
                    <a:pt x="4109" y="428"/>
                  </a:cubicBezTo>
                  <a:close/>
                  <a:moveTo>
                    <a:pt x="4107" y="1"/>
                  </a:moveTo>
                  <a:cubicBezTo>
                    <a:pt x="4104" y="1"/>
                    <a:pt x="4102" y="1"/>
                    <a:pt x="4099" y="1"/>
                  </a:cubicBezTo>
                  <a:cubicBezTo>
                    <a:pt x="1840" y="5"/>
                    <a:pt x="0" y="1849"/>
                    <a:pt x="7" y="4101"/>
                  </a:cubicBezTo>
                  <a:cubicBezTo>
                    <a:pt x="13" y="6362"/>
                    <a:pt x="1849" y="8194"/>
                    <a:pt x="4105" y="8194"/>
                  </a:cubicBezTo>
                  <a:cubicBezTo>
                    <a:pt x="4106" y="8194"/>
                    <a:pt x="4107" y="8194"/>
                    <a:pt x="4107" y="8194"/>
                  </a:cubicBezTo>
                  <a:cubicBezTo>
                    <a:pt x="6363" y="8193"/>
                    <a:pt x="8202" y="6350"/>
                    <a:pt x="8199" y="4092"/>
                  </a:cubicBezTo>
                  <a:cubicBezTo>
                    <a:pt x="8198" y="1839"/>
                    <a:pt x="6358" y="1"/>
                    <a:pt x="4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4136556" y="3453041"/>
              <a:ext cx="123876" cy="40350"/>
            </a:xfrm>
            <a:custGeom>
              <a:rect b="b" l="l" r="r" t="t"/>
              <a:pathLst>
                <a:path extrusionOk="0" h="1343" w="4123">
                  <a:moveTo>
                    <a:pt x="1841" y="428"/>
                  </a:moveTo>
                  <a:cubicBezTo>
                    <a:pt x="2350" y="428"/>
                    <a:pt x="2859" y="429"/>
                    <a:pt x="3368" y="430"/>
                  </a:cubicBezTo>
                  <a:cubicBezTo>
                    <a:pt x="3547" y="430"/>
                    <a:pt x="3659" y="527"/>
                    <a:pt x="3662" y="672"/>
                  </a:cubicBezTo>
                  <a:cubicBezTo>
                    <a:pt x="3663" y="821"/>
                    <a:pt x="3549" y="914"/>
                    <a:pt x="3358" y="915"/>
                  </a:cubicBezTo>
                  <a:lnTo>
                    <a:pt x="2036" y="915"/>
                  </a:lnTo>
                  <a:cubicBezTo>
                    <a:pt x="1745" y="915"/>
                    <a:pt x="1455" y="916"/>
                    <a:pt x="1164" y="916"/>
                  </a:cubicBezTo>
                  <a:cubicBezTo>
                    <a:pt x="1018" y="916"/>
                    <a:pt x="873" y="915"/>
                    <a:pt x="727" y="915"/>
                  </a:cubicBezTo>
                  <a:cubicBezTo>
                    <a:pt x="544" y="914"/>
                    <a:pt x="437" y="825"/>
                    <a:pt x="437" y="677"/>
                  </a:cubicBezTo>
                  <a:cubicBezTo>
                    <a:pt x="436" y="528"/>
                    <a:pt x="544" y="430"/>
                    <a:pt x="723" y="430"/>
                  </a:cubicBezTo>
                  <a:cubicBezTo>
                    <a:pt x="1095" y="429"/>
                    <a:pt x="1468" y="428"/>
                    <a:pt x="1841" y="428"/>
                  </a:cubicBezTo>
                  <a:close/>
                  <a:moveTo>
                    <a:pt x="2048" y="1"/>
                  </a:moveTo>
                  <a:cubicBezTo>
                    <a:pt x="1602" y="1"/>
                    <a:pt x="1156" y="1"/>
                    <a:pt x="710" y="3"/>
                  </a:cubicBezTo>
                  <a:cubicBezTo>
                    <a:pt x="301" y="4"/>
                    <a:pt x="0" y="302"/>
                    <a:pt x="7" y="684"/>
                  </a:cubicBezTo>
                  <a:cubicBezTo>
                    <a:pt x="14" y="1067"/>
                    <a:pt x="308" y="1341"/>
                    <a:pt x="717" y="1342"/>
                  </a:cubicBezTo>
                  <a:cubicBezTo>
                    <a:pt x="866" y="1343"/>
                    <a:pt x="1014" y="1343"/>
                    <a:pt x="1163" y="1343"/>
                  </a:cubicBezTo>
                  <a:cubicBezTo>
                    <a:pt x="1460" y="1343"/>
                    <a:pt x="1757" y="1342"/>
                    <a:pt x="2055" y="1342"/>
                  </a:cubicBezTo>
                  <a:cubicBezTo>
                    <a:pt x="2273" y="1342"/>
                    <a:pt x="2491" y="1343"/>
                    <a:pt x="2710" y="1343"/>
                  </a:cubicBezTo>
                  <a:cubicBezTo>
                    <a:pt x="2928" y="1343"/>
                    <a:pt x="3146" y="1342"/>
                    <a:pt x="3364" y="1341"/>
                  </a:cubicBezTo>
                  <a:cubicBezTo>
                    <a:pt x="3440" y="1341"/>
                    <a:pt x="3517" y="1338"/>
                    <a:pt x="3589" y="1320"/>
                  </a:cubicBezTo>
                  <a:cubicBezTo>
                    <a:pt x="3908" y="1237"/>
                    <a:pt x="4123" y="926"/>
                    <a:pt x="4086" y="614"/>
                  </a:cubicBezTo>
                  <a:cubicBezTo>
                    <a:pt x="4043" y="249"/>
                    <a:pt x="3769" y="4"/>
                    <a:pt x="3386" y="3"/>
                  </a:cubicBezTo>
                  <a:cubicBezTo>
                    <a:pt x="2940" y="1"/>
                    <a:pt x="2494"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3985670" y="3453041"/>
              <a:ext cx="122794" cy="71898"/>
            </a:xfrm>
            <a:custGeom>
              <a:rect b="b" l="l" r="r" t="t"/>
              <a:pathLst>
                <a:path extrusionOk="0" h="2393" w="4087">
                  <a:moveTo>
                    <a:pt x="292" y="1"/>
                  </a:moveTo>
                  <a:cubicBezTo>
                    <a:pt x="283" y="1"/>
                    <a:pt x="273" y="1"/>
                    <a:pt x="263" y="1"/>
                  </a:cubicBezTo>
                  <a:cubicBezTo>
                    <a:pt x="101" y="6"/>
                    <a:pt x="0" y="93"/>
                    <a:pt x="4" y="223"/>
                  </a:cubicBezTo>
                  <a:cubicBezTo>
                    <a:pt x="9" y="348"/>
                    <a:pt x="103" y="424"/>
                    <a:pt x="260" y="429"/>
                  </a:cubicBezTo>
                  <a:cubicBezTo>
                    <a:pt x="481" y="434"/>
                    <a:pt x="533" y="472"/>
                    <a:pt x="602" y="676"/>
                  </a:cubicBezTo>
                  <a:cubicBezTo>
                    <a:pt x="725" y="1044"/>
                    <a:pt x="844" y="1415"/>
                    <a:pt x="973" y="1782"/>
                  </a:cubicBezTo>
                  <a:cubicBezTo>
                    <a:pt x="1100" y="2145"/>
                    <a:pt x="1434" y="2393"/>
                    <a:pt x="1798" y="2393"/>
                  </a:cubicBezTo>
                  <a:cubicBezTo>
                    <a:pt x="1841" y="2393"/>
                    <a:pt x="1885" y="2389"/>
                    <a:pt x="1929" y="2382"/>
                  </a:cubicBezTo>
                  <a:cubicBezTo>
                    <a:pt x="2527" y="2287"/>
                    <a:pt x="3125" y="2173"/>
                    <a:pt x="3721" y="2058"/>
                  </a:cubicBezTo>
                  <a:cubicBezTo>
                    <a:pt x="3955" y="2013"/>
                    <a:pt x="4076" y="1854"/>
                    <a:pt x="4082" y="1614"/>
                  </a:cubicBezTo>
                  <a:cubicBezTo>
                    <a:pt x="4086" y="1396"/>
                    <a:pt x="4085" y="1178"/>
                    <a:pt x="4083" y="959"/>
                  </a:cubicBezTo>
                  <a:cubicBezTo>
                    <a:pt x="4082" y="634"/>
                    <a:pt x="3908" y="460"/>
                    <a:pt x="3580" y="460"/>
                  </a:cubicBezTo>
                  <a:cubicBezTo>
                    <a:pt x="3403" y="459"/>
                    <a:pt x="3226" y="459"/>
                    <a:pt x="3049" y="459"/>
                  </a:cubicBezTo>
                  <a:cubicBezTo>
                    <a:pt x="2695" y="459"/>
                    <a:pt x="2340" y="460"/>
                    <a:pt x="1985" y="460"/>
                  </a:cubicBezTo>
                  <a:cubicBezTo>
                    <a:pt x="1952" y="460"/>
                    <a:pt x="1918" y="458"/>
                    <a:pt x="1885" y="458"/>
                  </a:cubicBezTo>
                  <a:cubicBezTo>
                    <a:pt x="1852" y="458"/>
                    <a:pt x="1819" y="460"/>
                    <a:pt x="1787" y="465"/>
                  </a:cubicBezTo>
                  <a:cubicBezTo>
                    <a:pt x="1669" y="488"/>
                    <a:pt x="1598" y="565"/>
                    <a:pt x="1605" y="684"/>
                  </a:cubicBezTo>
                  <a:cubicBezTo>
                    <a:pt x="1612" y="802"/>
                    <a:pt x="1683" y="876"/>
                    <a:pt x="1806" y="884"/>
                  </a:cubicBezTo>
                  <a:cubicBezTo>
                    <a:pt x="1850" y="887"/>
                    <a:pt x="1892" y="887"/>
                    <a:pt x="1936" y="887"/>
                  </a:cubicBezTo>
                  <a:lnTo>
                    <a:pt x="3656" y="887"/>
                  </a:lnTo>
                  <a:cubicBezTo>
                    <a:pt x="3656" y="1110"/>
                    <a:pt x="3652" y="1318"/>
                    <a:pt x="3657" y="1526"/>
                  </a:cubicBezTo>
                  <a:cubicBezTo>
                    <a:pt x="3660" y="1616"/>
                    <a:pt x="3629" y="1646"/>
                    <a:pt x="3541" y="1661"/>
                  </a:cubicBezTo>
                  <a:cubicBezTo>
                    <a:pt x="3018" y="1751"/>
                    <a:pt x="2496" y="1848"/>
                    <a:pt x="1974" y="1944"/>
                  </a:cubicBezTo>
                  <a:cubicBezTo>
                    <a:pt x="1920" y="1953"/>
                    <a:pt x="1871" y="1958"/>
                    <a:pt x="1824" y="1958"/>
                  </a:cubicBezTo>
                  <a:cubicBezTo>
                    <a:pt x="1594" y="1958"/>
                    <a:pt x="1443" y="1838"/>
                    <a:pt x="1358" y="1588"/>
                  </a:cubicBezTo>
                  <a:cubicBezTo>
                    <a:pt x="1236" y="1228"/>
                    <a:pt x="1118" y="869"/>
                    <a:pt x="997" y="509"/>
                  </a:cubicBezTo>
                  <a:cubicBezTo>
                    <a:pt x="885" y="174"/>
                    <a:pt x="64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4143616" y="3507964"/>
              <a:ext cx="102093" cy="12859"/>
            </a:xfrm>
            <a:custGeom>
              <a:rect b="b" l="l" r="r" t="t"/>
              <a:pathLst>
                <a:path extrusionOk="0" h="428" w="3398">
                  <a:moveTo>
                    <a:pt x="1701" y="0"/>
                  </a:moveTo>
                  <a:cubicBezTo>
                    <a:pt x="1224" y="0"/>
                    <a:pt x="748" y="1"/>
                    <a:pt x="271" y="1"/>
                  </a:cubicBezTo>
                  <a:cubicBezTo>
                    <a:pt x="103" y="2"/>
                    <a:pt x="7" y="81"/>
                    <a:pt x="4" y="211"/>
                  </a:cubicBezTo>
                  <a:cubicBezTo>
                    <a:pt x="0" y="351"/>
                    <a:pt x="94" y="426"/>
                    <a:pt x="276" y="428"/>
                  </a:cubicBezTo>
                  <a:lnTo>
                    <a:pt x="3120" y="428"/>
                  </a:lnTo>
                  <a:cubicBezTo>
                    <a:pt x="3299" y="428"/>
                    <a:pt x="3397" y="349"/>
                    <a:pt x="3396" y="214"/>
                  </a:cubicBezTo>
                  <a:cubicBezTo>
                    <a:pt x="3395" y="86"/>
                    <a:pt x="3295" y="2"/>
                    <a:pt x="3130" y="2"/>
                  </a:cubicBezTo>
                  <a:cubicBezTo>
                    <a:pt x="2654" y="1"/>
                    <a:pt x="2177"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4026922" y="3617868"/>
              <a:ext cx="96775" cy="12889"/>
            </a:xfrm>
            <a:custGeom>
              <a:rect b="b" l="l" r="r" t="t"/>
              <a:pathLst>
                <a:path extrusionOk="0" h="429" w="3221">
                  <a:moveTo>
                    <a:pt x="2241" y="0"/>
                  </a:moveTo>
                  <a:cubicBezTo>
                    <a:pt x="2023" y="0"/>
                    <a:pt x="1804" y="1"/>
                    <a:pt x="1586" y="1"/>
                  </a:cubicBezTo>
                  <a:lnTo>
                    <a:pt x="748" y="1"/>
                  </a:lnTo>
                  <a:cubicBezTo>
                    <a:pt x="660" y="1"/>
                    <a:pt x="572" y="1"/>
                    <a:pt x="485" y="1"/>
                  </a:cubicBezTo>
                  <a:cubicBezTo>
                    <a:pt x="397" y="1"/>
                    <a:pt x="309" y="1"/>
                    <a:pt x="221" y="4"/>
                  </a:cubicBezTo>
                  <a:cubicBezTo>
                    <a:pt x="89" y="8"/>
                    <a:pt x="0" y="100"/>
                    <a:pt x="2" y="215"/>
                  </a:cubicBezTo>
                  <a:cubicBezTo>
                    <a:pt x="3" y="326"/>
                    <a:pt x="88" y="412"/>
                    <a:pt x="211" y="426"/>
                  </a:cubicBezTo>
                  <a:cubicBezTo>
                    <a:pt x="231" y="428"/>
                    <a:pt x="251" y="429"/>
                    <a:pt x="271" y="429"/>
                  </a:cubicBezTo>
                  <a:cubicBezTo>
                    <a:pt x="284" y="429"/>
                    <a:pt x="298" y="429"/>
                    <a:pt x="311" y="429"/>
                  </a:cubicBezTo>
                  <a:lnTo>
                    <a:pt x="2857" y="429"/>
                  </a:lnTo>
                  <a:cubicBezTo>
                    <a:pt x="2913" y="429"/>
                    <a:pt x="2972" y="427"/>
                    <a:pt x="3024" y="410"/>
                  </a:cubicBezTo>
                  <a:cubicBezTo>
                    <a:pt x="3162" y="368"/>
                    <a:pt x="3221" y="191"/>
                    <a:pt x="3121" y="90"/>
                  </a:cubicBezTo>
                  <a:cubicBezTo>
                    <a:pt x="3067" y="38"/>
                    <a:pt x="2972" y="7"/>
                    <a:pt x="2895" y="5"/>
                  </a:cubicBezTo>
                  <a:cubicBezTo>
                    <a:pt x="2677" y="1"/>
                    <a:pt x="2459" y="0"/>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4026892" y="3590407"/>
              <a:ext cx="95243" cy="12889"/>
            </a:xfrm>
            <a:custGeom>
              <a:rect b="b" l="l" r="r" t="t"/>
              <a:pathLst>
                <a:path extrusionOk="0" h="429" w="3170">
                  <a:moveTo>
                    <a:pt x="1586" y="1"/>
                  </a:moveTo>
                  <a:cubicBezTo>
                    <a:pt x="1164" y="1"/>
                    <a:pt x="742" y="1"/>
                    <a:pt x="320" y="2"/>
                  </a:cubicBezTo>
                  <a:cubicBezTo>
                    <a:pt x="273" y="2"/>
                    <a:pt x="225" y="2"/>
                    <a:pt x="179" y="9"/>
                  </a:cubicBezTo>
                  <a:cubicBezTo>
                    <a:pt x="69" y="26"/>
                    <a:pt x="10" y="100"/>
                    <a:pt x="4" y="204"/>
                  </a:cubicBezTo>
                  <a:cubicBezTo>
                    <a:pt x="0" y="315"/>
                    <a:pt x="59" y="394"/>
                    <a:pt x="171" y="418"/>
                  </a:cubicBezTo>
                  <a:cubicBezTo>
                    <a:pt x="218" y="428"/>
                    <a:pt x="266" y="428"/>
                    <a:pt x="313" y="428"/>
                  </a:cubicBezTo>
                  <a:cubicBezTo>
                    <a:pt x="455" y="428"/>
                    <a:pt x="598" y="428"/>
                    <a:pt x="740" y="428"/>
                  </a:cubicBezTo>
                  <a:cubicBezTo>
                    <a:pt x="1024" y="428"/>
                    <a:pt x="1309" y="428"/>
                    <a:pt x="1593" y="428"/>
                  </a:cubicBezTo>
                  <a:cubicBezTo>
                    <a:pt x="1871" y="428"/>
                    <a:pt x="2149" y="428"/>
                    <a:pt x="2427" y="428"/>
                  </a:cubicBezTo>
                  <a:cubicBezTo>
                    <a:pt x="2567" y="428"/>
                    <a:pt x="2706" y="428"/>
                    <a:pt x="2845" y="428"/>
                  </a:cubicBezTo>
                  <a:cubicBezTo>
                    <a:pt x="2855" y="428"/>
                    <a:pt x="2866" y="428"/>
                    <a:pt x="2876" y="428"/>
                  </a:cubicBezTo>
                  <a:cubicBezTo>
                    <a:pt x="2918" y="428"/>
                    <a:pt x="2960" y="427"/>
                    <a:pt x="3000" y="418"/>
                  </a:cubicBezTo>
                  <a:cubicBezTo>
                    <a:pt x="3113" y="394"/>
                    <a:pt x="3170" y="318"/>
                    <a:pt x="3165" y="203"/>
                  </a:cubicBezTo>
                  <a:cubicBezTo>
                    <a:pt x="3161" y="94"/>
                    <a:pt x="3101" y="27"/>
                    <a:pt x="2992" y="9"/>
                  </a:cubicBezTo>
                  <a:cubicBezTo>
                    <a:pt x="2959" y="2"/>
                    <a:pt x="2923" y="2"/>
                    <a:pt x="2887" y="2"/>
                  </a:cubicBezTo>
                  <a:cubicBezTo>
                    <a:pt x="2875" y="2"/>
                    <a:pt x="2864" y="2"/>
                    <a:pt x="2852" y="2"/>
                  </a:cubicBezTo>
                  <a:cubicBezTo>
                    <a:pt x="2430" y="1"/>
                    <a:pt x="200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4074843" y="3528604"/>
              <a:ext cx="33560" cy="33410"/>
            </a:xfrm>
            <a:custGeom>
              <a:rect b="b" l="l" r="r" t="t"/>
              <a:pathLst>
                <a:path extrusionOk="0" h="1112" w="1117">
                  <a:moveTo>
                    <a:pt x="570" y="439"/>
                  </a:moveTo>
                  <a:cubicBezTo>
                    <a:pt x="613" y="439"/>
                    <a:pt x="660" y="504"/>
                    <a:pt x="743" y="567"/>
                  </a:cubicBezTo>
                  <a:cubicBezTo>
                    <a:pt x="658" y="619"/>
                    <a:pt x="604" y="675"/>
                    <a:pt x="563" y="675"/>
                  </a:cubicBezTo>
                  <a:cubicBezTo>
                    <a:pt x="561" y="675"/>
                    <a:pt x="558" y="675"/>
                    <a:pt x="556" y="674"/>
                  </a:cubicBezTo>
                  <a:cubicBezTo>
                    <a:pt x="510" y="666"/>
                    <a:pt x="474" y="595"/>
                    <a:pt x="434" y="552"/>
                  </a:cubicBezTo>
                  <a:cubicBezTo>
                    <a:pt x="479" y="511"/>
                    <a:pt x="519" y="444"/>
                    <a:pt x="567" y="439"/>
                  </a:cubicBezTo>
                  <a:cubicBezTo>
                    <a:pt x="568" y="439"/>
                    <a:pt x="569" y="439"/>
                    <a:pt x="570" y="439"/>
                  </a:cubicBezTo>
                  <a:close/>
                  <a:moveTo>
                    <a:pt x="563" y="1"/>
                  </a:moveTo>
                  <a:cubicBezTo>
                    <a:pt x="258" y="1"/>
                    <a:pt x="1" y="258"/>
                    <a:pt x="4" y="563"/>
                  </a:cubicBezTo>
                  <a:cubicBezTo>
                    <a:pt x="8" y="865"/>
                    <a:pt x="255" y="1110"/>
                    <a:pt x="559" y="1111"/>
                  </a:cubicBezTo>
                  <a:cubicBezTo>
                    <a:pt x="560" y="1111"/>
                    <a:pt x="561" y="1111"/>
                    <a:pt x="561" y="1111"/>
                  </a:cubicBezTo>
                  <a:cubicBezTo>
                    <a:pt x="874" y="1111"/>
                    <a:pt x="1117" y="866"/>
                    <a:pt x="1114" y="553"/>
                  </a:cubicBezTo>
                  <a:cubicBezTo>
                    <a:pt x="1113" y="248"/>
                    <a:pt x="867" y="2"/>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3"/>
            <p:cNvSpPr/>
            <p:nvPr/>
          </p:nvSpPr>
          <p:spPr>
            <a:xfrm>
              <a:off x="4013071" y="3528604"/>
              <a:ext cx="33560" cy="33410"/>
            </a:xfrm>
            <a:custGeom>
              <a:rect b="b" l="l" r="r" t="t"/>
              <a:pathLst>
                <a:path extrusionOk="0" h="1112" w="1117">
                  <a:moveTo>
                    <a:pt x="567" y="439"/>
                  </a:moveTo>
                  <a:cubicBezTo>
                    <a:pt x="609" y="439"/>
                    <a:pt x="660" y="499"/>
                    <a:pt x="743" y="555"/>
                  </a:cubicBezTo>
                  <a:cubicBezTo>
                    <a:pt x="661" y="613"/>
                    <a:pt x="611" y="674"/>
                    <a:pt x="568" y="674"/>
                  </a:cubicBezTo>
                  <a:cubicBezTo>
                    <a:pt x="567" y="674"/>
                    <a:pt x="565" y="674"/>
                    <a:pt x="564" y="674"/>
                  </a:cubicBezTo>
                  <a:cubicBezTo>
                    <a:pt x="518" y="669"/>
                    <a:pt x="477" y="601"/>
                    <a:pt x="433" y="560"/>
                  </a:cubicBezTo>
                  <a:cubicBezTo>
                    <a:pt x="475" y="517"/>
                    <a:pt x="513" y="446"/>
                    <a:pt x="560" y="439"/>
                  </a:cubicBezTo>
                  <a:cubicBezTo>
                    <a:pt x="562" y="439"/>
                    <a:pt x="564" y="439"/>
                    <a:pt x="567" y="439"/>
                  </a:cubicBezTo>
                  <a:close/>
                  <a:moveTo>
                    <a:pt x="562" y="1"/>
                  </a:moveTo>
                  <a:cubicBezTo>
                    <a:pt x="562" y="1"/>
                    <a:pt x="561" y="1"/>
                    <a:pt x="560" y="1"/>
                  </a:cubicBezTo>
                  <a:cubicBezTo>
                    <a:pt x="259" y="2"/>
                    <a:pt x="7" y="252"/>
                    <a:pt x="5" y="552"/>
                  </a:cubicBezTo>
                  <a:cubicBezTo>
                    <a:pt x="0" y="857"/>
                    <a:pt x="253" y="1111"/>
                    <a:pt x="561" y="1111"/>
                  </a:cubicBezTo>
                  <a:cubicBezTo>
                    <a:pt x="562" y="1111"/>
                    <a:pt x="563" y="1111"/>
                    <a:pt x="564" y="1111"/>
                  </a:cubicBezTo>
                  <a:cubicBezTo>
                    <a:pt x="870" y="1110"/>
                    <a:pt x="1114" y="868"/>
                    <a:pt x="1115" y="563"/>
                  </a:cubicBezTo>
                  <a:cubicBezTo>
                    <a:pt x="1116" y="252"/>
                    <a:pt x="869" y="1"/>
                    <a:pt x="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3"/>
            <p:cNvSpPr/>
            <p:nvPr/>
          </p:nvSpPr>
          <p:spPr>
            <a:xfrm>
              <a:off x="4143616" y="3535395"/>
              <a:ext cx="54081" cy="12919"/>
            </a:xfrm>
            <a:custGeom>
              <a:rect b="b" l="l" r="r" t="t"/>
              <a:pathLst>
                <a:path extrusionOk="0" h="430" w="1800">
                  <a:moveTo>
                    <a:pt x="899" y="1"/>
                  </a:moveTo>
                  <a:cubicBezTo>
                    <a:pt x="681" y="1"/>
                    <a:pt x="462" y="2"/>
                    <a:pt x="245" y="4"/>
                  </a:cubicBezTo>
                  <a:cubicBezTo>
                    <a:pt x="89" y="5"/>
                    <a:pt x="0" y="95"/>
                    <a:pt x="4" y="225"/>
                  </a:cubicBezTo>
                  <a:cubicBezTo>
                    <a:pt x="7" y="350"/>
                    <a:pt x="94" y="426"/>
                    <a:pt x="245" y="428"/>
                  </a:cubicBezTo>
                  <a:cubicBezTo>
                    <a:pt x="317" y="429"/>
                    <a:pt x="390" y="430"/>
                    <a:pt x="463" y="430"/>
                  </a:cubicBezTo>
                  <a:cubicBezTo>
                    <a:pt x="609" y="430"/>
                    <a:pt x="754" y="428"/>
                    <a:pt x="900" y="428"/>
                  </a:cubicBezTo>
                  <a:cubicBezTo>
                    <a:pt x="1045" y="428"/>
                    <a:pt x="1190" y="430"/>
                    <a:pt x="1336" y="430"/>
                  </a:cubicBezTo>
                  <a:cubicBezTo>
                    <a:pt x="1409" y="430"/>
                    <a:pt x="1482" y="429"/>
                    <a:pt x="1555" y="428"/>
                  </a:cubicBezTo>
                  <a:cubicBezTo>
                    <a:pt x="1704" y="426"/>
                    <a:pt x="1792" y="348"/>
                    <a:pt x="1795" y="225"/>
                  </a:cubicBezTo>
                  <a:cubicBezTo>
                    <a:pt x="1799" y="95"/>
                    <a:pt x="1708" y="5"/>
                    <a:pt x="1553" y="4"/>
                  </a:cubicBezTo>
                  <a:cubicBezTo>
                    <a:pt x="1335" y="2"/>
                    <a:pt x="1117" y="1"/>
                    <a:pt x="8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3986391" y="3617928"/>
              <a:ext cx="24246" cy="12769"/>
            </a:xfrm>
            <a:custGeom>
              <a:rect b="b" l="l" r="r" t="t"/>
              <a:pathLst>
                <a:path extrusionOk="0" h="425" w="807">
                  <a:moveTo>
                    <a:pt x="268" y="1"/>
                  </a:moveTo>
                  <a:cubicBezTo>
                    <a:pt x="244" y="1"/>
                    <a:pt x="220" y="2"/>
                    <a:pt x="197" y="3"/>
                  </a:cubicBezTo>
                  <a:cubicBezTo>
                    <a:pt x="82" y="15"/>
                    <a:pt x="16" y="85"/>
                    <a:pt x="7" y="197"/>
                  </a:cubicBezTo>
                  <a:cubicBezTo>
                    <a:pt x="0" y="311"/>
                    <a:pt x="58" y="401"/>
                    <a:pt x="170" y="413"/>
                  </a:cubicBezTo>
                  <a:cubicBezTo>
                    <a:pt x="247" y="420"/>
                    <a:pt x="325" y="424"/>
                    <a:pt x="403" y="424"/>
                  </a:cubicBezTo>
                  <a:cubicBezTo>
                    <a:pt x="481" y="424"/>
                    <a:pt x="559" y="420"/>
                    <a:pt x="637" y="413"/>
                  </a:cubicBezTo>
                  <a:cubicBezTo>
                    <a:pt x="749" y="401"/>
                    <a:pt x="807" y="310"/>
                    <a:pt x="798" y="197"/>
                  </a:cubicBezTo>
                  <a:cubicBezTo>
                    <a:pt x="791" y="86"/>
                    <a:pt x="724" y="15"/>
                    <a:pt x="609" y="3"/>
                  </a:cubicBezTo>
                  <a:cubicBezTo>
                    <a:pt x="587" y="2"/>
                    <a:pt x="565" y="1"/>
                    <a:pt x="543" y="1"/>
                  </a:cubicBezTo>
                  <a:cubicBezTo>
                    <a:pt x="499" y="1"/>
                    <a:pt x="455" y="3"/>
                    <a:pt x="410" y="3"/>
                  </a:cubicBezTo>
                  <a:cubicBezTo>
                    <a:pt x="363" y="3"/>
                    <a:pt x="315"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3986451" y="3590407"/>
              <a:ext cx="24036" cy="12829"/>
            </a:xfrm>
            <a:custGeom>
              <a:rect b="b" l="l" r="r" t="t"/>
              <a:pathLst>
                <a:path extrusionOk="0" h="427" w="800">
                  <a:moveTo>
                    <a:pt x="405" y="1"/>
                  </a:moveTo>
                  <a:cubicBezTo>
                    <a:pt x="334" y="1"/>
                    <a:pt x="262" y="3"/>
                    <a:pt x="191" y="7"/>
                  </a:cubicBezTo>
                  <a:cubicBezTo>
                    <a:pt x="77" y="16"/>
                    <a:pt x="9" y="92"/>
                    <a:pt x="5" y="204"/>
                  </a:cubicBezTo>
                  <a:cubicBezTo>
                    <a:pt x="1" y="325"/>
                    <a:pt x="67" y="404"/>
                    <a:pt x="186" y="421"/>
                  </a:cubicBezTo>
                  <a:cubicBezTo>
                    <a:pt x="212" y="424"/>
                    <a:pt x="238" y="425"/>
                    <a:pt x="264" y="425"/>
                  </a:cubicBezTo>
                  <a:cubicBezTo>
                    <a:pt x="309" y="425"/>
                    <a:pt x="354" y="422"/>
                    <a:pt x="399" y="422"/>
                  </a:cubicBezTo>
                  <a:lnTo>
                    <a:pt x="399" y="423"/>
                  </a:lnTo>
                  <a:cubicBezTo>
                    <a:pt x="443" y="423"/>
                    <a:pt x="487" y="426"/>
                    <a:pt x="531" y="426"/>
                  </a:cubicBezTo>
                  <a:cubicBezTo>
                    <a:pt x="558" y="426"/>
                    <a:pt x="585" y="425"/>
                    <a:pt x="611" y="422"/>
                  </a:cubicBezTo>
                  <a:cubicBezTo>
                    <a:pt x="730" y="406"/>
                    <a:pt x="799" y="329"/>
                    <a:pt x="796" y="210"/>
                  </a:cubicBezTo>
                  <a:cubicBezTo>
                    <a:pt x="794" y="90"/>
                    <a:pt x="723" y="13"/>
                    <a:pt x="602" y="6"/>
                  </a:cubicBezTo>
                  <a:cubicBezTo>
                    <a:pt x="537" y="3"/>
                    <a:pt x="471" y="1"/>
                    <a:pt x="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4026922" y="3384479"/>
              <a:ext cx="246159" cy="12949"/>
            </a:xfrm>
            <a:custGeom>
              <a:rect b="b" l="l" r="r" t="t"/>
              <a:pathLst>
                <a:path extrusionOk="0" h="431" w="8193">
                  <a:moveTo>
                    <a:pt x="7937" y="1"/>
                  </a:moveTo>
                  <a:cubicBezTo>
                    <a:pt x="7911" y="1"/>
                    <a:pt x="7885" y="2"/>
                    <a:pt x="7859" y="2"/>
                  </a:cubicBezTo>
                  <a:lnTo>
                    <a:pt x="282" y="2"/>
                  </a:lnTo>
                  <a:cubicBezTo>
                    <a:pt x="104" y="2"/>
                    <a:pt x="2" y="81"/>
                    <a:pt x="0" y="214"/>
                  </a:cubicBezTo>
                  <a:cubicBezTo>
                    <a:pt x="0" y="349"/>
                    <a:pt x="102" y="428"/>
                    <a:pt x="279" y="429"/>
                  </a:cubicBezTo>
                  <a:lnTo>
                    <a:pt x="7872" y="429"/>
                  </a:lnTo>
                  <a:cubicBezTo>
                    <a:pt x="7893" y="429"/>
                    <a:pt x="7914" y="430"/>
                    <a:pt x="7936" y="430"/>
                  </a:cubicBezTo>
                  <a:cubicBezTo>
                    <a:pt x="7957" y="430"/>
                    <a:pt x="7979" y="429"/>
                    <a:pt x="8000" y="427"/>
                  </a:cubicBezTo>
                  <a:cubicBezTo>
                    <a:pt x="8120" y="410"/>
                    <a:pt x="8191" y="335"/>
                    <a:pt x="8192" y="217"/>
                  </a:cubicBezTo>
                  <a:cubicBezTo>
                    <a:pt x="8192" y="99"/>
                    <a:pt x="8120" y="23"/>
                    <a:pt x="8001" y="5"/>
                  </a:cubicBezTo>
                  <a:cubicBezTo>
                    <a:pt x="7980" y="2"/>
                    <a:pt x="7959" y="1"/>
                    <a:pt x="7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3"/>
            <p:cNvSpPr/>
            <p:nvPr/>
          </p:nvSpPr>
          <p:spPr>
            <a:xfrm>
              <a:off x="3999370" y="3384539"/>
              <a:ext cx="13040" cy="12799"/>
            </a:xfrm>
            <a:custGeom>
              <a:rect b="b" l="l" r="r" t="t"/>
              <a:pathLst>
                <a:path extrusionOk="0" h="426" w="434">
                  <a:moveTo>
                    <a:pt x="219" y="0"/>
                  </a:moveTo>
                  <a:cubicBezTo>
                    <a:pt x="108" y="0"/>
                    <a:pt x="9" y="94"/>
                    <a:pt x="5" y="207"/>
                  </a:cubicBezTo>
                  <a:cubicBezTo>
                    <a:pt x="1" y="323"/>
                    <a:pt x="102" y="426"/>
                    <a:pt x="220" y="426"/>
                  </a:cubicBezTo>
                  <a:cubicBezTo>
                    <a:pt x="340" y="426"/>
                    <a:pt x="434" y="328"/>
                    <a:pt x="431" y="207"/>
                  </a:cubicBezTo>
                  <a:cubicBezTo>
                    <a:pt x="427" y="93"/>
                    <a:pt x="333"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3"/>
            <p:cNvSpPr/>
            <p:nvPr/>
          </p:nvSpPr>
          <p:spPr>
            <a:xfrm>
              <a:off x="3972059" y="3384509"/>
              <a:ext cx="12829" cy="12829"/>
            </a:xfrm>
            <a:custGeom>
              <a:rect b="b" l="l" r="r" t="t"/>
              <a:pathLst>
                <a:path extrusionOk="0" h="427" w="427">
                  <a:moveTo>
                    <a:pt x="216" y="1"/>
                  </a:moveTo>
                  <a:cubicBezTo>
                    <a:pt x="213" y="1"/>
                    <a:pt x="211" y="1"/>
                    <a:pt x="209" y="1"/>
                  </a:cubicBezTo>
                  <a:cubicBezTo>
                    <a:pt x="96" y="5"/>
                    <a:pt x="1" y="102"/>
                    <a:pt x="1" y="215"/>
                  </a:cubicBezTo>
                  <a:cubicBezTo>
                    <a:pt x="1" y="330"/>
                    <a:pt x="100" y="427"/>
                    <a:pt x="218" y="427"/>
                  </a:cubicBezTo>
                  <a:cubicBezTo>
                    <a:pt x="219" y="427"/>
                    <a:pt x="221" y="427"/>
                    <a:pt x="223" y="427"/>
                  </a:cubicBezTo>
                  <a:cubicBezTo>
                    <a:pt x="336" y="423"/>
                    <a:pt x="426" y="330"/>
                    <a:pt x="426" y="215"/>
                  </a:cubicBezTo>
                  <a:cubicBezTo>
                    <a:pt x="426" y="98"/>
                    <a:pt x="331"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4190937" y="3617718"/>
              <a:ext cx="143285" cy="120541"/>
            </a:xfrm>
            <a:custGeom>
              <a:rect b="b" l="l" r="r" t="t"/>
              <a:pathLst>
                <a:path extrusionOk="0" h="4012" w="4769">
                  <a:moveTo>
                    <a:pt x="1376" y="428"/>
                  </a:moveTo>
                  <a:cubicBezTo>
                    <a:pt x="1571" y="428"/>
                    <a:pt x="1761" y="498"/>
                    <a:pt x="1940" y="635"/>
                  </a:cubicBezTo>
                  <a:cubicBezTo>
                    <a:pt x="2083" y="744"/>
                    <a:pt x="2191" y="799"/>
                    <a:pt x="2297" y="799"/>
                  </a:cubicBezTo>
                  <a:cubicBezTo>
                    <a:pt x="2404" y="799"/>
                    <a:pt x="2509" y="745"/>
                    <a:pt x="2646" y="635"/>
                  </a:cubicBezTo>
                  <a:cubicBezTo>
                    <a:pt x="2814" y="501"/>
                    <a:pt x="3017" y="434"/>
                    <a:pt x="3220" y="434"/>
                  </a:cubicBezTo>
                  <a:cubicBezTo>
                    <a:pt x="3390" y="434"/>
                    <a:pt x="3560" y="481"/>
                    <a:pt x="3710" y="577"/>
                  </a:cubicBezTo>
                  <a:cubicBezTo>
                    <a:pt x="4063" y="803"/>
                    <a:pt x="4210" y="1212"/>
                    <a:pt x="4094" y="1651"/>
                  </a:cubicBezTo>
                  <a:cubicBezTo>
                    <a:pt x="3991" y="2039"/>
                    <a:pt x="3775" y="2365"/>
                    <a:pt x="3491" y="2635"/>
                  </a:cubicBezTo>
                  <a:cubicBezTo>
                    <a:pt x="3166" y="2945"/>
                    <a:pt x="2809" y="3222"/>
                    <a:pt x="2463" y="3510"/>
                  </a:cubicBezTo>
                  <a:cubicBezTo>
                    <a:pt x="2411" y="3554"/>
                    <a:pt x="2355" y="3578"/>
                    <a:pt x="2296" y="3578"/>
                  </a:cubicBezTo>
                  <a:cubicBezTo>
                    <a:pt x="2251" y="3578"/>
                    <a:pt x="2205" y="3564"/>
                    <a:pt x="2160" y="3533"/>
                  </a:cubicBezTo>
                  <a:cubicBezTo>
                    <a:pt x="1612" y="3159"/>
                    <a:pt x="1103" y="2743"/>
                    <a:pt x="733" y="2181"/>
                  </a:cubicBezTo>
                  <a:cubicBezTo>
                    <a:pt x="546" y="1895"/>
                    <a:pt x="455" y="1618"/>
                    <a:pt x="455" y="1281"/>
                  </a:cubicBezTo>
                  <a:cubicBezTo>
                    <a:pt x="462" y="982"/>
                    <a:pt x="628" y="696"/>
                    <a:pt x="964" y="531"/>
                  </a:cubicBezTo>
                  <a:cubicBezTo>
                    <a:pt x="1103" y="462"/>
                    <a:pt x="1241" y="428"/>
                    <a:pt x="1376" y="428"/>
                  </a:cubicBezTo>
                  <a:close/>
                  <a:moveTo>
                    <a:pt x="1375" y="0"/>
                  </a:moveTo>
                  <a:cubicBezTo>
                    <a:pt x="1183" y="0"/>
                    <a:pt x="988" y="46"/>
                    <a:pt x="792" y="140"/>
                  </a:cubicBezTo>
                  <a:cubicBezTo>
                    <a:pt x="324" y="365"/>
                    <a:pt x="64" y="751"/>
                    <a:pt x="32" y="1276"/>
                  </a:cubicBezTo>
                  <a:cubicBezTo>
                    <a:pt x="1" y="1777"/>
                    <a:pt x="207" y="2200"/>
                    <a:pt x="495" y="2588"/>
                  </a:cubicBezTo>
                  <a:cubicBezTo>
                    <a:pt x="890" y="3121"/>
                    <a:pt x="1392" y="3541"/>
                    <a:pt x="1946" y="3900"/>
                  </a:cubicBezTo>
                  <a:cubicBezTo>
                    <a:pt x="2062" y="3975"/>
                    <a:pt x="2181" y="4011"/>
                    <a:pt x="2298" y="4011"/>
                  </a:cubicBezTo>
                  <a:cubicBezTo>
                    <a:pt x="2434" y="4011"/>
                    <a:pt x="2567" y="3963"/>
                    <a:pt x="2692" y="3869"/>
                  </a:cubicBezTo>
                  <a:cubicBezTo>
                    <a:pt x="3013" y="3626"/>
                    <a:pt x="3335" y="3380"/>
                    <a:pt x="3630" y="3107"/>
                  </a:cubicBezTo>
                  <a:cubicBezTo>
                    <a:pt x="4021" y="2746"/>
                    <a:pt x="4343" y="2328"/>
                    <a:pt x="4494" y="1807"/>
                  </a:cubicBezTo>
                  <a:cubicBezTo>
                    <a:pt x="4768" y="868"/>
                    <a:pt x="4116" y="7"/>
                    <a:pt x="3241" y="7"/>
                  </a:cubicBezTo>
                  <a:cubicBezTo>
                    <a:pt x="3128" y="7"/>
                    <a:pt x="3012" y="21"/>
                    <a:pt x="2893" y="51"/>
                  </a:cubicBezTo>
                  <a:cubicBezTo>
                    <a:pt x="2678" y="106"/>
                    <a:pt x="2484" y="237"/>
                    <a:pt x="2261" y="342"/>
                  </a:cubicBezTo>
                  <a:cubicBezTo>
                    <a:pt x="2240" y="327"/>
                    <a:pt x="2193" y="287"/>
                    <a:pt x="2143" y="252"/>
                  </a:cubicBezTo>
                  <a:cubicBezTo>
                    <a:pt x="1894" y="86"/>
                    <a:pt x="1637"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53"/>
          <p:cNvGrpSpPr/>
          <p:nvPr/>
        </p:nvGrpSpPr>
        <p:grpSpPr>
          <a:xfrm>
            <a:off x="1545890" y="1341059"/>
            <a:ext cx="436644" cy="369133"/>
            <a:chOff x="3138221" y="3392501"/>
            <a:chExt cx="436644" cy="369133"/>
          </a:xfrm>
        </p:grpSpPr>
        <p:sp>
          <p:nvSpPr>
            <p:cNvPr id="1009" name="Google Shape;1009;p53"/>
            <p:cNvSpPr/>
            <p:nvPr/>
          </p:nvSpPr>
          <p:spPr>
            <a:xfrm>
              <a:off x="3138221" y="3392501"/>
              <a:ext cx="436644" cy="369133"/>
            </a:xfrm>
            <a:custGeom>
              <a:rect b="b" l="l" r="r" t="t"/>
              <a:pathLst>
                <a:path extrusionOk="0" h="12286" w="14533">
                  <a:moveTo>
                    <a:pt x="1136" y="428"/>
                  </a:moveTo>
                  <a:cubicBezTo>
                    <a:pt x="1160" y="428"/>
                    <a:pt x="1184" y="428"/>
                    <a:pt x="1208" y="428"/>
                  </a:cubicBezTo>
                  <a:lnTo>
                    <a:pt x="13293" y="428"/>
                  </a:lnTo>
                  <a:cubicBezTo>
                    <a:pt x="13838" y="428"/>
                    <a:pt x="14105" y="695"/>
                    <a:pt x="14107" y="1238"/>
                  </a:cubicBezTo>
                  <a:lnTo>
                    <a:pt x="14107" y="2279"/>
                  </a:lnTo>
                  <a:cubicBezTo>
                    <a:pt x="14010" y="2279"/>
                    <a:pt x="13918" y="2279"/>
                    <a:pt x="13827" y="2279"/>
                  </a:cubicBezTo>
                  <a:cubicBezTo>
                    <a:pt x="13782" y="2279"/>
                    <a:pt x="13737" y="2279"/>
                    <a:pt x="13692" y="2279"/>
                  </a:cubicBezTo>
                  <a:cubicBezTo>
                    <a:pt x="13523" y="2282"/>
                    <a:pt x="13428" y="2358"/>
                    <a:pt x="13424" y="2489"/>
                  </a:cubicBezTo>
                  <a:cubicBezTo>
                    <a:pt x="13421" y="2625"/>
                    <a:pt x="13519" y="2704"/>
                    <a:pt x="13695" y="2705"/>
                  </a:cubicBezTo>
                  <a:cubicBezTo>
                    <a:pt x="13739" y="2706"/>
                    <a:pt x="13783" y="2706"/>
                    <a:pt x="13828" y="2706"/>
                  </a:cubicBezTo>
                  <a:cubicBezTo>
                    <a:pt x="13917" y="2706"/>
                    <a:pt x="14008" y="2705"/>
                    <a:pt x="14107" y="2705"/>
                  </a:cubicBezTo>
                  <a:lnTo>
                    <a:pt x="14107" y="2869"/>
                  </a:lnTo>
                  <a:cubicBezTo>
                    <a:pt x="14107" y="5605"/>
                    <a:pt x="14107" y="8339"/>
                    <a:pt x="14107" y="11074"/>
                  </a:cubicBezTo>
                  <a:cubicBezTo>
                    <a:pt x="14107" y="11574"/>
                    <a:pt x="13824" y="11858"/>
                    <a:pt x="13322" y="11858"/>
                  </a:cubicBezTo>
                  <a:lnTo>
                    <a:pt x="1180" y="11858"/>
                  </a:lnTo>
                  <a:cubicBezTo>
                    <a:pt x="679" y="11858"/>
                    <a:pt x="399" y="11574"/>
                    <a:pt x="399" y="11072"/>
                  </a:cubicBezTo>
                  <a:lnTo>
                    <a:pt x="399" y="2868"/>
                  </a:lnTo>
                  <a:lnTo>
                    <a:pt x="399" y="2705"/>
                  </a:lnTo>
                  <a:lnTo>
                    <a:pt x="12570" y="2705"/>
                  </a:lnTo>
                  <a:cubicBezTo>
                    <a:pt x="12601" y="2705"/>
                    <a:pt x="12633" y="2706"/>
                    <a:pt x="12665" y="2706"/>
                  </a:cubicBezTo>
                  <a:cubicBezTo>
                    <a:pt x="12681" y="2706"/>
                    <a:pt x="12696" y="2706"/>
                    <a:pt x="12712" y="2705"/>
                  </a:cubicBezTo>
                  <a:cubicBezTo>
                    <a:pt x="12844" y="2699"/>
                    <a:pt x="12934" y="2614"/>
                    <a:pt x="12937" y="2497"/>
                  </a:cubicBezTo>
                  <a:cubicBezTo>
                    <a:pt x="12939" y="2380"/>
                    <a:pt x="12850" y="2292"/>
                    <a:pt x="12718" y="2281"/>
                  </a:cubicBezTo>
                  <a:cubicBezTo>
                    <a:pt x="12696" y="2279"/>
                    <a:pt x="12673" y="2278"/>
                    <a:pt x="12651" y="2278"/>
                  </a:cubicBezTo>
                  <a:cubicBezTo>
                    <a:pt x="12621" y="2278"/>
                    <a:pt x="12592" y="2279"/>
                    <a:pt x="12562" y="2279"/>
                  </a:cubicBezTo>
                  <a:lnTo>
                    <a:pt x="402" y="2279"/>
                  </a:lnTo>
                  <a:cubicBezTo>
                    <a:pt x="402" y="1856"/>
                    <a:pt x="387" y="1448"/>
                    <a:pt x="408" y="1044"/>
                  </a:cubicBezTo>
                  <a:cubicBezTo>
                    <a:pt x="426" y="705"/>
                    <a:pt x="726" y="445"/>
                    <a:pt x="1066" y="429"/>
                  </a:cubicBezTo>
                  <a:cubicBezTo>
                    <a:pt x="1089" y="428"/>
                    <a:pt x="1112" y="428"/>
                    <a:pt x="1136" y="428"/>
                  </a:cubicBezTo>
                  <a:close/>
                  <a:moveTo>
                    <a:pt x="1135" y="1"/>
                  </a:moveTo>
                  <a:cubicBezTo>
                    <a:pt x="896" y="1"/>
                    <a:pt x="676" y="61"/>
                    <a:pt x="475" y="190"/>
                  </a:cubicBezTo>
                  <a:cubicBezTo>
                    <a:pt x="238" y="344"/>
                    <a:pt x="101" y="571"/>
                    <a:pt x="0" y="826"/>
                  </a:cubicBezTo>
                  <a:lnTo>
                    <a:pt x="0" y="11463"/>
                  </a:lnTo>
                  <a:cubicBezTo>
                    <a:pt x="10" y="11479"/>
                    <a:pt x="23" y="11493"/>
                    <a:pt x="28" y="11510"/>
                  </a:cubicBezTo>
                  <a:cubicBezTo>
                    <a:pt x="228" y="12020"/>
                    <a:pt x="613" y="12284"/>
                    <a:pt x="1167" y="12284"/>
                  </a:cubicBezTo>
                  <a:cubicBezTo>
                    <a:pt x="3195" y="12285"/>
                    <a:pt x="5224" y="12285"/>
                    <a:pt x="7252" y="12285"/>
                  </a:cubicBezTo>
                  <a:cubicBezTo>
                    <a:pt x="9281" y="12285"/>
                    <a:pt x="11310" y="12285"/>
                    <a:pt x="13338" y="12284"/>
                  </a:cubicBezTo>
                  <a:cubicBezTo>
                    <a:pt x="14055" y="12284"/>
                    <a:pt x="14533" y="11805"/>
                    <a:pt x="14533" y="11089"/>
                  </a:cubicBezTo>
                  <a:cubicBezTo>
                    <a:pt x="14533" y="7790"/>
                    <a:pt x="14533" y="4492"/>
                    <a:pt x="14533" y="1193"/>
                  </a:cubicBezTo>
                  <a:cubicBezTo>
                    <a:pt x="14533" y="1117"/>
                    <a:pt x="14531" y="1039"/>
                    <a:pt x="14519" y="965"/>
                  </a:cubicBezTo>
                  <a:cubicBezTo>
                    <a:pt x="14420" y="375"/>
                    <a:pt x="13968" y="2"/>
                    <a:pt x="13349" y="2"/>
                  </a:cubicBezTo>
                  <a:cubicBezTo>
                    <a:pt x="12300" y="2"/>
                    <a:pt x="11251" y="1"/>
                    <a:pt x="10202" y="1"/>
                  </a:cubicBezTo>
                  <a:cubicBezTo>
                    <a:pt x="8104" y="1"/>
                    <a:pt x="6006" y="2"/>
                    <a:pt x="3908" y="2"/>
                  </a:cubicBezTo>
                  <a:cubicBezTo>
                    <a:pt x="2983" y="2"/>
                    <a:pt x="2059" y="2"/>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3"/>
            <p:cNvSpPr/>
            <p:nvPr/>
          </p:nvSpPr>
          <p:spPr>
            <a:xfrm>
              <a:off x="3259753" y="3503938"/>
              <a:ext cx="207371" cy="225398"/>
            </a:xfrm>
            <a:custGeom>
              <a:rect b="b" l="l" r="r" t="t"/>
              <a:pathLst>
                <a:path extrusionOk="0" h="7502" w="6902">
                  <a:moveTo>
                    <a:pt x="3183" y="433"/>
                  </a:moveTo>
                  <a:cubicBezTo>
                    <a:pt x="3432" y="433"/>
                    <a:pt x="3695" y="464"/>
                    <a:pt x="3949" y="525"/>
                  </a:cubicBezTo>
                  <a:cubicBezTo>
                    <a:pt x="3701" y="823"/>
                    <a:pt x="3462" y="1110"/>
                    <a:pt x="3208" y="1415"/>
                  </a:cubicBezTo>
                  <a:cubicBezTo>
                    <a:pt x="2962" y="1120"/>
                    <a:pt x="2722" y="833"/>
                    <a:pt x="2472" y="534"/>
                  </a:cubicBezTo>
                  <a:cubicBezTo>
                    <a:pt x="2675" y="467"/>
                    <a:pt x="2921" y="433"/>
                    <a:pt x="3183" y="433"/>
                  </a:cubicBezTo>
                  <a:close/>
                  <a:moveTo>
                    <a:pt x="1101" y="795"/>
                  </a:moveTo>
                  <a:cubicBezTo>
                    <a:pt x="1121" y="802"/>
                    <a:pt x="1140" y="808"/>
                    <a:pt x="1162" y="815"/>
                  </a:cubicBezTo>
                  <a:cubicBezTo>
                    <a:pt x="1162" y="1446"/>
                    <a:pt x="1162" y="2077"/>
                    <a:pt x="1162" y="2732"/>
                  </a:cubicBezTo>
                  <a:cubicBezTo>
                    <a:pt x="937" y="2599"/>
                    <a:pt x="727" y="2473"/>
                    <a:pt x="504" y="2341"/>
                  </a:cubicBezTo>
                  <a:cubicBezTo>
                    <a:pt x="712" y="1825"/>
                    <a:pt x="878" y="1298"/>
                    <a:pt x="1101" y="795"/>
                  </a:cubicBezTo>
                  <a:close/>
                  <a:moveTo>
                    <a:pt x="5284" y="801"/>
                  </a:moveTo>
                  <a:cubicBezTo>
                    <a:pt x="5312" y="836"/>
                    <a:pt x="5350" y="865"/>
                    <a:pt x="5366" y="905"/>
                  </a:cubicBezTo>
                  <a:cubicBezTo>
                    <a:pt x="5548" y="1381"/>
                    <a:pt x="5727" y="1858"/>
                    <a:pt x="5910" y="2341"/>
                  </a:cubicBezTo>
                  <a:cubicBezTo>
                    <a:pt x="5692" y="2472"/>
                    <a:pt x="5482" y="2597"/>
                    <a:pt x="5256" y="2733"/>
                  </a:cubicBezTo>
                  <a:lnTo>
                    <a:pt x="5256" y="818"/>
                  </a:lnTo>
                  <a:cubicBezTo>
                    <a:pt x="5266" y="812"/>
                    <a:pt x="5274" y="806"/>
                    <a:pt x="5284" y="801"/>
                  </a:cubicBezTo>
                  <a:close/>
                  <a:moveTo>
                    <a:pt x="4516" y="633"/>
                  </a:moveTo>
                  <a:cubicBezTo>
                    <a:pt x="4543" y="633"/>
                    <a:pt x="4571" y="637"/>
                    <a:pt x="4602" y="645"/>
                  </a:cubicBezTo>
                  <a:cubicBezTo>
                    <a:pt x="4817" y="700"/>
                    <a:pt x="4820" y="691"/>
                    <a:pt x="4820" y="915"/>
                  </a:cubicBezTo>
                  <a:cubicBezTo>
                    <a:pt x="4820" y="1862"/>
                    <a:pt x="4815" y="2809"/>
                    <a:pt x="4825" y="3757"/>
                  </a:cubicBezTo>
                  <a:cubicBezTo>
                    <a:pt x="4826" y="3932"/>
                    <a:pt x="4775" y="4056"/>
                    <a:pt x="4657" y="4183"/>
                  </a:cubicBezTo>
                  <a:cubicBezTo>
                    <a:pt x="4559" y="4289"/>
                    <a:pt x="4464" y="4362"/>
                    <a:pt x="4331" y="4362"/>
                  </a:cubicBezTo>
                  <a:cubicBezTo>
                    <a:pt x="4303" y="4362"/>
                    <a:pt x="4275" y="4359"/>
                    <a:pt x="4244" y="4353"/>
                  </a:cubicBezTo>
                  <a:cubicBezTo>
                    <a:pt x="4196" y="4343"/>
                    <a:pt x="4147" y="4341"/>
                    <a:pt x="4098" y="4341"/>
                  </a:cubicBezTo>
                  <a:cubicBezTo>
                    <a:pt x="4064" y="4341"/>
                    <a:pt x="4030" y="4342"/>
                    <a:pt x="3997" y="4342"/>
                  </a:cubicBezTo>
                  <a:cubicBezTo>
                    <a:pt x="3989" y="4342"/>
                    <a:pt x="3982" y="4342"/>
                    <a:pt x="3974" y="4341"/>
                  </a:cubicBezTo>
                  <a:cubicBezTo>
                    <a:pt x="3970" y="4341"/>
                    <a:pt x="3966" y="4341"/>
                    <a:pt x="3963" y="4341"/>
                  </a:cubicBezTo>
                  <a:cubicBezTo>
                    <a:pt x="3761" y="4341"/>
                    <a:pt x="3690" y="4416"/>
                    <a:pt x="3692" y="4618"/>
                  </a:cubicBezTo>
                  <a:cubicBezTo>
                    <a:pt x="3692" y="4727"/>
                    <a:pt x="3692" y="4833"/>
                    <a:pt x="3692" y="4949"/>
                  </a:cubicBezTo>
                  <a:cubicBezTo>
                    <a:pt x="3641" y="4951"/>
                    <a:pt x="3599" y="4957"/>
                    <a:pt x="3557" y="4957"/>
                  </a:cubicBezTo>
                  <a:cubicBezTo>
                    <a:pt x="3254" y="4957"/>
                    <a:pt x="2951" y="4956"/>
                    <a:pt x="2647" y="4956"/>
                  </a:cubicBezTo>
                  <a:cubicBezTo>
                    <a:pt x="2344" y="4956"/>
                    <a:pt x="2041" y="4957"/>
                    <a:pt x="1738" y="4960"/>
                  </a:cubicBezTo>
                  <a:cubicBezTo>
                    <a:pt x="1628" y="4960"/>
                    <a:pt x="1592" y="4933"/>
                    <a:pt x="1592" y="4818"/>
                  </a:cubicBezTo>
                  <a:cubicBezTo>
                    <a:pt x="1596" y="3487"/>
                    <a:pt x="1596" y="2154"/>
                    <a:pt x="1593" y="823"/>
                  </a:cubicBezTo>
                  <a:cubicBezTo>
                    <a:pt x="1592" y="725"/>
                    <a:pt x="1623" y="695"/>
                    <a:pt x="1720" y="664"/>
                  </a:cubicBezTo>
                  <a:cubicBezTo>
                    <a:pt x="1773" y="648"/>
                    <a:pt x="1821" y="639"/>
                    <a:pt x="1864" y="639"/>
                  </a:cubicBezTo>
                  <a:cubicBezTo>
                    <a:pt x="1985" y="639"/>
                    <a:pt x="2074" y="703"/>
                    <a:pt x="2167" y="826"/>
                  </a:cubicBezTo>
                  <a:cubicBezTo>
                    <a:pt x="2429" y="1173"/>
                    <a:pt x="2720" y="1499"/>
                    <a:pt x="3000" y="1834"/>
                  </a:cubicBezTo>
                  <a:cubicBezTo>
                    <a:pt x="3073" y="1920"/>
                    <a:pt x="3140" y="1964"/>
                    <a:pt x="3207" y="1964"/>
                  </a:cubicBezTo>
                  <a:cubicBezTo>
                    <a:pt x="3275" y="1964"/>
                    <a:pt x="3343" y="1919"/>
                    <a:pt x="3418" y="1830"/>
                  </a:cubicBezTo>
                  <a:cubicBezTo>
                    <a:pt x="3718" y="1468"/>
                    <a:pt x="4022" y="1111"/>
                    <a:pt x="4316" y="746"/>
                  </a:cubicBezTo>
                  <a:cubicBezTo>
                    <a:pt x="4377" y="670"/>
                    <a:pt x="4436" y="633"/>
                    <a:pt x="4516" y="633"/>
                  </a:cubicBezTo>
                  <a:close/>
                  <a:moveTo>
                    <a:pt x="5021" y="4356"/>
                  </a:moveTo>
                  <a:cubicBezTo>
                    <a:pt x="5190" y="4641"/>
                    <a:pt x="5396" y="4795"/>
                    <a:pt x="5670" y="4795"/>
                  </a:cubicBezTo>
                  <a:cubicBezTo>
                    <a:pt x="5759" y="4795"/>
                    <a:pt x="5856" y="4778"/>
                    <a:pt x="5960" y="4745"/>
                  </a:cubicBezTo>
                  <a:lnTo>
                    <a:pt x="5960" y="4745"/>
                  </a:lnTo>
                  <a:cubicBezTo>
                    <a:pt x="5859" y="5162"/>
                    <a:pt x="5953" y="5470"/>
                    <a:pt x="6355" y="5677"/>
                  </a:cubicBezTo>
                  <a:cubicBezTo>
                    <a:pt x="5969" y="5889"/>
                    <a:pt x="5848" y="6190"/>
                    <a:pt x="5963" y="6610"/>
                  </a:cubicBezTo>
                  <a:cubicBezTo>
                    <a:pt x="5864" y="6586"/>
                    <a:pt x="5771" y="6573"/>
                    <a:pt x="5683" y="6573"/>
                  </a:cubicBezTo>
                  <a:cubicBezTo>
                    <a:pt x="5408" y="6573"/>
                    <a:pt x="5192" y="6702"/>
                    <a:pt x="5033" y="7018"/>
                  </a:cubicBezTo>
                  <a:cubicBezTo>
                    <a:pt x="4889" y="6856"/>
                    <a:pt x="4798" y="6675"/>
                    <a:pt x="4654" y="6609"/>
                  </a:cubicBezTo>
                  <a:cubicBezTo>
                    <a:pt x="4599" y="6583"/>
                    <a:pt x="4535" y="6576"/>
                    <a:pt x="4465" y="6576"/>
                  </a:cubicBezTo>
                  <a:cubicBezTo>
                    <a:pt x="4355" y="6576"/>
                    <a:pt x="4232" y="6595"/>
                    <a:pt x="4102" y="6595"/>
                  </a:cubicBezTo>
                  <a:cubicBezTo>
                    <a:pt x="4219" y="6195"/>
                    <a:pt x="4102" y="5897"/>
                    <a:pt x="3708" y="5685"/>
                  </a:cubicBezTo>
                  <a:cubicBezTo>
                    <a:pt x="4089" y="5465"/>
                    <a:pt x="4227" y="5175"/>
                    <a:pt x="4094" y="4748"/>
                  </a:cubicBezTo>
                  <a:lnTo>
                    <a:pt x="4094" y="4748"/>
                  </a:lnTo>
                  <a:cubicBezTo>
                    <a:pt x="4201" y="4777"/>
                    <a:pt x="4302" y="4792"/>
                    <a:pt x="4395" y="4792"/>
                  </a:cubicBezTo>
                  <a:cubicBezTo>
                    <a:pt x="4665" y="4792"/>
                    <a:pt x="4873" y="4662"/>
                    <a:pt x="5021" y="4356"/>
                  </a:cubicBezTo>
                  <a:close/>
                  <a:moveTo>
                    <a:pt x="3189" y="0"/>
                  </a:moveTo>
                  <a:cubicBezTo>
                    <a:pt x="3050" y="0"/>
                    <a:pt x="2909" y="11"/>
                    <a:pt x="2768" y="35"/>
                  </a:cubicBezTo>
                  <a:cubicBezTo>
                    <a:pt x="2228" y="128"/>
                    <a:pt x="1690" y="243"/>
                    <a:pt x="1152" y="348"/>
                  </a:cubicBezTo>
                  <a:cubicBezTo>
                    <a:pt x="893" y="399"/>
                    <a:pt x="722" y="553"/>
                    <a:pt x="629" y="798"/>
                  </a:cubicBezTo>
                  <a:cubicBezTo>
                    <a:pt x="439" y="1303"/>
                    <a:pt x="249" y="1807"/>
                    <a:pt x="61" y="2313"/>
                  </a:cubicBezTo>
                  <a:cubicBezTo>
                    <a:pt x="1" y="2476"/>
                    <a:pt x="29" y="2551"/>
                    <a:pt x="182" y="2644"/>
                  </a:cubicBezTo>
                  <a:cubicBezTo>
                    <a:pt x="462" y="2812"/>
                    <a:pt x="738" y="2984"/>
                    <a:pt x="1024" y="3144"/>
                  </a:cubicBezTo>
                  <a:cubicBezTo>
                    <a:pt x="1131" y="3206"/>
                    <a:pt x="1173" y="3272"/>
                    <a:pt x="1171" y="3400"/>
                  </a:cubicBezTo>
                  <a:cubicBezTo>
                    <a:pt x="1164" y="4195"/>
                    <a:pt x="1167" y="4992"/>
                    <a:pt x="1169" y="5788"/>
                  </a:cubicBezTo>
                  <a:cubicBezTo>
                    <a:pt x="1169" y="6120"/>
                    <a:pt x="1347" y="6294"/>
                    <a:pt x="1680" y="6295"/>
                  </a:cubicBezTo>
                  <a:cubicBezTo>
                    <a:pt x="1810" y="6296"/>
                    <a:pt x="1941" y="6296"/>
                    <a:pt x="2071" y="6296"/>
                  </a:cubicBezTo>
                  <a:cubicBezTo>
                    <a:pt x="2201" y="6296"/>
                    <a:pt x="2332" y="6296"/>
                    <a:pt x="2462" y="6295"/>
                  </a:cubicBezTo>
                  <a:cubicBezTo>
                    <a:pt x="2639" y="6294"/>
                    <a:pt x="2736" y="6214"/>
                    <a:pt x="2733" y="6076"/>
                  </a:cubicBezTo>
                  <a:cubicBezTo>
                    <a:pt x="2729" y="5941"/>
                    <a:pt x="2640" y="5871"/>
                    <a:pt x="2466" y="5869"/>
                  </a:cubicBezTo>
                  <a:cubicBezTo>
                    <a:pt x="2426" y="5869"/>
                    <a:pt x="2385" y="5869"/>
                    <a:pt x="2345" y="5869"/>
                  </a:cubicBezTo>
                  <a:cubicBezTo>
                    <a:pt x="2243" y="5869"/>
                    <a:pt x="2141" y="5870"/>
                    <a:pt x="2039" y="5870"/>
                  </a:cubicBezTo>
                  <a:cubicBezTo>
                    <a:pt x="1930" y="5870"/>
                    <a:pt x="1821" y="5869"/>
                    <a:pt x="1713" y="5867"/>
                  </a:cubicBezTo>
                  <a:cubicBezTo>
                    <a:pt x="1673" y="5865"/>
                    <a:pt x="1603" y="5829"/>
                    <a:pt x="1601" y="5803"/>
                  </a:cubicBezTo>
                  <a:cubicBezTo>
                    <a:pt x="1590" y="5668"/>
                    <a:pt x="1596" y="5532"/>
                    <a:pt x="1596" y="5393"/>
                  </a:cubicBezTo>
                  <a:lnTo>
                    <a:pt x="3406" y="5393"/>
                  </a:lnTo>
                  <a:cubicBezTo>
                    <a:pt x="3394" y="5417"/>
                    <a:pt x="3389" y="5429"/>
                    <a:pt x="3380" y="5438"/>
                  </a:cubicBezTo>
                  <a:cubicBezTo>
                    <a:pt x="3165" y="5667"/>
                    <a:pt x="3149" y="5744"/>
                    <a:pt x="3396" y="5927"/>
                  </a:cubicBezTo>
                  <a:cubicBezTo>
                    <a:pt x="3672" y="6131"/>
                    <a:pt x="3735" y="6375"/>
                    <a:pt x="3697" y="6696"/>
                  </a:cubicBezTo>
                  <a:cubicBezTo>
                    <a:pt x="3670" y="6924"/>
                    <a:pt x="3726" y="7020"/>
                    <a:pt x="3907" y="7020"/>
                  </a:cubicBezTo>
                  <a:cubicBezTo>
                    <a:pt x="3937" y="7020"/>
                    <a:pt x="3972" y="7017"/>
                    <a:pt x="4009" y="7012"/>
                  </a:cubicBezTo>
                  <a:cubicBezTo>
                    <a:pt x="4065" y="7004"/>
                    <a:pt x="4118" y="7000"/>
                    <a:pt x="4168" y="7000"/>
                  </a:cubicBezTo>
                  <a:cubicBezTo>
                    <a:pt x="4432" y="7000"/>
                    <a:pt x="4635" y="7109"/>
                    <a:pt x="4810" y="7344"/>
                  </a:cubicBezTo>
                  <a:cubicBezTo>
                    <a:pt x="4888" y="7449"/>
                    <a:pt x="4959" y="7501"/>
                    <a:pt x="5031" y="7501"/>
                  </a:cubicBezTo>
                  <a:cubicBezTo>
                    <a:pt x="5102" y="7501"/>
                    <a:pt x="5174" y="7448"/>
                    <a:pt x="5253" y="7342"/>
                  </a:cubicBezTo>
                  <a:cubicBezTo>
                    <a:pt x="5428" y="7110"/>
                    <a:pt x="5628" y="7000"/>
                    <a:pt x="5893" y="7000"/>
                  </a:cubicBezTo>
                  <a:cubicBezTo>
                    <a:pt x="5940" y="7000"/>
                    <a:pt x="5989" y="7004"/>
                    <a:pt x="6040" y="7011"/>
                  </a:cubicBezTo>
                  <a:cubicBezTo>
                    <a:pt x="6082" y="7016"/>
                    <a:pt x="6119" y="7019"/>
                    <a:pt x="6152" y="7019"/>
                  </a:cubicBezTo>
                  <a:cubicBezTo>
                    <a:pt x="6338" y="7019"/>
                    <a:pt x="6391" y="6927"/>
                    <a:pt x="6361" y="6693"/>
                  </a:cubicBezTo>
                  <a:cubicBezTo>
                    <a:pt x="6317" y="6354"/>
                    <a:pt x="6416" y="6110"/>
                    <a:pt x="6691" y="5904"/>
                  </a:cubicBezTo>
                  <a:cubicBezTo>
                    <a:pt x="6902" y="5747"/>
                    <a:pt x="6889" y="5636"/>
                    <a:pt x="6700" y="5456"/>
                  </a:cubicBezTo>
                  <a:cubicBezTo>
                    <a:pt x="6678" y="5436"/>
                    <a:pt x="6660" y="5414"/>
                    <a:pt x="6636" y="5398"/>
                  </a:cubicBezTo>
                  <a:cubicBezTo>
                    <a:pt x="6402" y="5247"/>
                    <a:pt x="6334" y="5040"/>
                    <a:pt x="6358" y="4762"/>
                  </a:cubicBezTo>
                  <a:cubicBezTo>
                    <a:pt x="6387" y="4425"/>
                    <a:pt x="6368" y="4340"/>
                    <a:pt x="6130" y="4340"/>
                  </a:cubicBezTo>
                  <a:cubicBezTo>
                    <a:pt x="6077" y="4340"/>
                    <a:pt x="6012" y="4345"/>
                    <a:pt x="5934" y="4351"/>
                  </a:cubicBezTo>
                  <a:cubicBezTo>
                    <a:pt x="5897" y="4355"/>
                    <a:pt x="5861" y="4356"/>
                    <a:pt x="5827" y="4356"/>
                  </a:cubicBezTo>
                  <a:cubicBezTo>
                    <a:pt x="5616" y="4356"/>
                    <a:pt x="5452" y="4289"/>
                    <a:pt x="5335" y="4094"/>
                  </a:cubicBezTo>
                  <a:cubicBezTo>
                    <a:pt x="5295" y="4029"/>
                    <a:pt x="5256" y="3955"/>
                    <a:pt x="5250" y="3883"/>
                  </a:cubicBezTo>
                  <a:cubicBezTo>
                    <a:pt x="5238" y="3719"/>
                    <a:pt x="5255" y="3552"/>
                    <a:pt x="5243" y="3387"/>
                  </a:cubicBezTo>
                  <a:cubicBezTo>
                    <a:pt x="5236" y="3269"/>
                    <a:pt x="5283" y="3209"/>
                    <a:pt x="5380" y="3154"/>
                  </a:cubicBezTo>
                  <a:cubicBezTo>
                    <a:pt x="5671" y="2986"/>
                    <a:pt x="5959" y="2811"/>
                    <a:pt x="6246" y="2636"/>
                  </a:cubicBezTo>
                  <a:cubicBezTo>
                    <a:pt x="6383" y="2551"/>
                    <a:pt x="6413" y="2473"/>
                    <a:pt x="6358" y="2326"/>
                  </a:cubicBezTo>
                  <a:cubicBezTo>
                    <a:pt x="6165" y="1807"/>
                    <a:pt x="5971" y="1289"/>
                    <a:pt x="5773" y="773"/>
                  </a:cubicBezTo>
                  <a:cubicBezTo>
                    <a:pt x="5686" y="542"/>
                    <a:pt x="5517" y="402"/>
                    <a:pt x="5277" y="351"/>
                  </a:cubicBezTo>
                  <a:cubicBezTo>
                    <a:pt x="4981" y="291"/>
                    <a:pt x="4683" y="230"/>
                    <a:pt x="4386" y="168"/>
                  </a:cubicBezTo>
                  <a:cubicBezTo>
                    <a:pt x="3990" y="86"/>
                    <a:pt x="3592" y="0"/>
                    <a:pt x="3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3"/>
            <p:cNvSpPr/>
            <p:nvPr/>
          </p:nvSpPr>
          <p:spPr>
            <a:xfrm>
              <a:off x="3240103" y="3426722"/>
              <a:ext cx="300570" cy="12919"/>
            </a:xfrm>
            <a:custGeom>
              <a:rect b="b" l="l" r="r" t="t"/>
              <a:pathLst>
                <a:path extrusionOk="0" h="430" w="10004">
                  <a:moveTo>
                    <a:pt x="9752" y="1"/>
                  </a:moveTo>
                  <a:cubicBezTo>
                    <a:pt x="9731" y="1"/>
                    <a:pt x="9709" y="2"/>
                    <a:pt x="9688" y="2"/>
                  </a:cubicBezTo>
                  <a:lnTo>
                    <a:pt x="321" y="2"/>
                  </a:lnTo>
                  <a:cubicBezTo>
                    <a:pt x="299" y="2"/>
                    <a:pt x="277" y="1"/>
                    <a:pt x="255" y="1"/>
                  </a:cubicBezTo>
                  <a:cubicBezTo>
                    <a:pt x="229" y="1"/>
                    <a:pt x="204" y="2"/>
                    <a:pt x="179" y="7"/>
                  </a:cubicBezTo>
                  <a:cubicBezTo>
                    <a:pt x="68" y="30"/>
                    <a:pt x="1" y="104"/>
                    <a:pt x="2" y="217"/>
                  </a:cubicBezTo>
                  <a:cubicBezTo>
                    <a:pt x="4" y="333"/>
                    <a:pt x="73" y="409"/>
                    <a:pt x="193" y="426"/>
                  </a:cubicBezTo>
                  <a:cubicBezTo>
                    <a:pt x="213" y="428"/>
                    <a:pt x="232" y="429"/>
                    <a:pt x="251" y="429"/>
                  </a:cubicBezTo>
                  <a:cubicBezTo>
                    <a:pt x="279" y="429"/>
                    <a:pt x="308" y="428"/>
                    <a:pt x="335" y="428"/>
                  </a:cubicBezTo>
                  <a:lnTo>
                    <a:pt x="9674" y="428"/>
                  </a:lnTo>
                  <a:cubicBezTo>
                    <a:pt x="9699" y="428"/>
                    <a:pt x="9725" y="429"/>
                    <a:pt x="9751" y="429"/>
                  </a:cubicBezTo>
                  <a:cubicBezTo>
                    <a:pt x="9768" y="429"/>
                    <a:pt x="9785" y="428"/>
                    <a:pt x="9802" y="426"/>
                  </a:cubicBezTo>
                  <a:cubicBezTo>
                    <a:pt x="9922" y="412"/>
                    <a:pt x="9995" y="342"/>
                    <a:pt x="9999" y="222"/>
                  </a:cubicBezTo>
                  <a:cubicBezTo>
                    <a:pt x="10003" y="103"/>
                    <a:pt x="9933" y="28"/>
                    <a:pt x="9815" y="6"/>
                  </a:cubicBezTo>
                  <a:cubicBezTo>
                    <a:pt x="9794" y="2"/>
                    <a:pt x="9773" y="1"/>
                    <a:pt x="9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3478931" y="3563006"/>
              <a:ext cx="41793" cy="82053"/>
            </a:xfrm>
            <a:custGeom>
              <a:rect b="b" l="l" r="r" t="t"/>
              <a:pathLst>
                <a:path extrusionOk="0" h="2731" w="1391">
                  <a:moveTo>
                    <a:pt x="234" y="0"/>
                  </a:moveTo>
                  <a:cubicBezTo>
                    <a:pt x="171" y="51"/>
                    <a:pt x="100" y="86"/>
                    <a:pt x="61" y="142"/>
                  </a:cubicBezTo>
                  <a:cubicBezTo>
                    <a:pt x="1" y="231"/>
                    <a:pt x="36" y="320"/>
                    <a:pt x="100" y="401"/>
                  </a:cubicBezTo>
                  <a:cubicBezTo>
                    <a:pt x="331" y="689"/>
                    <a:pt x="557" y="980"/>
                    <a:pt x="793" y="1264"/>
                  </a:cubicBezTo>
                  <a:cubicBezTo>
                    <a:pt x="864" y="1348"/>
                    <a:pt x="872" y="1401"/>
                    <a:pt x="797" y="1490"/>
                  </a:cubicBezTo>
                  <a:cubicBezTo>
                    <a:pt x="561" y="1772"/>
                    <a:pt x="334" y="2063"/>
                    <a:pt x="105" y="2353"/>
                  </a:cubicBezTo>
                  <a:cubicBezTo>
                    <a:pt x="8" y="2474"/>
                    <a:pt x="10" y="2599"/>
                    <a:pt x="107" y="2680"/>
                  </a:cubicBezTo>
                  <a:cubicBezTo>
                    <a:pt x="147" y="2714"/>
                    <a:pt x="192" y="2731"/>
                    <a:pt x="239" y="2731"/>
                  </a:cubicBezTo>
                  <a:cubicBezTo>
                    <a:pt x="305" y="2731"/>
                    <a:pt x="373" y="2696"/>
                    <a:pt x="429" y="2626"/>
                  </a:cubicBezTo>
                  <a:cubicBezTo>
                    <a:pt x="724" y="2262"/>
                    <a:pt x="1015" y="1895"/>
                    <a:pt x="1308" y="1529"/>
                  </a:cubicBezTo>
                  <a:cubicBezTo>
                    <a:pt x="1386" y="1431"/>
                    <a:pt x="1391" y="1331"/>
                    <a:pt x="1311" y="1233"/>
                  </a:cubicBezTo>
                  <a:cubicBezTo>
                    <a:pt x="1013" y="859"/>
                    <a:pt x="716" y="485"/>
                    <a:pt x="412" y="115"/>
                  </a:cubicBezTo>
                  <a:cubicBezTo>
                    <a:pt x="374" y="67"/>
                    <a:pt x="307" y="45"/>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3"/>
            <p:cNvSpPr/>
            <p:nvPr/>
          </p:nvSpPr>
          <p:spPr>
            <a:xfrm>
              <a:off x="3191550" y="3563787"/>
              <a:ext cx="41763" cy="82173"/>
            </a:xfrm>
            <a:custGeom>
              <a:rect b="b" l="l" r="r" t="t"/>
              <a:pathLst>
                <a:path extrusionOk="0" h="2735" w="1390">
                  <a:moveTo>
                    <a:pt x="1149" y="1"/>
                  </a:moveTo>
                  <a:cubicBezTo>
                    <a:pt x="1084" y="1"/>
                    <a:pt x="1018" y="35"/>
                    <a:pt x="962" y="103"/>
                  </a:cubicBezTo>
                  <a:cubicBezTo>
                    <a:pt x="668" y="467"/>
                    <a:pt x="377" y="834"/>
                    <a:pt x="83" y="1200"/>
                  </a:cubicBezTo>
                  <a:cubicBezTo>
                    <a:pt x="1" y="1304"/>
                    <a:pt x="2" y="1405"/>
                    <a:pt x="85" y="1508"/>
                  </a:cubicBezTo>
                  <a:cubicBezTo>
                    <a:pt x="379" y="1873"/>
                    <a:pt x="668" y="2241"/>
                    <a:pt x="965" y="2604"/>
                  </a:cubicBezTo>
                  <a:cubicBezTo>
                    <a:pt x="1007" y="2654"/>
                    <a:pt x="1074" y="2683"/>
                    <a:pt x="1149" y="2735"/>
                  </a:cubicBezTo>
                  <a:cubicBezTo>
                    <a:pt x="1216" y="2683"/>
                    <a:pt x="1287" y="2649"/>
                    <a:pt x="1326" y="2593"/>
                  </a:cubicBezTo>
                  <a:cubicBezTo>
                    <a:pt x="1389" y="2504"/>
                    <a:pt x="1355" y="2413"/>
                    <a:pt x="1292" y="2333"/>
                  </a:cubicBezTo>
                  <a:cubicBezTo>
                    <a:pt x="1055" y="2037"/>
                    <a:pt x="821" y="1739"/>
                    <a:pt x="580" y="1448"/>
                  </a:cubicBezTo>
                  <a:cubicBezTo>
                    <a:pt x="519" y="1374"/>
                    <a:pt x="523" y="1328"/>
                    <a:pt x="582" y="1256"/>
                  </a:cubicBezTo>
                  <a:cubicBezTo>
                    <a:pt x="823" y="964"/>
                    <a:pt x="1058" y="667"/>
                    <a:pt x="1292" y="370"/>
                  </a:cubicBezTo>
                  <a:cubicBezTo>
                    <a:pt x="1386" y="251"/>
                    <a:pt x="1375" y="120"/>
                    <a:pt x="1274" y="44"/>
                  </a:cubicBezTo>
                  <a:cubicBezTo>
                    <a:pt x="1234" y="15"/>
                    <a:pt x="1192" y="1"/>
                    <a:pt x="1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3"/>
            <p:cNvSpPr/>
            <p:nvPr/>
          </p:nvSpPr>
          <p:spPr>
            <a:xfrm>
              <a:off x="3205702" y="3426722"/>
              <a:ext cx="19860" cy="12859"/>
            </a:xfrm>
            <a:custGeom>
              <a:rect b="b" l="l" r="r" t="t"/>
              <a:pathLst>
                <a:path extrusionOk="0" h="428" w="661">
                  <a:moveTo>
                    <a:pt x="381" y="1"/>
                  </a:moveTo>
                  <a:cubicBezTo>
                    <a:pt x="365" y="1"/>
                    <a:pt x="349" y="2"/>
                    <a:pt x="334" y="2"/>
                  </a:cubicBezTo>
                  <a:cubicBezTo>
                    <a:pt x="110" y="2"/>
                    <a:pt x="0" y="75"/>
                    <a:pt x="6" y="221"/>
                  </a:cubicBezTo>
                  <a:cubicBezTo>
                    <a:pt x="10" y="366"/>
                    <a:pt x="109" y="428"/>
                    <a:pt x="332" y="428"/>
                  </a:cubicBezTo>
                  <a:lnTo>
                    <a:pt x="402" y="428"/>
                  </a:lnTo>
                  <a:cubicBezTo>
                    <a:pt x="567" y="425"/>
                    <a:pt x="661" y="345"/>
                    <a:pt x="657" y="210"/>
                  </a:cubicBezTo>
                  <a:cubicBezTo>
                    <a:pt x="654" y="82"/>
                    <a:pt x="563" y="6"/>
                    <a:pt x="405" y="2"/>
                  </a:cubicBezTo>
                  <a:cubicBezTo>
                    <a:pt x="397" y="1"/>
                    <a:pt x="389"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3171540" y="3426722"/>
              <a:ext cx="19740" cy="12859"/>
            </a:xfrm>
            <a:custGeom>
              <a:rect b="b" l="l" r="r" t="t"/>
              <a:pathLst>
                <a:path extrusionOk="0" h="428" w="657">
                  <a:moveTo>
                    <a:pt x="406" y="1"/>
                  </a:moveTo>
                  <a:cubicBezTo>
                    <a:pt x="385" y="1"/>
                    <a:pt x="363" y="2"/>
                    <a:pt x="342" y="2"/>
                  </a:cubicBezTo>
                  <a:cubicBezTo>
                    <a:pt x="339" y="2"/>
                    <a:pt x="337" y="2"/>
                    <a:pt x="335" y="2"/>
                  </a:cubicBezTo>
                  <a:cubicBezTo>
                    <a:pt x="109" y="2"/>
                    <a:pt x="6" y="68"/>
                    <a:pt x="3" y="211"/>
                  </a:cubicBezTo>
                  <a:cubicBezTo>
                    <a:pt x="0" y="359"/>
                    <a:pt x="106" y="428"/>
                    <a:pt x="333" y="428"/>
                  </a:cubicBezTo>
                  <a:cubicBezTo>
                    <a:pt x="352" y="428"/>
                    <a:pt x="371" y="428"/>
                    <a:pt x="390" y="428"/>
                  </a:cubicBezTo>
                  <a:cubicBezTo>
                    <a:pt x="409" y="428"/>
                    <a:pt x="428" y="428"/>
                    <a:pt x="446" y="426"/>
                  </a:cubicBezTo>
                  <a:cubicBezTo>
                    <a:pt x="570" y="418"/>
                    <a:pt x="652" y="333"/>
                    <a:pt x="655" y="219"/>
                  </a:cubicBezTo>
                  <a:cubicBezTo>
                    <a:pt x="657" y="106"/>
                    <a:pt x="577" y="17"/>
                    <a:pt x="454" y="3"/>
                  </a:cubicBezTo>
                  <a:cubicBezTo>
                    <a:pt x="439" y="1"/>
                    <a:pt x="422"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3"/>
          <p:cNvGrpSpPr/>
          <p:nvPr/>
        </p:nvGrpSpPr>
        <p:grpSpPr>
          <a:xfrm>
            <a:off x="4352697" y="3147687"/>
            <a:ext cx="438597" cy="356063"/>
            <a:chOff x="7992171" y="2058623"/>
            <a:chExt cx="438597" cy="356063"/>
          </a:xfrm>
        </p:grpSpPr>
        <p:sp>
          <p:nvSpPr>
            <p:cNvPr id="1017" name="Google Shape;1017;p53"/>
            <p:cNvSpPr/>
            <p:nvPr/>
          </p:nvSpPr>
          <p:spPr>
            <a:xfrm>
              <a:off x="8369686" y="2300034"/>
              <a:ext cx="13190" cy="26319"/>
            </a:xfrm>
            <a:custGeom>
              <a:rect b="b" l="l" r="r" t="t"/>
              <a:pathLst>
                <a:path extrusionOk="0" h="876" w="439">
                  <a:moveTo>
                    <a:pt x="221" y="1"/>
                  </a:moveTo>
                  <a:cubicBezTo>
                    <a:pt x="217" y="1"/>
                    <a:pt x="213" y="1"/>
                    <a:pt x="210" y="1"/>
                  </a:cubicBezTo>
                  <a:cubicBezTo>
                    <a:pt x="89" y="5"/>
                    <a:pt x="19" y="75"/>
                    <a:pt x="7" y="196"/>
                  </a:cubicBezTo>
                  <a:cubicBezTo>
                    <a:pt x="0" y="271"/>
                    <a:pt x="6" y="348"/>
                    <a:pt x="6" y="422"/>
                  </a:cubicBezTo>
                  <a:cubicBezTo>
                    <a:pt x="6" y="508"/>
                    <a:pt x="0" y="594"/>
                    <a:pt x="7" y="678"/>
                  </a:cubicBezTo>
                  <a:cubicBezTo>
                    <a:pt x="17" y="801"/>
                    <a:pt x="92" y="871"/>
                    <a:pt x="210" y="875"/>
                  </a:cubicBezTo>
                  <a:cubicBezTo>
                    <a:pt x="214" y="875"/>
                    <a:pt x="219" y="875"/>
                    <a:pt x="223" y="875"/>
                  </a:cubicBezTo>
                  <a:cubicBezTo>
                    <a:pt x="337" y="875"/>
                    <a:pt x="417" y="806"/>
                    <a:pt x="425" y="692"/>
                  </a:cubicBezTo>
                  <a:cubicBezTo>
                    <a:pt x="439" y="524"/>
                    <a:pt x="439" y="351"/>
                    <a:pt x="425" y="182"/>
                  </a:cubicBezTo>
                  <a:cubicBezTo>
                    <a:pt x="417" y="69"/>
                    <a:pt x="338"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7992171" y="2058623"/>
              <a:ext cx="438597" cy="356063"/>
            </a:xfrm>
            <a:custGeom>
              <a:rect b="b" l="l" r="r" t="t"/>
              <a:pathLst>
                <a:path extrusionOk="0" h="11851" w="14598">
                  <a:moveTo>
                    <a:pt x="8215" y="3631"/>
                  </a:moveTo>
                  <a:lnTo>
                    <a:pt x="8215" y="4099"/>
                  </a:lnTo>
                  <a:lnTo>
                    <a:pt x="5002" y="4099"/>
                  </a:lnTo>
                  <a:lnTo>
                    <a:pt x="5002" y="3631"/>
                  </a:lnTo>
                  <a:close/>
                  <a:moveTo>
                    <a:pt x="4555" y="436"/>
                  </a:moveTo>
                  <a:lnTo>
                    <a:pt x="4555" y="4102"/>
                  </a:lnTo>
                  <a:lnTo>
                    <a:pt x="4090" y="4102"/>
                  </a:lnTo>
                  <a:lnTo>
                    <a:pt x="4090" y="436"/>
                  </a:lnTo>
                  <a:close/>
                  <a:moveTo>
                    <a:pt x="12791" y="7284"/>
                  </a:moveTo>
                  <a:cubicBezTo>
                    <a:pt x="12835" y="7284"/>
                    <a:pt x="12878" y="7286"/>
                    <a:pt x="12922" y="7289"/>
                  </a:cubicBezTo>
                  <a:cubicBezTo>
                    <a:pt x="13596" y="7346"/>
                    <a:pt x="14147" y="7936"/>
                    <a:pt x="14159" y="8626"/>
                  </a:cubicBezTo>
                  <a:cubicBezTo>
                    <a:pt x="14168" y="9105"/>
                    <a:pt x="14168" y="9585"/>
                    <a:pt x="14159" y="10064"/>
                  </a:cubicBezTo>
                  <a:cubicBezTo>
                    <a:pt x="14147" y="10816"/>
                    <a:pt x="13526" y="11420"/>
                    <a:pt x="12780" y="11420"/>
                  </a:cubicBezTo>
                  <a:cubicBezTo>
                    <a:pt x="12778" y="11420"/>
                    <a:pt x="12777" y="11420"/>
                    <a:pt x="12775" y="11420"/>
                  </a:cubicBezTo>
                  <a:cubicBezTo>
                    <a:pt x="12029" y="11419"/>
                    <a:pt x="11416" y="10820"/>
                    <a:pt x="11397" y="10072"/>
                  </a:cubicBezTo>
                  <a:cubicBezTo>
                    <a:pt x="11390" y="9831"/>
                    <a:pt x="11396" y="9588"/>
                    <a:pt x="11396" y="9346"/>
                  </a:cubicBezTo>
                  <a:lnTo>
                    <a:pt x="11421" y="9346"/>
                  </a:lnTo>
                  <a:cubicBezTo>
                    <a:pt x="11421" y="9029"/>
                    <a:pt x="11379" y="8705"/>
                    <a:pt x="11430" y="8396"/>
                  </a:cubicBezTo>
                  <a:cubicBezTo>
                    <a:pt x="11537" y="7730"/>
                    <a:pt x="12114" y="7284"/>
                    <a:pt x="12791" y="7284"/>
                  </a:cubicBezTo>
                  <a:close/>
                  <a:moveTo>
                    <a:pt x="4198" y="0"/>
                  </a:moveTo>
                  <a:cubicBezTo>
                    <a:pt x="3816" y="0"/>
                    <a:pt x="3654" y="162"/>
                    <a:pt x="3654" y="545"/>
                  </a:cubicBezTo>
                  <a:cubicBezTo>
                    <a:pt x="3654" y="1675"/>
                    <a:pt x="3654" y="2806"/>
                    <a:pt x="3654" y="3936"/>
                  </a:cubicBezTo>
                  <a:lnTo>
                    <a:pt x="3654" y="4096"/>
                  </a:lnTo>
                  <a:lnTo>
                    <a:pt x="438" y="4096"/>
                  </a:lnTo>
                  <a:lnTo>
                    <a:pt x="438" y="3622"/>
                  </a:lnTo>
                  <a:lnTo>
                    <a:pt x="601" y="3622"/>
                  </a:lnTo>
                  <a:cubicBezTo>
                    <a:pt x="1352" y="3622"/>
                    <a:pt x="2102" y="3622"/>
                    <a:pt x="2853" y="3621"/>
                  </a:cubicBezTo>
                  <a:cubicBezTo>
                    <a:pt x="2874" y="3621"/>
                    <a:pt x="2895" y="3622"/>
                    <a:pt x="2917" y="3622"/>
                  </a:cubicBezTo>
                  <a:cubicBezTo>
                    <a:pt x="2938" y="3622"/>
                    <a:pt x="2960" y="3621"/>
                    <a:pt x="2981" y="3618"/>
                  </a:cubicBezTo>
                  <a:cubicBezTo>
                    <a:pt x="3088" y="3604"/>
                    <a:pt x="3152" y="3541"/>
                    <a:pt x="3165" y="3434"/>
                  </a:cubicBezTo>
                  <a:cubicBezTo>
                    <a:pt x="3176" y="3326"/>
                    <a:pt x="3128" y="3247"/>
                    <a:pt x="3024" y="3213"/>
                  </a:cubicBezTo>
                  <a:cubicBezTo>
                    <a:pt x="2972" y="3196"/>
                    <a:pt x="2913" y="3195"/>
                    <a:pt x="2857" y="3195"/>
                  </a:cubicBezTo>
                  <a:cubicBezTo>
                    <a:pt x="2783" y="3195"/>
                    <a:pt x="2709" y="3195"/>
                    <a:pt x="2634" y="3195"/>
                  </a:cubicBezTo>
                  <a:cubicBezTo>
                    <a:pt x="2276" y="3195"/>
                    <a:pt x="1918" y="3196"/>
                    <a:pt x="1560" y="3196"/>
                  </a:cubicBezTo>
                  <a:cubicBezTo>
                    <a:pt x="1232" y="3196"/>
                    <a:pt x="905" y="3195"/>
                    <a:pt x="577" y="3191"/>
                  </a:cubicBezTo>
                  <a:cubicBezTo>
                    <a:pt x="571" y="3191"/>
                    <a:pt x="565" y="3191"/>
                    <a:pt x="559" y="3191"/>
                  </a:cubicBezTo>
                  <a:cubicBezTo>
                    <a:pt x="296" y="3191"/>
                    <a:pt x="107" y="3281"/>
                    <a:pt x="2" y="3532"/>
                  </a:cubicBezTo>
                  <a:cubicBezTo>
                    <a:pt x="2" y="3760"/>
                    <a:pt x="2" y="3988"/>
                    <a:pt x="1" y="4217"/>
                  </a:cubicBezTo>
                  <a:cubicBezTo>
                    <a:pt x="73" y="4303"/>
                    <a:pt x="146" y="4385"/>
                    <a:pt x="213" y="4474"/>
                  </a:cubicBezTo>
                  <a:cubicBezTo>
                    <a:pt x="234" y="4502"/>
                    <a:pt x="251" y="4539"/>
                    <a:pt x="255" y="4574"/>
                  </a:cubicBezTo>
                  <a:cubicBezTo>
                    <a:pt x="344" y="5355"/>
                    <a:pt x="430" y="6138"/>
                    <a:pt x="515" y="6921"/>
                  </a:cubicBezTo>
                  <a:cubicBezTo>
                    <a:pt x="543" y="7177"/>
                    <a:pt x="569" y="7431"/>
                    <a:pt x="602" y="7686"/>
                  </a:cubicBezTo>
                  <a:cubicBezTo>
                    <a:pt x="681" y="8261"/>
                    <a:pt x="1159" y="8650"/>
                    <a:pt x="1792" y="8651"/>
                  </a:cubicBezTo>
                  <a:cubicBezTo>
                    <a:pt x="2244" y="8652"/>
                    <a:pt x="2697" y="8652"/>
                    <a:pt x="3149" y="8652"/>
                  </a:cubicBezTo>
                  <a:cubicBezTo>
                    <a:pt x="4055" y="8652"/>
                    <a:pt x="4960" y="8651"/>
                    <a:pt x="5865" y="8651"/>
                  </a:cubicBezTo>
                  <a:cubicBezTo>
                    <a:pt x="6324" y="8651"/>
                    <a:pt x="6783" y="8653"/>
                    <a:pt x="7242" y="8653"/>
                  </a:cubicBezTo>
                  <a:cubicBezTo>
                    <a:pt x="7472" y="8653"/>
                    <a:pt x="7702" y="8653"/>
                    <a:pt x="7931" y="8651"/>
                  </a:cubicBezTo>
                  <a:cubicBezTo>
                    <a:pt x="8950" y="8644"/>
                    <a:pt x="9715" y="7937"/>
                    <a:pt x="9788" y="6928"/>
                  </a:cubicBezTo>
                  <a:cubicBezTo>
                    <a:pt x="9808" y="6664"/>
                    <a:pt x="9795" y="6397"/>
                    <a:pt x="9795" y="6131"/>
                  </a:cubicBezTo>
                  <a:cubicBezTo>
                    <a:pt x="9796" y="5267"/>
                    <a:pt x="9784" y="4402"/>
                    <a:pt x="9803" y="3539"/>
                  </a:cubicBezTo>
                  <a:cubicBezTo>
                    <a:pt x="9820" y="2829"/>
                    <a:pt x="10468" y="2253"/>
                    <a:pt x="11163" y="2253"/>
                  </a:cubicBezTo>
                  <a:cubicBezTo>
                    <a:pt x="11226" y="2253"/>
                    <a:pt x="11289" y="2257"/>
                    <a:pt x="11352" y="2267"/>
                  </a:cubicBezTo>
                  <a:cubicBezTo>
                    <a:pt x="12078" y="2380"/>
                    <a:pt x="12561" y="2938"/>
                    <a:pt x="12564" y="3676"/>
                  </a:cubicBezTo>
                  <a:cubicBezTo>
                    <a:pt x="12567" y="4700"/>
                    <a:pt x="12565" y="5726"/>
                    <a:pt x="12564" y="6752"/>
                  </a:cubicBezTo>
                  <a:cubicBezTo>
                    <a:pt x="12564" y="6789"/>
                    <a:pt x="12558" y="6826"/>
                    <a:pt x="12556" y="6859"/>
                  </a:cubicBezTo>
                  <a:cubicBezTo>
                    <a:pt x="12515" y="6869"/>
                    <a:pt x="12483" y="6878"/>
                    <a:pt x="12450" y="6885"/>
                  </a:cubicBezTo>
                  <a:cubicBezTo>
                    <a:pt x="11559" y="7069"/>
                    <a:pt x="10977" y="7773"/>
                    <a:pt x="10967" y="8681"/>
                  </a:cubicBezTo>
                  <a:cubicBezTo>
                    <a:pt x="10964" y="9032"/>
                    <a:pt x="10963" y="9384"/>
                    <a:pt x="10969" y="9735"/>
                  </a:cubicBezTo>
                  <a:cubicBezTo>
                    <a:pt x="10972" y="9949"/>
                    <a:pt x="10966" y="10165"/>
                    <a:pt x="11001" y="10373"/>
                  </a:cubicBezTo>
                  <a:cubicBezTo>
                    <a:pt x="11142" y="11211"/>
                    <a:pt x="11924" y="11850"/>
                    <a:pt x="12765" y="11850"/>
                  </a:cubicBezTo>
                  <a:cubicBezTo>
                    <a:pt x="12802" y="11850"/>
                    <a:pt x="12840" y="11849"/>
                    <a:pt x="12877" y="11846"/>
                  </a:cubicBezTo>
                  <a:cubicBezTo>
                    <a:pt x="13818" y="11780"/>
                    <a:pt x="14567" y="11023"/>
                    <a:pt x="14587" y="10105"/>
                  </a:cubicBezTo>
                  <a:cubicBezTo>
                    <a:pt x="14598" y="9606"/>
                    <a:pt x="14597" y="9108"/>
                    <a:pt x="14587" y="8609"/>
                  </a:cubicBezTo>
                  <a:cubicBezTo>
                    <a:pt x="14573" y="7881"/>
                    <a:pt x="14102" y="7226"/>
                    <a:pt x="13417" y="6973"/>
                  </a:cubicBezTo>
                  <a:cubicBezTo>
                    <a:pt x="13281" y="6923"/>
                    <a:pt x="13139" y="6892"/>
                    <a:pt x="12993" y="6849"/>
                  </a:cubicBezTo>
                  <a:lnTo>
                    <a:pt x="12993" y="6678"/>
                  </a:lnTo>
                  <a:cubicBezTo>
                    <a:pt x="12991" y="5662"/>
                    <a:pt x="12997" y="4645"/>
                    <a:pt x="12990" y="3631"/>
                  </a:cubicBezTo>
                  <a:cubicBezTo>
                    <a:pt x="12983" y="2605"/>
                    <a:pt x="12148" y="1827"/>
                    <a:pt x="11178" y="1827"/>
                  </a:cubicBezTo>
                  <a:cubicBezTo>
                    <a:pt x="11032" y="1827"/>
                    <a:pt x="10883" y="1845"/>
                    <a:pt x="10733" y="1882"/>
                  </a:cubicBezTo>
                  <a:cubicBezTo>
                    <a:pt x="9934" y="2079"/>
                    <a:pt x="9373" y="2800"/>
                    <a:pt x="9369" y="3649"/>
                  </a:cubicBezTo>
                  <a:cubicBezTo>
                    <a:pt x="9365" y="4679"/>
                    <a:pt x="9372" y="5710"/>
                    <a:pt x="9364" y="6740"/>
                  </a:cubicBezTo>
                  <a:cubicBezTo>
                    <a:pt x="9362" y="6932"/>
                    <a:pt x="9337" y="7132"/>
                    <a:pt x="9275" y="7312"/>
                  </a:cubicBezTo>
                  <a:cubicBezTo>
                    <a:pt x="9078" y="7885"/>
                    <a:pt x="8558" y="8224"/>
                    <a:pt x="7902" y="8224"/>
                  </a:cubicBezTo>
                  <a:cubicBezTo>
                    <a:pt x="7223" y="8225"/>
                    <a:pt x="6544" y="8225"/>
                    <a:pt x="5865" y="8225"/>
                  </a:cubicBezTo>
                  <a:cubicBezTo>
                    <a:pt x="4507" y="8225"/>
                    <a:pt x="3149" y="8224"/>
                    <a:pt x="1792" y="8224"/>
                  </a:cubicBezTo>
                  <a:cubicBezTo>
                    <a:pt x="1740" y="8224"/>
                    <a:pt x="1688" y="8221"/>
                    <a:pt x="1636" y="8214"/>
                  </a:cubicBezTo>
                  <a:cubicBezTo>
                    <a:pt x="1302" y="8171"/>
                    <a:pt x="1064" y="7932"/>
                    <a:pt x="1024" y="7599"/>
                  </a:cubicBezTo>
                  <a:cubicBezTo>
                    <a:pt x="930" y="6774"/>
                    <a:pt x="839" y="5948"/>
                    <a:pt x="746" y="5122"/>
                  </a:cubicBezTo>
                  <a:cubicBezTo>
                    <a:pt x="725" y="4932"/>
                    <a:pt x="707" y="4740"/>
                    <a:pt x="685" y="4547"/>
                  </a:cubicBezTo>
                  <a:lnTo>
                    <a:pt x="7969" y="4547"/>
                  </a:lnTo>
                  <a:cubicBezTo>
                    <a:pt x="7900" y="5167"/>
                    <a:pt x="7833" y="5774"/>
                    <a:pt x="7765" y="6383"/>
                  </a:cubicBezTo>
                  <a:cubicBezTo>
                    <a:pt x="7725" y="6745"/>
                    <a:pt x="7681" y="7108"/>
                    <a:pt x="7643" y="7472"/>
                  </a:cubicBezTo>
                  <a:cubicBezTo>
                    <a:pt x="7628" y="7614"/>
                    <a:pt x="7704" y="7715"/>
                    <a:pt x="7827" y="7731"/>
                  </a:cubicBezTo>
                  <a:cubicBezTo>
                    <a:pt x="7838" y="7732"/>
                    <a:pt x="7848" y="7733"/>
                    <a:pt x="7858" y="7733"/>
                  </a:cubicBezTo>
                  <a:cubicBezTo>
                    <a:pt x="7969" y="7733"/>
                    <a:pt x="8048" y="7656"/>
                    <a:pt x="8066" y="7526"/>
                  </a:cubicBezTo>
                  <a:cubicBezTo>
                    <a:pt x="8077" y="7451"/>
                    <a:pt x="8084" y="7375"/>
                    <a:pt x="8093" y="7299"/>
                  </a:cubicBezTo>
                  <a:cubicBezTo>
                    <a:pt x="8193" y="6408"/>
                    <a:pt x="8288" y="5517"/>
                    <a:pt x="8394" y="4626"/>
                  </a:cubicBezTo>
                  <a:cubicBezTo>
                    <a:pt x="8402" y="4557"/>
                    <a:pt x="8451" y="4482"/>
                    <a:pt x="8500" y="4430"/>
                  </a:cubicBezTo>
                  <a:cubicBezTo>
                    <a:pt x="8600" y="4328"/>
                    <a:pt x="8649" y="4211"/>
                    <a:pt x="8652" y="4073"/>
                  </a:cubicBezTo>
                  <a:cubicBezTo>
                    <a:pt x="8654" y="3960"/>
                    <a:pt x="8654" y="3846"/>
                    <a:pt x="8652" y="3730"/>
                  </a:cubicBezTo>
                  <a:cubicBezTo>
                    <a:pt x="8652" y="3361"/>
                    <a:pt x="8484" y="3195"/>
                    <a:pt x="8111" y="3195"/>
                  </a:cubicBezTo>
                  <a:cubicBezTo>
                    <a:pt x="7785" y="3194"/>
                    <a:pt x="7459" y="3194"/>
                    <a:pt x="7133" y="3194"/>
                  </a:cubicBezTo>
                  <a:cubicBezTo>
                    <a:pt x="6481" y="3194"/>
                    <a:pt x="5828" y="3195"/>
                    <a:pt x="5176" y="3195"/>
                  </a:cubicBezTo>
                  <a:lnTo>
                    <a:pt x="4995" y="3195"/>
                  </a:lnTo>
                  <a:lnTo>
                    <a:pt x="4995" y="3011"/>
                  </a:lnTo>
                  <a:cubicBezTo>
                    <a:pt x="4995" y="2189"/>
                    <a:pt x="4995" y="1368"/>
                    <a:pt x="4995" y="547"/>
                  </a:cubicBezTo>
                  <a:cubicBezTo>
                    <a:pt x="4995" y="157"/>
                    <a:pt x="4838" y="0"/>
                    <a:pt x="4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8156727" y="2209539"/>
              <a:ext cx="40561" cy="81452"/>
            </a:xfrm>
            <a:custGeom>
              <a:rect b="b" l="l" r="r" t="t"/>
              <a:pathLst>
                <a:path extrusionOk="0" h="2711" w="1350">
                  <a:moveTo>
                    <a:pt x="676" y="429"/>
                  </a:moveTo>
                  <a:cubicBezTo>
                    <a:pt x="818" y="429"/>
                    <a:pt x="915" y="535"/>
                    <a:pt x="918" y="705"/>
                  </a:cubicBezTo>
                  <a:cubicBezTo>
                    <a:pt x="921" y="923"/>
                    <a:pt x="918" y="1142"/>
                    <a:pt x="918" y="1360"/>
                  </a:cubicBezTo>
                  <a:cubicBezTo>
                    <a:pt x="919" y="1573"/>
                    <a:pt x="921" y="1787"/>
                    <a:pt x="918" y="1999"/>
                  </a:cubicBezTo>
                  <a:cubicBezTo>
                    <a:pt x="915" y="2175"/>
                    <a:pt x="828" y="2276"/>
                    <a:pt x="685" y="2280"/>
                  </a:cubicBezTo>
                  <a:cubicBezTo>
                    <a:pt x="682" y="2281"/>
                    <a:pt x="679" y="2281"/>
                    <a:pt x="676" y="2281"/>
                  </a:cubicBezTo>
                  <a:cubicBezTo>
                    <a:pt x="532" y="2281"/>
                    <a:pt x="434" y="2176"/>
                    <a:pt x="433" y="2001"/>
                  </a:cubicBezTo>
                  <a:cubicBezTo>
                    <a:pt x="430" y="1569"/>
                    <a:pt x="430" y="1138"/>
                    <a:pt x="433" y="706"/>
                  </a:cubicBezTo>
                  <a:cubicBezTo>
                    <a:pt x="434" y="536"/>
                    <a:pt x="534" y="429"/>
                    <a:pt x="676" y="429"/>
                  </a:cubicBezTo>
                  <a:close/>
                  <a:moveTo>
                    <a:pt x="673" y="1"/>
                  </a:moveTo>
                  <a:cubicBezTo>
                    <a:pt x="301" y="1"/>
                    <a:pt x="11" y="297"/>
                    <a:pt x="6" y="695"/>
                  </a:cubicBezTo>
                  <a:cubicBezTo>
                    <a:pt x="0" y="1136"/>
                    <a:pt x="0" y="1579"/>
                    <a:pt x="6" y="2020"/>
                  </a:cubicBezTo>
                  <a:cubicBezTo>
                    <a:pt x="11" y="2418"/>
                    <a:pt x="295" y="2706"/>
                    <a:pt x="671" y="2711"/>
                  </a:cubicBezTo>
                  <a:cubicBezTo>
                    <a:pt x="673" y="2711"/>
                    <a:pt x="676" y="2711"/>
                    <a:pt x="679" y="2711"/>
                  </a:cubicBezTo>
                  <a:cubicBezTo>
                    <a:pt x="1057" y="2711"/>
                    <a:pt x="1337" y="2422"/>
                    <a:pt x="1345" y="2018"/>
                  </a:cubicBezTo>
                  <a:cubicBezTo>
                    <a:pt x="1349" y="1800"/>
                    <a:pt x="1345" y="1580"/>
                    <a:pt x="1345" y="1363"/>
                  </a:cubicBezTo>
                  <a:cubicBezTo>
                    <a:pt x="1345" y="1139"/>
                    <a:pt x="1349" y="917"/>
                    <a:pt x="1345" y="694"/>
                  </a:cubicBezTo>
                  <a:cubicBezTo>
                    <a:pt x="1337" y="294"/>
                    <a:pt x="1058" y="5"/>
                    <a:pt x="683" y="1"/>
                  </a:cubicBezTo>
                  <a:cubicBezTo>
                    <a:pt x="680" y="1"/>
                    <a:pt x="676"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8101655" y="2209539"/>
              <a:ext cx="40681" cy="81452"/>
            </a:xfrm>
            <a:custGeom>
              <a:rect b="b" l="l" r="r" t="t"/>
              <a:pathLst>
                <a:path extrusionOk="0" h="2711" w="1354">
                  <a:moveTo>
                    <a:pt x="683" y="429"/>
                  </a:moveTo>
                  <a:cubicBezTo>
                    <a:pt x="825" y="429"/>
                    <a:pt x="921" y="536"/>
                    <a:pt x="922" y="706"/>
                  </a:cubicBezTo>
                  <a:cubicBezTo>
                    <a:pt x="925" y="924"/>
                    <a:pt x="924" y="1143"/>
                    <a:pt x="924" y="1361"/>
                  </a:cubicBezTo>
                  <a:cubicBezTo>
                    <a:pt x="924" y="1579"/>
                    <a:pt x="925" y="1798"/>
                    <a:pt x="922" y="2016"/>
                  </a:cubicBezTo>
                  <a:cubicBezTo>
                    <a:pt x="919" y="2179"/>
                    <a:pt x="829" y="2278"/>
                    <a:pt x="689" y="2282"/>
                  </a:cubicBezTo>
                  <a:cubicBezTo>
                    <a:pt x="687" y="2282"/>
                    <a:pt x="685" y="2282"/>
                    <a:pt x="683" y="2282"/>
                  </a:cubicBezTo>
                  <a:cubicBezTo>
                    <a:pt x="540" y="2282"/>
                    <a:pt x="440" y="2178"/>
                    <a:pt x="439" y="2013"/>
                  </a:cubicBezTo>
                  <a:cubicBezTo>
                    <a:pt x="435" y="1578"/>
                    <a:pt x="436" y="1141"/>
                    <a:pt x="439" y="705"/>
                  </a:cubicBezTo>
                  <a:cubicBezTo>
                    <a:pt x="439" y="538"/>
                    <a:pt x="541" y="429"/>
                    <a:pt x="683" y="429"/>
                  </a:cubicBezTo>
                  <a:close/>
                  <a:moveTo>
                    <a:pt x="678" y="0"/>
                  </a:moveTo>
                  <a:cubicBezTo>
                    <a:pt x="329" y="0"/>
                    <a:pt x="27" y="274"/>
                    <a:pt x="16" y="637"/>
                  </a:cubicBezTo>
                  <a:cubicBezTo>
                    <a:pt x="0" y="1117"/>
                    <a:pt x="0" y="1597"/>
                    <a:pt x="16" y="2077"/>
                  </a:cubicBezTo>
                  <a:cubicBezTo>
                    <a:pt x="27" y="2441"/>
                    <a:pt x="326" y="2711"/>
                    <a:pt x="678" y="2711"/>
                  </a:cubicBezTo>
                  <a:cubicBezTo>
                    <a:pt x="682" y="2711"/>
                    <a:pt x="685" y="2711"/>
                    <a:pt x="689" y="2711"/>
                  </a:cubicBezTo>
                  <a:cubicBezTo>
                    <a:pt x="1057" y="2705"/>
                    <a:pt x="1340" y="2424"/>
                    <a:pt x="1348" y="2047"/>
                  </a:cubicBezTo>
                  <a:cubicBezTo>
                    <a:pt x="1354" y="1819"/>
                    <a:pt x="1350" y="1592"/>
                    <a:pt x="1350" y="1363"/>
                  </a:cubicBezTo>
                  <a:cubicBezTo>
                    <a:pt x="1350" y="1135"/>
                    <a:pt x="1354" y="907"/>
                    <a:pt x="1350" y="679"/>
                  </a:cubicBezTo>
                  <a:cubicBezTo>
                    <a:pt x="1343" y="294"/>
                    <a:pt x="1060" y="6"/>
                    <a:pt x="689" y="1"/>
                  </a:cubicBezTo>
                  <a:cubicBezTo>
                    <a:pt x="685" y="1"/>
                    <a:pt x="682"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8046883" y="2209539"/>
              <a:ext cx="40561" cy="81452"/>
            </a:xfrm>
            <a:custGeom>
              <a:rect b="b" l="l" r="r" t="t"/>
              <a:pathLst>
                <a:path extrusionOk="0" h="2711" w="1350">
                  <a:moveTo>
                    <a:pt x="680" y="429"/>
                  </a:moveTo>
                  <a:cubicBezTo>
                    <a:pt x="817" y="429"/>
                    <a:pt x="915" y="536"/>
                    <a:pt x="918" y="691"/>
                  </a:cubicBezTo>
                  <a:cubicBezTo>
                    <a:pt x="921" y="913"/>
                    <a:pt x="919" y="1136"/>
                    <a:pt x="919" y="1360"/>
                  </a:cubicBezTo>
                  <a:cubicBezTo>
                    <a:pt x="919" y="1578"/>
                    <a:pt x="921" y="1796"/>
                    <a:pt x="918" y="2015"/>
                  </a:cubicBezTo>
                  <a:cubicBezTo>
                    <a:pt x="917" y="2176"/>
                    <a:pt x="825" y="2278"/>
                    <a:pt x="686" y="2282"/>
                  </a:cubicBezTo>
                  <a:cubicBezTo>
                    <a:pt x="684" y="2282"/>
                    <a:pt x="682" y="2282"/>
                    <a:pt x="680" y="2282"/>
                  </a:cubicBezTo>
                  <a:cubicBezTo>
                    <a:pt x="537" y="2282"/>
                    <a:pt x="436" y="2178"/>
                    <a:pt x="434" y="2015"/>
                  </a:cubicBezTo>
                  <a:cubicBezTo>
                    <a:pt x="432" y="1573"/>
                    <a:pt x="432" y="1133"/>
                    <a:pt x="434" y="692"/>
                  </a:cubicBezTo>
                  <a:cubicBezTo>
                    <a:pt x="436" y="535"/>
                    <a:pt x="540" y="429"/>
                    <a:pt x="678" y="429"/>
                  </a:cubicBezTo>
                  <a:cubicBezTo>
                    <a:pt x="679" y="429"/>
                    <a:pt x="679" y="429"/>
                    <a:pt x="680" y="429"/>
                  </a:cubicBezTo>
                  <a:close/>
                  <a:moveTo>
                    <a:pt x="673" y="0"/>
                  </a:moveTo>
                  <a:cubicBezTo>
                    <a:pt x="320" y="0"/>
                    <a:pt x="17" y="287"/>
                    <a:pt x="10" y="651"/>
                  </a:cubicBezTo>
                  <a:cubicBezTo>
                    <a:pt x="0" y="1121"/>
                    <a:pt x="0" y="1592"/>
                    <a:pt x="10" y="2061"/>
                  </a:cubicBezTo>
                  <a:cubicBezTo>
                    <a:pt x="17" y="2428"/>
                    <a:pt x="318" y="2711"/>
                    <a:pt x="677" y="2711"/>
                  </a:cubicBezTo>
                  <a:cubicBezTo>
                    <a:pt x="679" y="2711"/>
                    <a:pt x="682" y="2711"/>
                    <a:pt x="685" y="2711"/>
                  </a:cubicBezTo>
                  <a:cubicBezTo>
                    <a:pt x="1052" y="2706"/>
                    <a:pt x="1338" y="2421"/>
                    <a:pt x="1345" y="2049"/>
                  </a:cubicBezTo>
                  <a:cubicBezTo>
                    <a:pt x="1350" y="1819"/>
                    <a:pt x="1347" y="1592"/>
                    <a:pt x="1347" y="1364"/>
                  </a:cubicBezTo>
                  <a:cubicBezTo>
                    <a:pt x="1347" y="1132"/>
                    <a:pt x="1350" y="899"/>
                    <a:pt x="1345" y="667"/>
                  </a:cubicBezTo>
                  <a:cubicBezTo>
                    <a:pt x="1338" y="294"/>
                    <a:pt x="1052" y="6"/>
                    <a:pt x="686" y="1"/>
                  </a:cubicBezTo>
                  <a:cubicBezTo>
                    <a:pt x="682" y="0"/>
                    <a:pt x="678"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53"/>
          <p:cNvSpPr/>
          <p:nvPr/>
        </p:nvSpPr>
        <p:spPr>
          <a:xfrm>
            <a:off x="7037188" y="2983119"/>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53"/>
          <p:cNvGrpSpPr/>
          <p:nvPr/>
        </p:nvGrpSpPr>
        <p:grpSpPr>
          <a:xfrm>
            <a:off x="7192818" y="3106495"/>
            <a:ext cx="373940" cy="438447"/>
            <a:chOff x="8014825" y="4026901"/>
            <a:chExt cx="373940" cy="438447"/>
          </a:xfrm>
        </p:grpSpPr>
        <p:sp>
          <p:nvSpPr>
            <p:cNvPr id="1024" name="Google Shape;1024;p53"/>
            <p:cNvSpPr/>
            <p:nvPr/>
          </p:nvSpPr>
          <p:spPr>
            <a:xfrm>
              <a:off x="8014825" y="4026901"/>
              <a:ext cx="373940" cy="438447"/>
            </a:xfrm>
            <a:custGeom>
              <a:rect b="b" l="l" r="r" t="t"/>
              <a:pathLst>
                <a:path extrusionOk="0" h="14593" w="12446">
                  <a:moveTo>
                    <a:pt x="7526" y="429"/>
                  </a:moveTo>
                  <a:cubicBezTo>
                    <a:pt x="7530" y="429"/>
                    <a:pt x="7533" y="429"/>
                    <a:pt x="7537" y="429"/>
                  </a:cubicBezTo>
                  <a:cubicBezTo>
                    <a:pt x="7666" y="436"/>
                    <a:pt x="7752" y="506"/>
                    <a:pt x="7769" y="636"/>
                  </a:cubicBezTo>
                  <a:cubicBezTo>
                    <a:pt x="7780" y="724"/>
                    <a:pt x="7770" y="816"/>
                    <a:pt x="7770" y="906"/>
                  </a:cubicBezTo>
                  <a:cubicBezTo>
                    <a:pt x="7770" y="991"/>
                    <a:pt x="7779" y="1077"/>
                    <a:pt x="7769" y="1160"/>
                  </a:cubicBezTo>
                  <a:cubicBezTo>
                    <a:pt x="7752" y="1285"/>
                    <a:pt x="7659" y="1367"/>
                    <a:pt x="7543" y="1367"/>
                  </a:cubicBezTo>
                  <a:cubicBezTo>
                    <a:pt x="7536" y="1367"/>
                    <a:pt x="7530" y="1367"/>
                    <a:pt x="7523" y="1367"/>
                  </a:cubicBezTo>
                  <a:cubicBezTo>
                    <a:pt x="7392" y="1358"/>
                    <a:pt x="7305" y="1285"/>
                    <a:pt x="7298" y="1154"/>
                  </a:cubicBezTo>
                  <a:cubicBezTo>
                    <a:pt x="7287" y="984"/>
                    <a:pt x="7287" y="813"/>
                    <a:pt x="7297" y="644"/>
                  </a:cubicBezTo>
                  <a:cubicBezTo>
                    <a:pt x="7305" y="516"/>
                    <a:pt x="7407" y="429"/>
                    <a:pt x="7526" y="429"/>
                  </a:cubicBezTo>
                  <a:close/>
                  <a:moveTo>
                    <a:pt x="1594" y="427"/>
                  </a:moveTo>
                  <a:cubicBezTo>
                    <a:pt x="1597" y="427"/>
                    <a:pt x="1600" y="428"/>
                    <a:pt x="1603" y="428"/>
                  </a:cubicBezTo>
                  <a:cubicBezTo>
                    <a:pt x="1726" y="433"/>
                    <a:pt x="1823" y="527"/>
                    <a:pt x="1832" y="657"/>
                  </a:cubicBezTo>
                  <a:cubicBezTo>
                    <a:pt x="1837" y="737"/>
                    <a:pt x="1833" y="817"/>
                    <a:pt x="1833" y="898"/>
                  </a:cubicBezTo>
                  <a:cubicBezTo>
                    <a:pt x="1833" y="979"/>
                    <a:pt x="1837" y="1060"/>
                    <a:pt x="1832" y="1140"/>
                  </a:cubicBezTo>
                  <a:cubicBezTo>
                    <a:pt x="1823" y="1271"/>
                    <a:pt x="1728" y="1362"/>
                    <a:pt x="1604" y="1368"/>
                  </a:cubicBezTo>
                  <a:cubicBezTo>
                    <a:pt x="1600" y="1368"/>
                    <a:pt x="1597" y="1368"/>
                    <a:pt x="1593" y="1368"/>
                  </a:cubicBezTo>
                  <a:cubicBezTo>
                    <a:pt x="1468" y="1368"/>
                    <a:pt x="1361" y="1278"/>
                    <a:pt x="1352" y="1147"/>
                  </a:cubicBezTo>
                  <a:cubicBezTo>
                    <a:pt x="1344" y="983"/>
                    <a:pt x="1344" y="816"/>
                    <a:pt x="1352" y="651"/>
                  </a:cubicBezTo>
                  <a:cubicBezTo>
                    <a:pt x="1361" y="519"/>
                    <a:pt x="1471" y="427"/>
                    <a:pt x="1594" y="427"/>
                  </a:cubicBezTo>
                  <a:close/>
                  <a:moveTo>
                    <a:pt x="782" y="1336"/>
                  </a:moveTo>
                  <a:cubicBezTo>
                    <a:pt x="812" y="1336"/>
                    <a:pt x="843" y="1338"/>
                    <a:pt x="872" y="1344"/>
                  </a:cubicBezTo>
                  <a:cubicBezTo>
                    <a:pt x="914" y="1351"/>
                    <a:pt x="966" y="1382"/>
                    <a:pt x="987" y="1417"/>
                  </a:cubicBezTo>
                  <a:cubicBezTo>
                    <a:pt x="1120" y="1656"/>
                    <a:pt x="1315" y="1794"/>
                    <a:pt x="1590" y="1794"/>
                  </a:cubicBezTo>
                  <a:cubicBezTo>
                    <a:pt x="1591" y="1794"/>
                    <a:pt x="1593" y="1794"/>
                    <a:pt x="1594" y="1794"/>
                  </a:cubicBezTo>
                  <a:cubicBezTo>
                    <a:pt x="1871" y="1794"/>
                    <a:pt x="2076" y="1660"/>
                    <a:pt x="2194" y="1412"/>
                  </a:cubicBezTo>
                  <a:cubicBezTo>
                    <a:pt x="2225" y="1348"/>
                    <a:pt x="2267" y="1340"/>
                    <a:pt x="2312" y="1340"/>
                  </a:cubicBezTo>
                  <a:cubicBezTo>
                    <a:pt x="2327" y="1340"/>
                    <a:pt x="2343" y="1341"/>
                    <a:pt x="2359" y="1341"/>
                  </a:cubicBezTo>
                  <a:cubicBezTo>
                    <a:pt x="3413" y="1340"/>
                    <a:pt x="4467" y="1340"/>
                    <a:pt x="5520" y="1340"/>
                  </a:cubicBezTo>
                  <a:cubicBezTo>
                    <a:pt x="5689" y="1340"/>
                    <a:pt x="5859" y="1340"/>
                    <a:pt x="6028" y="1340"/>
                  </a:cubicBezTo>
                  <a:cubicBezTo>
                    <a:pt x="6281" y="1340"/>
                    <a:pt x="6535" y="1340"/>
                    <a:pt x="6788" y="1343"/>
                  </a:cubicBezTo>
                  <a:cubicBezTo>
                    <a:pt x="6834" y="1344"/>
                    <a:pt x="6903" y="1371"/>
                    <a:pt x="6921" y="1406"/>
                  </a:cubicBezTo>
                  <a:cubicBezTo>
                    <a:pt x="7054" y="1654"/>
                    <a:pt x="7253" y="1794"/>
                    <a:pt x="7531" y="1794"/>
                  </a:cubicBezTo>
                  <a:cubicBezTo>
                    <a:pt x="7537" y="1794"/>
                    <a:pt x="7544" y="1794"/>
                    <a:pt x="7551" y="1794"/>
                  </a:cubicBezTo>
                  <a:cubicBezTo>
                    <a:pt x="7841" y="1787"/>
                    <a:pt x="8039" y="1632"/>
                    <a:pt x="8158" y="1374"/>
                  </a:cubicBezTo>
                  <a:cubicBezTo>
                    <a:pt x="8161" y="1364"/>
                    <a:pt x="8168" y="1357"/>
                    <a:pt x="8172" y="1348"/>
                  </a:cubicBezTo>
                  <a:cubicBezTo>
                    <a:pt x="8248" y="1341"/>
                    <a:pt x="8313" y="1337"/>
                    <a:pt x="8368" y="1337"/>
                  </a:cubicBezTo>
                  <a:cubicBezTo>
                    <a:pt x="8646" y="1337"/>
                    <a:pt x="8692" y="1441"/>
                    <a:pt x="8692" y="1812"/>
                  </a:cubicBezTo>
                  <a:lnTo>
                    <a:pt x="8692" y="2273"/>
                  </a:lnTo>
                  <a:lnTo>
                    <a:pt x="436" y="2273"/>
                  </a:lnTo>
                  <a:cubicBezTo>
                    <a:pt x="436" y="2034"/>
                    <a:pt x="432" y="1808"/>
                    <a:pt x="437" y="1580"/>
                  </a:cubicBezTo>
                  <a:cubicBezTo>
                    <a:pt x="442" y="1442"/>
                    <a:pt x="536" y="1352"/>
                    <a:pt x="674" y="1341"/>
                  </a:cubicBezTo>
                  <a:cubicBezTo>
                    <a:pt x="709" y="1339"/>
                    <a:pt x="746" y="1336"/>
                    <a:pt x="782" y="1336"/>
                  </a:cubicBezTo>
                  <a:close/>
                  <a:moveTo>
                    <a:pt x="8785" y="7967"/>
                  </a:moveTo>
                  <a:cubicBezTo>
                    <a:pt x="8788" y="7967"/>
                    <a:pt x="8792" y="7967"/>
                    <a:pt x="8795" y="7967"/>
                  </a:cubicBezTo>
                  <a:cubicBezTo>
                    <a:pt x="10507" y="7973"/>
                    <a:pt x="11894" y="9363"/>
                    <a:pt x="11892" y="11069"/>
                  </a:cubicBezTo>
                  <a:cubicBezTo>
                    <a:pt x="11887" y="12774"/>
                    <a:pt x="10494" y="14163"/>
                    <a:pt x="8790" y="14163"/>
                  </a:cubicBezTo>
                  <a:cubicBezTo>
                    <a:pt x="8789" y="14163"/>
                    <a:pt x="8787" y="14163"/>
                    <a:pt x="8785" y="14163"/>
                  </a:cubicBezTo>
                  <a:cubicBezTo>
                    <a:pt x="7079" y="14160"/>
                    <a:pt x="5684" y="12763"/>
                    <a:pt x="5690" y="11059"/>
                  </a:cubicBezTo>
                  <a:cubicBezTo>
                    <a:pt x="5694" y="9355"/>
                    <a:pt x="7083" y="7967"/>
                    <a:pt x="8785" y="7967"/>
                  </a:cubicBezTo>
                  <a:close/>
                  <a:moveTo>
                    <a:pt x="1462" y="0"/>
                  </a:moveTo>
                  <a:cubicBezTo>
                    <a:pt x="1019" y="142"/>
                    <a:pt x="875" y="471"/>
                    <a:pt x="924" y="913"/>
                  </a:cubicBezTo>
                  <a:cubicBezTo>
                    <a:pt x="887" y="913"/>
                    <a:pt x="861" y="914"/>
                    <a:pt x="837" y="914"/>
                  </a:cubicBezTo>
                  <a:cubicBezTo>
                    <a:pt x="826" y="914"/>
                    <a:pt x="815" y="913"/>
                    <a:pt x="804" y="913"/>
                  </a:cubicBezTo>
                  <a:cubicBezTo>
                    <a:pt x="774" y="909"/>
                    <a:pt x="744" y="908"/>
                    <a:pt x="715" y="908"/>
                  </a:cubicBezTo>
                  <a:cubicBezTo>
                    <a:pt x="318" y="908"/>
                    <a:pt x="0" y="1204"/>
                    <a:pt x="2" y="1717"/>
                  </a:cubicBezTo>
                  <a:cubicBezTo>
                    <a:pt x="16" y="4843"/>
                    <a:pt x="9" y="7967"/>
                    <a:pt x="9" y="11092"/>
                  </a:cubicBezTo>
                  <a:cubicBezTo>
                    <a:pt x="9" y="11581"/>
                    <a:pt x="277" y="11851"/>
                    <a:pt x="765" y="11851"/>
                  </a:cubicBezTo>
                  <a:lnTo>
                    <a:pt x="4456" y="11851"/>
                  </a:lnTo>
                  <a:cubicBezTo>
                    <a:pt x="4516" y="11851"/>
                    <a:pt x="4581" y="11848"/>
                    <a:pt x="4637" y="11830"/>
                  </a:cubicBezTo>
                  <a:cubicBezTo>
                    <a:pt x="4741" y="11796"/>
                    <a:pt x="4800" y="11706"/>
                    <a:pt x="4765" y="11608"/>
                  </a:cubicBezTo>
                  <a:cubicBezTo>
                    <a:pt x="4739" y="11536"/>
                    <a:pt x="4660" y="11475"/>
                    <a:pt x="4592" y="11431"/>
                  </a:cubicBezTo>
                  <a:cubicBezTo>
                    <a:pt x="4577" y="11421"/>
                    <a:pt x="4556" y="11418"/>
                    <a:pt x="4534" y="11418"/>
                  </a:cubicBezTo>
                  <a:cubicBezTo>
                    <a:pt x="4503" y="11418"/>
                    <a:pt x="4468" y="11423"/>
                    <a:pt x="4438" y="11423"/>
                  </a:cubicBezTo>
                  <a:lnTo>
                    <a:pt x="776" y="11423"/>
                  </a:lnTo>
                  <a:cubicBezTo>
                    <a:pt x="513" y="11423"/>
                    <a:pt x="436" y="11348"/>
                    <a:pt x="436" y="11085"/>
                  </a:cubicBezTo>
                  <a:lnTo>
                    <a:pt x="436" y="2863"/>
                  </a:lnTo>
                  <a:lnTo>
                    <a:pt x="436" y="2717"/>
                  </a:lnTo>
                  <a:lnTo>
                    <a:pt x="8684" y="2717"/>
                  </a:lnTo>
                  <a:cubicBezTo>
                    <a:pt x="8687" y="2762"/>
                    <a:pt x="8692" y="2799"/>
                    <a:pt x="8692" y="2837"/>
                  </a:cubicBezTo>
                  <a:cubicBezTo>
                    <a:pt x="8692" y="4360"/>
                    <a:pt x="8691" y="5885"/>
                    <a:pt x="8695" y="7409"/>
                  </a:cubicBezTo>
                  <a:cubicBezTo>
                    <a:pt x="8695" y="7515"/>
                    <a:pt x="8663" y="7544"/>
                    <a:pt x="8559" y="7551"/>
                  </a:cubicBezTo>
                  <a:cubicBezTo>
                    <a:pt x="7576" y="7617"/>
                    <a:pt x="6764" y="8032"/>
                    <a:pt x="6119" y="8771"/>
                  </a:cubicBezTo>
                  <a:cubicBezTo>
                    <a:pt x="6029" y="8875"/>
                    <a:pt x="5943" y="8913"/>
                    <a:pt x="5813" y="8913"/>
                  </a:cubicBezTo>
                  <a:cubicBezTo>
                    <a:pt x="5810" y="8913"/>
                    <a:pt x="5808" y="8913"/>
                    <a:pt x="5805" y="8913"/>
                  </a:cubicBezTo>
                  <a:cubicBezTo>
                    <a:pt x="5569" y="8910"/>
                    <a:pt x="5331" y="8909"/>
                    <a:pt x="5094" y="8909"/>
                  </a:cubicBezTo>
                  <a:cubicBezTo>
                    <a:pt x="4857" y="8909"/>
                    <a:pt x="4619" y="8910"/>
                    <a:pt x="4382" y="8910"/>
                  </a:cubicBezTo>
                  <a:cubicBezTo>
                    <a:pt x="4210" y="8912"/>
                    <a:pt x="4109" y="9007"/>
                    <a:pt x="4123" y="9142"/>
                  </a:cubicBezTo>
                  <a:cubicBezTo>
                    <a:pt x="4136" y="9263"/>
                    <a:pt x="4227" y="9336"/>
                    <a:pt x="4379" y="9336"/>
                  </a:cubicBezTo>
                  <a:cubicBezTo>
                    <a:pt x="4573" y="9338"/>
                    <a:pt x="4768" y="9338"/>
                    <a:pt x="4963" y="9338"/>
                  </a:cubicBezTo>
                  <a:cubicBezTo>
                    <a:pt x="5157" y="9338"/>
                    <a:pt x="5352" y="9338"/>
                    <a:pt x="5547" y="9338"/>
                  </a:cubicBezTo>
                  <a:cubicBezTo>
                    <a:pt x="5596" y="9338"/>
                    <a:pt x="5645" y="9343"/>
                    <a:pt x="5701" y="9345"/>
                  </a:cubicBezTo>
                  <a:cubicBezTo>
                    <a:pt x="4619" y="11349"/>
                    <a:pt x="5637" y="13672"/>
                    <a:pt x="7593" y="14382"/>
                  </a:cubicBezTo>
                  <a:cubicBezTo>
                    <a:pt x="7987" y="14525"/>
                    <a:pt x="8391" y="14593"/>
                    <a:pt x="8787" y="14593"/>
                  </a:cubicBezTo>
                  <a:cubicBezTo>
                    <a:pt x="10269" y="14593"/>
                    <a:pt x="11659" y="13649"/>
                    <a:pt x="12143" y="12153"/>
                  </a:cubicBezTo>
                  <a:cubicBezTo>
                    <a:pt x="12445" y="11220"/>
                    <a:pt x="12375" y="10300"/>
                    <a:pt x="11913" y="9435"/>
                  </a:cubicBezTo>
                  <a:cubicBezTo>
                    <a:pt x="11319" y="8326"/>
                    <a:pt x="10374" y="7713"/>
                    <a:pt x="9120" y="7545"/>
                  </a:cubicBezTo>
                  <a:lnTo>
                    <a:pt x="9120" y="7371"/>
                  </a:lnTo>
                  <a:lnTo>
                    <a:pt x="9120" y="1729"/>
                  </a:lnTo>
                  <a:cubicBezTo>
                    <a:pt x="9120" y="1677"/>
                    <a:pt x="9123" y="1625"/>
                    <a:pt x="9118" y="1573"/>
                  </a:cubicBezTo>
                  <a:cubicBezTo>
                    <a:pt x="9093" y="1178"/>
                    <a:pt x="8816" y="917"/>
                    <a:pt x="8420" y="913"/>
                  </a:cubicBezTo>
                  <a:lnTo>
                    <a:pt x="8205" y="913"/>
                  </a:lnTo>
                  <a:cubicBezTo>
                    <a:pt x="8205" y="839"/>
                    <a:pt x="8216" y="785"/>
                    <a:pt x="8203" y="735"/>
                  </a:cubicBezTo>
                  <a:cubicBezTo>
                    <a:pt x="8165" y="582"/>
                    <a:pt x="8154" y="405"/>
                    <a:pt x="8067" y="284"/>
                  </a:cubicBezTo>
                  <a:cubicBezTo>
                    <a:pt x="7976" y="161"/>
                    <a:pt x="7810" y="93"/>
                    <a:pt x="7676" y="0"/>
                  </a:cubicBezTo>
                  <a:lnTo>
                    <a:pt x="7391" y="0"/>
                  </a:lnTo>
                  <a:cubicBezTo>
                    <a:pt x="7257" y="93"/>
                    <a:pt x="7090" y="161"/>
                    <a:pt x="7000" y="286"/>
                  </a:cubicBezTo>
                  <a:cubicBezTo>
                    <a:pt x="6913" y="405"/>
                    <a:pt x="6902" y="582"/>
                    <a:pt x="6865" y="735"/>
                  </a:cubicBezTo>
                  <a:cubicBezTo>
                    <a:pt x="6853" y="785"/>
                    <a:pt x="6862" y="838"/>
                    <a:pt x="6862" y="901"/>
                  </a:cubicBezTo>
                  <a:lnTo>
                    <a:pt x="2260" y="901"/>
                  </a:lnTo>
                  <a:cubicBezTo>
                    <a:pt x="2308" y="467"/>
                    <a:pt x="2166" y="138"/>
                    <a:pt x="1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8058750" y="4277476"/>
              <a:ext cx="48973" cy="47141"/>
            </a:xfrm>
            <a:custGeom>
              <a:rect b="b" l="l" r="r" t="t"/>
              <a:pathLst>
                <a:path extrusionOk="0" h="1569" w="1630">
                  <a:moveTo>
                    <a:pt x="237" y="0"/>
                  </a:moveTo>
                  <a:cubicBezTo>
                    <a:pt x="188" y="0"/>
                    <a:pt x="140" y="20"/>
                    <a:pt x="100" y="59"/>
                  </a:cubicBezTo>
                  <a:cubicBezTo>
                    <a:pt x="0" y="154"/>
                    <a:pt x="7" y="275"/>
                    <a:pt x="127" y="395"/>
                  </a:cubicBezTo>
                  <a:cubicBezTo>
                    <a:pt x="255" y="521"/>
                    <a:pt x="388" y="642"/>
                    <a:pt x="534" y="780"/>
                  </a:cubicBezTo>
                  <a:cubicBezTo>
                    <a:pt x="384" y="925"/>
                    <a:pt x="253" y="1047"/>
                    <a:pt x="127" y="1173"/>
                  </a:cubicBezTo>
                  <a:cubicBezTo>
                    <a:pt x="7" y="1291"/>
                    <a:pt x="0" y="1415"/>
                    <a:pt x="100" y="1508"/>
                  </a:cubicBezTo>
                  <a:cubicBezTo>
                    <a:pt x="143" y="1548"/>
                    <a:pt x="189" y="1568"/>
                    <a:pt x="238" y="1568"/>
                  </a:cubicBezTo>
                  <a:cubicBezTo>
                    <a:pt x="299" y="1568"/>
                    <a:pt x="363" y="1537"/>
                    <a:pt x="426" y="1474"/>
                  </a:cubicBezTo>
                  <a:cubicBezTo>
                    <a:pt x="554" y="1348"/>
                    <a:pt x="676" y="1215"/>
                    <a:pt x="818" y="1068"/>
                  </a:cubicBezTo>
                  <a:cubicBezTo>
                    <a:pt x="952" y="1208"/>
                    <a:pt x="1070" y="1338"/>
                    <a:pt x="1193" y="1461"/>
                  </a:cubicBezTo>
                  <a:cubicBezTo>
                    <a:pt x="1264" y="1533"/>
                    <a:pt x="1334" y="1568"/>
                    <a:pt x="1398" y="1568"/>
                  </a:cubicBezTo>
                  <a:cubicBezTo>
                    <a:pt x="1450" y="1568"/>
                    <a:pt x="1498" y="1545"/>
                    <a:pt x="1541" y="1501"/>
                  </a:cubicBezTo>
                  <a:cubicBezTo>
                    <a:pt x="1629" y="1408"/>
                    <a:pt x="1618" y="1280"/>
                    <a:pt x="1498" y="1163"/>
                  </a:cubicBezTo>
                  <a:cubicBezTo>
                    <a:pt x="1375" y="1041"/>
                    <a:pt x="1245" y="925"/>
                    <a:pt x="1091" y="781"/>
                  </a:cubicBezTo>
                  <a:cubicBezTo>
                    <a:pt x="1245" y="638"/>
                    <a:pt x="1379" y="518"/>
                    <a:pt x="1507" y="393"/>
                  </a:cubicBezTo>
                  <a:cubicBezTo>
                    <a:pt x="1619" y="284"/>
                    <a:pt x="1628" y="160"/>
                    <a:pt x="1542" y="67"/>
                  </a:cubicBezTo>
                  <a:cubicBezTo>
                    <a:pt x="1501" y="23"/>
                    <a:pt x="1450" y="1"/>
                    <a:pt x="1397" y="1"/>
                  </a:cubicBezTo>
                  <a:cubicBezTo>
                    <a:pt x="1334" y="1"/>
                    <a:pt x="1268" y="32"/>
                    <a:pt x="1206" y="94"/>
                  </a:cubicBezTo>
                  <a:cubicBezTo>
                    <a:pt x="1080" y="222"/>
                    <a:pt x="959" y="355"/>
                    <a:pt x="820" y="503"/>
                  </a:cubicBezTo>
                  <a:cubicBezTo>
                    <a:pt x="675" y="351"/>
                    <a:pt x="554" y="219"/>
                    <a:pt x="426" y="91"/>
                  </a:cubicBezTo>
                  <a:cubicBezTo>
                    <a:pt x="365" y="30"/>
                    <a:pt x="299"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8138550" y="4157206"/>
              <a:ext cx="95213" cy="12949"/>
            </a:xfrm>
            <a:custGeom>
              <a:rect b="b" l="l" r="r" t="t"/>
              <a:pathLst>
                <a:path extrusionOk="0" h="431" w="3169">
                  <a:moveTo>
                    <a:pt x="388" y="1"/>
                  </a:moveTo>
                  <a:cubicBezTo>
                    <a:pt x="328" y="1"/>
                    <a:pt x="267" y="2"/>
                    <a:pt x="206" y="5"/>
                  </a:cubicBezTo>
                  <a:cubicBezTo>
                    <a:pt x="85" y="14"/>
                    <a:pt x="1" y="112"/>
                    <a:pt x="3" y="222"/>
                  </a:cubicBezTo>
                  <a:cubicBezTo>
                    <a:pt x="6" y="334"/>
                    <a:pt x="91" y="417"/>
                    <a:pt x="216" y="427"/>
                  </a:cubicBezTo>
                  <a:cubicBezTo>
                    <a:pt x="241" y="429"/>
                    <a:pt x="267" y="430"/>
                    <a:pt x="293" y="430"/>
                  </a:cubicBezTo>
                  <a:cubicBezTo>
                    <a:pt x="310" y="430"/>
                    <a:pt x="327" y="430"/>
                    <a:pt x="344" y="430"/>
                  </a:cubicBezTo>
                  <a:lnTo>
                    <a:pt x="2549" y="430"/>
                  </a:lnTo>
                  <a:cubicBezTo>
                    <a:pt x="2615" y="430"/>
                    <a:pt x="2681" y="430"/>
                    <a:pt x="2748" y="430"/>
                  </a:cubicBezTo>
                  <a:cubicBezTo>
                    <a:pt x="2814" y="430"/>
                    <a:pt x="2881" y="430"/>
                    <a:pt x="2947" y="427"/>
                  </a:cubicBezTo>
                  <a:cubicBezTo>
                    <a:pt x="3086" y="423"/>
                    <a:pt x="3166" y="343"/>
                    <a:pt x="3167" y="219"/>
                  </a:cubicBezTo>
                  <a:cubicBezTo>
                    <a:pt x="3169" y="98"/>
                    <a:pt x="3086" y="15"/>
                    <a:pt x="2951" y="4"/>
                  </a:cubicBezTo>
                  <a:cubicBezTo>
                    <a:pt x="2935" y="2"/>
                    <a:pt x="2918" y="1"/>
                    <a:pt x="2902" y="1"/>
                  </a:cubicBezTo>
                  <a:cubicBezTo>
                    <a:pt x="2881" y="1"/>
                    <a:pt x="2859" y="2"/>
                    <a:pt x="2837" y="2"/>
                  </a:cubicBezTo>
                  <a:lnTo>
                    <a:pt x="632" y="2"/>
                  </a:lnTo>
                  <a:cubicBezTo>
                    <a:pt x="551" y="2"/>
                    <a:pt x="470"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8138309" y="4225859"/>
              <a:ext cx="95513" cy="12919"/>
            </a:xfrm>
            <a:custGeom>
              <a:rect b="b" l="l" r="r" t="t"/>
              <a:pathLst>
                <a:path extrusionOk="0" h="430" w="3179">
                  <a:moveTo>
                    <a:pt x="244" y="1"/>
                  </a:moveTo>
                  <a:cubicBezTo>
                    <a:pt x="213" y="1"/>
                    <a:pt x="184" y="4"/>
                    <a:pt x="166" y="20"/>
                  </a:cubicBezTo>
                  <a:cubicBezTo>
                    <a:pt x="104" y="73"/>
                    <a:pt x="33" y="145"/>
                    <a:pt x="19" y="218"/>
                  </a:cubicBezTo>
                  <a:cubicBezTo>
                    <a:pt x="0" y="316"/>
                    <a:pt x="71" y="398"/>
                    <a:pt x="177" y="420"/>
                  </a:cubicBezTo>
                  <a:cubicBezTo>
                    <a:pt x="217" y="428"/>
                    <a:pt x="258" y="429"/>
                    <a:pt x="299" y="429"/>
                  </a:cubicBezTo>
                  <a:cubicBezTo>
                    <a:pt x="310" y="429"/>
                    <a:pt x="322" y="429"/>
                    <a:pt x="333" y="429"/>
                  </a:cubicBezTo>
                  <a:cubicBezTo>
                    <a:pt x="474" y="429"/>
                    <a:pt x="614" y="429"/>
                    <a:pt x="755" y="429"/>
                  </a:cubicBezTo>
                  <a:cubicBezTo>
                    <a:pt x="1036" y="429"/>
                    <a:pt x="1318" y="429"/>
                    <a:pt x="1600" y="429"/>
                  </a:cubicBezTo>
                  <a:lnTo>
                    <a:pt x="2851" y="429"/>
                  </a:lnTo>
                  <a:cubicBezTo>
                    <a:pt x="2864" y="429"/>
                    <a:pt x="2878" y="429"/>
                    <a:pt x="2892" y="429"/>
                  </a:cubicBezTo>
                  <a:cubicBezTo>
                    <a:pt x="2926" y="429"/>
                    <a:pt x="2960" y="428"/>
                    <a:pt x="2993" y="423"/>
                  </a:cubicBezTo>
                  <a:cubicBezTo>
                    <a:pt x="3108" y="408"/>
                    <a:pt x="3171" y="337"/>
                    <a:pt x="3174" y="222"/>
                  </a:cubicBezTo>
                  <a:cubicBezTo>
                    <a:pt x="3178" y="108"/>
                    <a:pt x="3119" y="34"/>
                    <a:pt x="3005" y="11"/>
                  </a:cubicBezTo>
                  <a:cubicBezTo>
                    <a:pt x="2965" y="3"/>
                    <a:pt x="2921" y="3"/>
                    <a:pt x="2879" y="3"/>
                  </a:cubicBezTo>
                  <a:cubicBezTo>
                    <a:pt x="2452" y="2"/>
                    <a:pt x="2025" y="2"/>
                    <a:pt x="1598" y="2"/>
                  </a:cubicBezTo>
                  <a:cubicBezTo>
                    <a:pt x="1171" y="2"/>
                    <a:pt x="744" y="2"/>
                    <a:pt x="318" y="3"/>
                  </a:cubicBezTo>
                  <a:cubicBezTo>
                    <a:pt x="295" y="3"/>
                    <a:pt x="269" y="1"/>
                    <a:pt x="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8051930" y="4143505"/>
              <a:ext cx="62584" cy="40411"/>
            </a:xfrm>
            <a:custGeom>
              <a:rect b="b" l="l" r="r" t="t"/>
              <a:pathLst>
                <a:path extrusionOk="0" h="1345" w="2083">
                  <a:moveTo>
                    <a:pt x="1848" y="1"/>
                  </a:moveTo>
                  <a:cubicBezTo>
                    <a:pt x="1802" y="1"/>
                    <a:pt x="1755" y="19"/>
                    <a:pt x="1709" y="54"/>
                  </a:cubicBezTo>
                  <a:cubicBezTo>
                    <a:pt x="1675" y="79"/>
                    <a:pt x="1647" y="111"/>
                    <a:pt x="1616" y="141"/>
                  </a:cubicBezTo>
                  <a:cubicBezTo>
                    <a:pt x="1391" y="370"/>
                    <a:pt x="1165" y="599"/>
                    <a:pt x="931" y="836"/>
                  </a:cubicBezTo>
                  <a:cubicBezTo>
                    <a:pt x="754" y="657"/>
                    <a:pt x="593" y="491"/>
                    <a:pt x="428" y="326"/>
                  </a:cubicBezTo>
                  <a:cubicBezTo>
                    <a:pt x="363" y="262"/>
                    <a:pt x="297" y="230"/>
                    <a:pt x="235" y="230"/>
                  </a:cubicBezTo>
                  <a:cubicBezTo>
                    <a:pt x="183" y="230"/>
                    <a:pt x="134" y="253"/>
                    <a:pt x="91" y="297"/>
                  </a:cubicBezTo>
                  <a:cubicBezTo>
                    <a:pt x="1" y="391"/>
                    <a:pt x="9" y="509"/>
                    <a:pt x="122" y="623"/>
                  </a:cubicBezTo>
                  <a:cubicBezTo>
                    <a:pt x="328" y="832"/>
                    <a:pt x="535" y="1040"/>
                    <a:pt x="744" y="1247"/>
                  </a:cubicBezTo>
                  <a:cubicBezTo>
                    <a:pt x="811" y="1312"/>
                    <a:pt x="870" y="1345"/>
                    <a:pt x="930" y="1345"/>
                  </a:cubicBezTo>
                  <a:cubicBezTo>
                    <a:pt x="989" y="1345"/>
                    <a:pt x="1048" y="1313"/>
                    <a:pt x="1113" y="1248"/>
                  </a:cubicBezTo>
                  <a:cubicBezTo>
                    <a:pt x="1307" y="1060"/>
                    <a:pt x="1496" y="867"/>
                    <a:pt x="1688" y="676"/>
                  </a:cubicBezTo>
                  <a:cubicBezTo>
                    <a:pt x="1794" y="568"/>
                    <a:pt x="1905" y="464"/>
                    <a:pt x="2004" y="350"/>
                  </a:cubicBezTo>
                  <a:cubicBezTo>
                    <a:pt x="2082" y="259"/>
                    <a:pt x="2077" y="153"/>
                    <a:pt x="1991" y="68"/>
                  </a:cubicBezTo>
                  <a:cubicBezTo>
                    <a:pt x="1947" y="23"/>
                    <a:pt x="1898" y="1"/>
                    <a:pt x="1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8051930" y="4212248"/>
              <a:ext cx="62554" cy="40230"/>
            </a:xfrm>
            <a:custGeom>
              <a:rect b="b" l="l" r="r" t="t"/>
              <a:pathLst>
                <a:path extrusionOk="0" h="1339" w="2082">
                  <a:moveTo>
                    <a:pt x="1849" y="1"/>
                  </a:moveTo>
                  <a:cubicBezTo>
                    <a:pt x="1796" y="1"/>
                    <a:pt x="1741" y="22"/>
                    <a:pt x="1690" y="65"/>
                  </a:cubicBezTo>
                  <a:cubicBezTo>
                    <a:pt x="1655" y="96"/>
                    <a:pt x="1623" y="131"/>
                    <a:pt x="1589" y="163"/>
                  </a:cubicBezTo>
                  <a:cubicBezTo>
                    <a:pt x="1371" y="381"/>
                    <a:pt x="1155" y="598"/>
                    <a:pt x="926" y="827"/>
                  </a:cubicBezTo>
                  <a:cubicBezTo>
                    <a:pt x="753" y="653"/>
                    <a:pt x="588" y="483"/>
                    <a:pt x="421" y="317"/>
                  </a:cubicBezTo>
                  <a:cubicBezTo>
                    <a:pt x="362" y="258"/>
                    <a:pt x="298" y="229"/>
                    <a:pt x="238" y="229"/>
                  </a:cubicBezTo>
                  <a:cubicBezTo>
                    <a:pt x="186" y="229"/>
                    <a:pt x="136" y="250"/>
                    <a:pt x="95" y="291"/>
                  </a:cubicBezTo>
                  <a:cubicBezTo>
                    <a:pt x="1" y="384"/>
                    <a:pt x="8" y="504"/>
                    <a:pt x="119" y="616"/>
                  </a:cubicBezTo>
                  <a:cubicBezTo>
                    <a:pt x="328" y="828"/>
                    <a:pt x="539" y="1041"/>
                    <a:pt x="751" y="1249"/>
                  </a:cubicBezTo>
                  <a:cubicBezTo>
                    <a:pt x="812" y="1309"/>
                    <a:pt x="871" y="1339"/>
                    <a:pt x="930" y="1339"/>
                  </a:cubicBezTo>
                  <a:cubicBezTo>
                    <a:pt x="989" y="1339"/>
                    <a:pt x="1048" y="1308"/>
                    <a:pt x="1110" y="1249"/>
                  </a:cubicBezTo>
                  <a:cubicBezTo>
                    <a:pt x="1283" y="1079"/>
                    <a:pt x="1453" y="907"/>
                    <a:pt x="1623" y="736"/>
                  </a:cubicBezTo>
                  <a:cubicBezTo>
                    <a:pt x="1747" y="612"/>
                    <a:pt x="1874" y="491"/>
                    <a:pt x="1993" y="362"/>
                  </a:cubicBezTo>
                  <a:cubicBezTo>
                    <a:pt x="2081" y="266"/>
                    <a:pt x="2074" y="137"/>
                    <a:pt x="1987" y="57"/>
                  </a:cubicBezTo>
                  <a:cubicBezTo>
                    <a:pt x="1946" y="19"/>
                    <a:pt x="1898" y="1"/>
                    <a:pt x="1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8213993" y="4308092"/>
              <a:ext cx="123004" cy="71868"/>
            </a:xfrm>
            <a:custGeom>
              <a:rect b="b" l="l" r="r" t="t"/>
              <a:pathLst>
                <a:path extrusionOk="0" h="2392" w="4094">
                  <a:moveTo>
                    <a:pt x="324" y="0"/>
                  </a:moveTo>
                  <a:cubicBezTo>
                    <a:pt x="278" y="0"/>
                    <a:pt x="230" y="5"/>
                    <a:pt x="181" y="14"/>
                  </a:cubicBezTo>
                  <a:cubicBezTo>
                    <a:pt x="80" y="33"/>
                    <a:pt x="23" y="97"/>
                    <a:pt x="11" y="198"/>
                  </a:cubicBezTo>
                  <a:cubicBezTo>
                    <a:pt x="0" y="298"/>
                    <a:pt x="42" y="375"/>
                    <a:pt x="138" y="413"/>
                  </a:cubicBezTo>
                  <a:cubicBezTo>
                    <a:pt x="180" y="430"/>
                    <a:pt x="229" y="434"/>
                    <a:pt x="277" y="435"/>
                  </a:cubicBezTo>
                  <a:cubicBezTo>
                    <a:pt x="492" y="444"/>
                    <a:pt x="534" y="475"/>
                    <a:pt x="603" y="680"/>
                  </a:cubicBezTo>
                  <a:cubicBezTo>
                    <a:pt x="723" y="1034"/>
                    <a:pt x="839" y="1390"/>
                    <a:pt x="960" y="1744"/>
                  </a:cubicBezTo>
                  <a:cubicBezTo>
                    <a:pt x="1099" y="2153"/>
                    <a:pt x="1425" y="2392"/>
                    <a:pt x="1828" y="2392"/>
                  </a:cubicBezTo>
                  <a:cubicBezTo>
                    <a:pt x="1889" y="2392"/>
                    <a:pt x="1952" y="2386"/>
                    <a:pt x="2017" y="2375"/>
                  </a:cubicBezTo>
                  <a:cubicBezTo>
                    <a:pt x="2572" y="2277"/>
                    <a:pt x="3126" y="2173"/>
                    <a:pt x="3681" y="2070"/>
                  </a:cubicBezTo>
                  <a:cubicBezTo>
                    <a:pt x="3950" y="2021"/>
                    <a:pt x="4086" y="1862"/>
                    <a:pt x="4090" y="1588"/>
                  </a:cubicBezTo>
                  <a:cubicBezTo>
                    <a:pt x="4093" y="1384"/>
                    <a:pt x="4092" y="1180"/>
                    <a:pt x="4090" y="977"/>
                  </a:cubicBezTo>
                  <a:cubicBezTo>
                    <a:pt x="4089" y="639"/>
                    <a:pt x="3919" y="466"/>
                    <a:pt x="3584" y="465"/>
                  </a:cubicBezTo>
                  <a:cubicBezTo>
                    <a:pt x="3396" y="464"/>
                    <a:pt x="3208" y="464"/>
                    <a:pt x="3019" y="464"/>
                  </a:cubicBezTo>
                  <a:cubicBezTo>
                    <a:pt x="2643" y="464"/>
                    <a:pt x="2266" y="465"/>
                    <a:pt x="1889" y="465"/>
                  </a:cubicBezTo>
                  <a:cubicBezTo>
                    <a:pt x="1855" y="465"/>
                    <a:pt x="1822" y="465"/>
                    <a:pt x="1789" y="471"/>
                  </a:cubicBezTo>
                  <a:cubicBezTo>
                    <a:pt x="1681" y="487"/>
                    <a:pt x="1619" y="551"/>
                    <a:pt x="1611" y="659"/>
                  </a:cubicBezTo>
                  <a:cubicBezTo>
                    <a:pt x="1602" y="767"/>
                    <a:pt x="1650" y="844"/>
                    <a:pt x="1756" y="877"/>
                  </a:cubicBezTo>
                  <a:cubicBezTo>
                    <a:pt x="1803" y="891"/>
                    <a:pt x="1858" y="892"/>
                    <a:pt x="1909" y="892"/>
                  </a:cubicBezTo>
                  <a:cubicBezTo>
                    <a:pt x="2175" y="893"/>
                    <a:pt x="2441" y="893"/>
                    <a:pt x="2707" y="893"/>
                  </a:cubicBezTo>
                  <a:cubicBezTo>
                    <a:pt x="2973" y="893"/>
                    <a:pt x="3239" y="893"/>
                    <a:pt x="3504" y="894"/>
                  </a:cubicBezTo>
                  <a:cubicBezTo>
                    <a:pt x="3555" y="894"/>
                    <a:pt x="3604" y="899"/>
                    <a:pt x="3657" y="902"/>
                  </a:cubicBezTo>
                  <a:lnTo>
                    <a:pt x="3657" y="1629"/>
                  </a:lnTo>
                  <a:cubicBezTo>
                    <a:pt x="3636" y="1637"/>
                    <a:pt x="3619" y="1647"/>
                    <a:pt x="3603" y="1650"/>
                  </a:cubicBezTo>
                  <a:cubicBezTo>
                    <a:pt x="3038" y="1752"/>
                    <a:pt x="2475" y="1861"/>
                    <a:pt x="1909" y="1953"/>
                  </a:cubicBezTo>
                  <a:cubicBezTo>
                    <a:pt x="1873" y="1959"/>
                    <a:pt x="1840" y="1962"/>
                    <a:pt x="1807" y="1962"/>
                  </a:cubicBezTo>
                  <a:cubicBezTo>
                    <a:pt x="1592" y="1962"/>
                    <a:pt x="1442" y="1835"/>
                    <a:pt x="1363" y="1606"/>
                  </a:cubicBezTo>
                  <a:cubicBezTo>
                    <a:pt x="1237" y="1234"/>
                    <a:pt x="1117" y="860"/>
                    <a:pt x="990" y="487"/>
                  </a:cubicBezTo>
                  <a:cubicBezTo>
                    <a:pt x="885" y="183"/>
                    <a:pt x="626" y="0"/>
                    <a:pt x="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8241634" y="4383865"/>
              <a:ext cx="33470" cy="33410"/>
            </a:xfrm>
            <a:custGeom>
              <a:rect b="b" l="l" r="r" t="t"/>
              <a:pathLst>
                <a:path extrusionOk="0" h="1112" w="1114">
                  <a:moveTo>
                    <a:pt x="557" y="429"/>
                  </a:moveTo>
                  <a:cubicBezTo>
                    <a:pt x="599" y="472"/>
                    <a:pt x="670" y="511"/>
                    <a:pt x="674" y="557"/>
                  </a:cubicBezTo>
                  <a:cubicBezTo>
                    <a:pt x="678" y="601"/>
                    <a:pt x="614" y="651"/>
                    <a:pt x="553" y="737"/>
                  </a:cubicBezTo>
                  <a:cubicBezTo>
                    <a:pt x="495" y="651"/>
                    <a:pt x="435" y="599"/>
                    <a:pt x="439" y="554"/>
                  </a:cubicBezTo>
                  <a:cubicBezTo>
                    <a:pt x="445" y="508"/>
                    <a:pt x="515" y="470"/>
                    <a:pt x="557" y="429"/>
                  </a:cubicBezTo>
                  <a:close/>
                  <a:moveTo>
                    <a:pt x="556" y="1"/>
                  </a:moveTo>
                  <a:cubicBezTo>
                    <a:pt x="247" y="1"/>
                    <a:pt x="2" y="244"/>
                    <a:pt x="2" y="553"/>
                  </a:cubicBezTo>
                  <a:cubicBezTo>
                    <a:pt x="1" y="857"/>
                    <a:pt x="245" y="1107"/>
                    <a:pt x="547" y="1111"/>
                  </a:cubicBezTo>
                  <a:cubicBezTo>
                    <a:pt x="551" y="1111"/>
                    <a:pt x="554" y="1111"/>
                    <a:pt x="557" y="1111"/>
                  </a:cubicBezTo>
                  <a:cubicBezTo>
                    <a:pt x="858" y="1111"/>
                    <a:pt x="1111" y="859"/>
                    <a:pt x="1113" y="556"/>
                  </a:cubicBezTo>
                  <a:cubicBezTo>
                    <a:pt x="1114" y="252"/>
                    <a:pt x="868" y="4"/>
                    <a:pt x="564" y="1"/>
                  </a:cubicBezTo>
                  <a:cubicBezTo>
                    <a:pt x="562" y="1"/>
                    <a:pt x="55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8303467" y="4383865"/>
              <a:ext cx="33470" cy="33410"/>
            </a:xfrm>
            <a:custGeom>
              <a:rect b="b" l="l" r="r" t="t"/>
              <a:pathLst>
                <a:path extrusionOk="0" h="1112" w="1114">
                  <a:moveTo>
                    <a:pt x="557" y="437"/>
                  </a:moveTo>
                  <a:cubicBezTo>
                    <a:pt x="600" y="437"/>
                    <a:pt x="653" y="494"/>
                    <a:pt x="736" y="545"/>
                  </a:cubicBezTo>
                  <a:cubicBezTo>
                    <a:pt x="655" y="607"/>
                    <a:pt x="607" y="674"/>
                    <a:pt x="563" y="674"/>
                  </a:cubicBezTo>
                  <a:cubicBezTo>
                    <a:pt x="562" y="674"/>
                    <a:pt x="562" y="674"/>
                    <a:pt x="561" y="674"/>
                  </a:cubicBezTo>
                  <a:cubicBezTo>
                    <a:pt x="516" y="673"/>
                    <a:pt x="442" y="604"/>
                    <a:pt x="439" y="560"/>
                  </a:cubicBezTo>
                  <a:cubicBezTo>
                    <a:pt x="436" y="519"/>
                    <a:pt x="505" y="443"/>
                    <a:pt x="550" y="438"/>
                  </a:cubicBezTo>
                  <a:cubicBezTo>
                    <a:pt x="552" y="437"/>
                    <a:pt x="555" y="437"/>
                    <a:pt x="557" y="437"/>
                  </a:cubicBezTo>
                  <a:close/>
                  <a:moveTo>
                    <a:pt x="553" y="1"/>
                  </a:moveTo>
                  <a:cubicBezTo>
                    <a:pt x="552" y="1"/>
                    <a:pt x="551" y="1"/>
                    <a:pt x="550" y="1"/>
                  </a:cubicBezTo>
                  <a:cubicBezTo>
                    <a:pt x="244" y="2"/>
                    <a:pt x="2" y="245"/>
                    <a:pt x="0" y="552"/>
                  </a:cubicBezTo>
                  <a:cubicBezTo>
                    <a:pt x="0" y="857"/>
                    <a:pt x="242" y="1105"/>
                    <a:pt x="544" y="1111"/>
                  </a:cubicBezTo>
                  <a:cubicBezTo>
                    <a:pt x="548" y="1111"/>
                    <a:pt x="551" y="1111"/>
                    <a:pt x="554" y="1111"/>
                  </a:cubicBezTo>
                  <a:cubicBezTo>
                    <a:pt x="855" y="1111"/>
                    <a:pt x="1111" y="858"/>
                    <a:pt x="1112" y="556"/>
                  </a:cubicBezTo>
                  <a:cubicBezTo>
                    <a:pt x="1114" y="250"/>
                    <a:pt x="862"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53"/>
          <p:cNvGrpSpPr/>
          <p:nvPr/>
        </p:nvGrpSpPr>
        <p:grpSpPr>
          <a:xfrm>
            <a:off x="7205059" y="1306454"/>
            <a:ext cx="349483" cy="438327"/>
            <a:chOff x="4809384" y="2017491"/>
            <a:chExt cx="349483" cy="438327"/>
          </a:xfrm>
        </p:grpSpPr>
        <p:sp>
          <p:nvSpPr>
            <p:cNvPr id="1034" name="Google Shape;1034;p53"/>
            <p:cNvSpPr/>
            <p:nvPr/>
          </p:nvSpPr>
          <p:spPr>
            <a:xfrm>
              <a:off x="4905407" y="2017491"/>
              <a:ext cx="170145" cy="260070"/>
            </a:xfrm>
            <a:custGeom>
              <a:rect b="b" l="l" r="r" t="t"/>
              <a:pathLst>
                <a:path extrusionOk="0" h="8656" w="5663">
                  <a:moveTo>
                    <a:pt x="2965" y="427"/>
                  </a:moveTo>
                  <a:cubicBezTo>
                    <a:pt x="2987" y="427"/>
                    <a:pt x="3010" y="428"/>
                    <a:pt x="3032" y="430"/>
                  </a:cubicBezTo>
                  <a:cubicBezTo>
                    <a:pt x="3364" y="462"/>
                    <a:pt x="3634" y="727"/>
                    <a:pt x="3655" y="1064"/>
                  </a:cubicBezTo>
                  <a:cubicBezTo>
                    <a:pt x="3670" y="1310"/>
                    <a:pt x="3658" y="1557"/>
                    <a:pt x="3658" y="1819"/>
                  </a:cubicBezTo>
                  <a:lnTo>
                    <a:pt x="2248" y="1819"/>
                  </a:lnTo>
                  <a:cubicBezTo>
                    <a:pt x="2265" y="1517"/>
                    <a:pt x="2249" y="1212"/>
                    <a:pt x="2306" y="919"/>
                  </a:cubicBezTo>
                  <a:cubicBezTo>
                    <a:pt x="2364" y="619"/>
                    <a:pt x="2660" y="427"/>
                    <a:pt x="2965" y="427"/>
                  </a:cubicBezTo>
                  <a:close/>
                  <a:moveTo>
                    <a:pt x="4091" y="2253"/>
                  </a:moveTo>
                  <a:cubicBezTo>
                    <a:pt x="4391" y="2253"/>
                    <a:pt x="4671" y="2253"/>
                    <a:pt x="4951" y="2255"/>
                  </a:cubicBezTo>
                  <a:cubicBezTo>
                    <a:pt x="4979" y="2255"/>
                    <a:pt x="5006" y="2257"/>
                    <a:pt x="5049" y="2260"/>
                  </a:cubicBezTo>
                  <a:cubicBezTo>
                    <a:pt x="5093" y="2873"/>
                    <a:pt x="5136" y="3482"/>
                    <a:pt x="5181" y="4100"/>
                  </a:cubicBezTo>
                  <a:lnTo>
                    <a:pt x="748" y="4100"/>
                  </a:lnTo>
                  <a:cubicBezTo>
                    <a:pt x="792" y="3486"/>
                    <a:pt x="835" y="2879"/>
                    <a:pt x="879" y="2263"/>
                  </a:cubicBezTo>
                  <a:lnTo>
                    <a:pt x="1835" y="2263"/>
                  </a:lnTo>
                  <a:cubicBezTo>
                    <a:pt x="1835" y="2387"/>
                    <a:pt x="1835" y="2513"/>
                    <a:pt x="1835" y="2638"/>
                  </a:cubicBezTo>
                  <a:cubicBezTo>
                    <a:pt x="1835" y="2748"/>
                    <a:pt x="1829" y="2858"/>
                    <a:pt x="1839" y="2966"/>
                  </a:cubicBezTo>
                  <a:cubicBezTo>
                    <a:pt x="1850" y="3090"/>
                    <a:pt x="1937" y="3165"/>
                    <a:pt x="2049" y="3165"/>
                  </a:cubicBezTo>
                  <a:cubicBezTo>
                    <a:pt x="2051" y="3165"/>
                    <a:pt x="2053" y="3165"/>
                    <a:pt x="2055" y="3165"/>
                  </a:cubicBezTo>
                  <a:cubicBezTo>
                    <a:pt x="2173" y="3163"/>
                    <a:pt x="2255" y="3084"/>
                    <a:pt x="2259" y="2955"/>
                  </a:cubicBezTo>
                  <a:cubicBezTo>
                    <a:pt x="2265" y="2779"/>
                    <a:pt x="2262" y="2603"/>
                    <a:pt x="2262" y="2427"/>
                  </a:cubicBezTo>
                  <a:cubicBezTo>
                    <a:pt x="2262" y="2375"/>
                    <a:pt x="2262" y="2325"/>
                    <a:pt x="2262" y="2264"/>
                  </a:cubicBezTo>
                  <a:lnTo>
                    <a:pt x="3663" y="2264"/>
                  </a:lnTo>
                  <a:cubicBezTo>
                    <a:pt x="3663" y="2468"/>
                    <a:pt x="3662" y="2666"/>
                    <a:pt x="3665" y="2865"/>
                  </a:cubicBezTo>
                  <a:cubicBezTo>
                    <a:pt x="3665" y="2921"/>
                    <a:pt x="3665" y="2981"/>
                    <a:pt x="3683" y="3033"/>
                  </a:cubicBezTo>
                  <a:cubicBezTo>
                    <a:pt x="3716" y="3121"/>
                    <a:pt x="3783" y="3166"/>
                    <a:pt x="3869" y="3166"/>
                  </a:cubicBezTo>
                  <a:cubicBezTo>
                    <a:pt x="3882" y="3166"/>
                    <a:pt x="3896" y="3165"/>
                    <a:pt x="3909" y="3163"/>
                  </a:cubicBezTo>
                  <a:cubicBezTo>
                    <a:pt x="4016" y="3147"/>
                    <a:pt x="4081" y="3078"/>
                    <a:pt x="4086" y="2970"/>
                  </a:cubicBezTo>
                  <a:cubicBezTo>
                    <a:pt x="4092" y="2808"/>
                    <a:pt x="4091" y="2647"/>
                    <a:pt x="4091" y="2486"/>
                  </a:cubicBezTo>
                  <a:cubicBezTo>
                    <a:pt x="4092" y="2415"/>
                    <a:pt x="4091" y="2345"/>
                    <a:pt x="4091" y="2253"/>
                  </a:cubicBezTo>
                  <a:close/>
                  <a:moveTo>
                    <a:pt x="2796" y="0"/>
                  </a:moveTo>
                  <a:cubicBezTo>
                    <a:pt x="2769" y="10"/>
                    <a:pt x="2744" y="22"/>
                    <a:pt x="2717" y="28"/>
                  </a:cubicBezTo>
                  <a:cubicBezTo>
                    <a:pt x="2241" y="143"/>
                    <a:pt x="1899" y="516"/>
                    <a:pt x="1850" y="1002"/>
                  </a:cubicBezTo>
                  <a:cubicBezTo>
                    <a:pt x="1828" y="1223"/>
                    <a:pt x="1839" y="1448"/>
                    <a:pt x="1835" y="1671"/>
                  </a:cubicBezTo>
                  <a:cubicBezTo>
                    <a:pt x="1833" y="1720"/>
                    <a:pt x="1830" y="1770"/>
                    <a:pt x="1828" y="1826"/>
                  </a:cubicBezTo>
                  <a:cubicBezTo>
                    <a:pt x="1450" y="1826"/>
                    <a:pt x="1090" y="1826"/>
                    <a:pt x="730" y="1827"/>
                  </a:cubicBezTo>
                  <a:cubicBezTo>
                    <a:pt x="553" y="1827"/>
                    <a:pt x="475" y="1899"/>
                    <a:pt x="463" y="2072"/>
                  </a:cubicBezTo>
                  <a:cubicBezTo>
                    <a:pt x="442" y="2360"/>
                    <a:pt x="422" y="2650"/>
                    <a:pt x="402" y="2938"/>
                  </a:cubicBezTo>
                  <a:cubicBezTo>
                    <a:pt x="342" y="3789"/>
                    <a:pt x="282" y="4641"/>
                    <a:pt x="221" y="5493"/>
                  </a:cubicBezTo>
                  <a:cubicBezTo>
                    <a:pt x="151" y="6459"/>
                    <a:pt x="81" y="7424"/>
                    <a:pt x="12" y="8390"/>
                  </a:cubicBezTo>
                  <a:cubicBezTo>
                    <a:pt x="0" y="8550"/>
                    <a:pt x="82" y="8646"/>
                    <a:pt x="242" y="8650"/>
                  </a:cubicBezTo>
                  <a:cubicBezTo>
                    <a:pt x="355" y="8654"/>
                    <a:pt x="468" y="8655"/>
                    <a:pt x="581" y="8655"/>
                  </a:cubicBezTo>
                  <a:cubicBezTo>
                    <a:pt x="681" y="8655"/>
                    <a:pt x="782" y="8654"/>
                    <a:pt x="883" y="8651"/>
                  </a:cubicBezTo>
                  <a:cubicBezTo>
                    <a:pt x="1038" y="8647"/>
                    <a:pt x="1125" y="8559"/>
                    <a:pt x="1118" y="8425"/>
                  </a:cubicBezTo>
                  <a:cubicBezTo>
                    <a:pt x="1112" y="8299"/>
                    <a:pt x="1029" y="8230"/>
                    <a:pt x="873" y="8227"/>
                  </a:cubicBezTo>
                  <a:cubicBezTo>
                    <a:pt x="805" y="8225"/>
                    <a:pt x="737" y="8225"/>
                    <a:pt x="667" y="8225"/>
                  </a:cubicBezTo>
                  <a:cubicBezTo>
                    <a:pt x="598" y="8225"/>
                    <a:pt x="527" y="8225"/>
                    <a:pt x="453" y="8225"/>
                  </a:cubicBezTo>
                  <a:cubicBezTo>
                    <a:pt x="542" y="6984"/>
                    <a:pt x="629" y="5766"/>
                    <a:pt x="716" y="4548"/>
                  </a:cubicBezTo>
                  <a:lnTo>
                    <a:pt x="5210" y="4548"/>
                  </a:lnTo>
                  <a:cubicBezTo>
                    <a:pt x="5218" y="4641"/>
                    <a:pt x="5221" y="4721"/>
                    <a:pt x="5233" y="4800"/>
                  </a:cubicBezTo>
                  <a:cubicBezTo>
                    <a:pt x="5254" y="4923"/>
                    <a:pt x="5334" y="4993"/>
                    <a:pt x="5440" y="4993"/>
                  </a:cubicBezTo>
                  <a:cubicBezTo>
                    <a:pt x="5455" y="4993"/>
                    <a:pt x="5470" y="4991"/>
                    <a:pt x="5486" y="4988"/>
                  </a:cubicBezTo>
                  <a:cubicBezTo>
                    <a:pt x="5604" y="4967"/>
                    <a:pt x="5662" y="4877"/>
                    <a:pt x="5651" y="4716"/>
                  </a:cubicBezTo>
                  <a:cubicBezTo>
                    <a:pt x="5590" y="3840"/>
                    <a:pt x="5530" y="2964"/>
                    <a:pt x="5468" y="2089"/>
                  </a:cubicBezTo>
                  <a:cubicBezTo>
                    <a:pt x="5453" y="1889"/>
                    <a:pt x="5381" y="1827"/>
                    <a:pt x="5173" y="1827"/>
                  </a:cubicBezTo>
                  <a:cubicBezTo>
                    <a:pt x="4819" y="1826"/>
                    <a:pt x="4463" y="1826"/>
                    <a:pt x="4084" y="1826"/>
                  </a:cubicBezTo>
                  <a:cubicBezTo>
                    <a:pt x="4084" y="1555"/>
                    <a:pt x="4096" y="1295"/>
                    <a:pt x="4081" y="1035"/>
                  </a:cubicBezTo>
                  <a:cubicBezTo>
                    <a:pt x="4056" y="583"/>
                    <a:pt x="3743" y="195"/>
                    <a:pt x="3311" y="56"/>
                  </a:cubicBezTo>
                  <a:cubicBezTo>
                    <a:pt x="3253" y="38"/>
                    <a:pt x="3195" y="20"/>
                    <a:pt x="3138" y="1"/>
                  </a:cubicBezTo>
                  <a:cubicBezTo>
                    <a:pt x="3024" y="1"/>
                    <a:pt x="2910" y="1"/>
                    <a:pt x="2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4953630" y="2182138"/>
              <a:ext cx="205237" cy="273680"/>
            </a:xfrm>
            <a:custGeom>
              <a:rect b="b" l="l" r="r" t="t"/>
              <a:pathLst>
                <a:path extrusionOk="0" h="9109" w="6831">
                  <a:moveTo>
                    <a:pt x="786" y="0"/>
                  </a:moveTo>
                  <a:cubicBezTo>
                    <a:pt x="259" y="0"/>
                    <a:pt x="1" y="260"/>
                    <a:pt x="1" y="789"/>
                  </a:cubicBezTo>
                  <a:cubicBezTo>
                    <a:pt x="1" y="2048"/>
                    <a:pt x="1" y="3306"/>
                    <a:pt x="1" y="4564"/>
                  </a:cubicBezTo>
                  <a:cubicBezTo>
                    <a:pt x="1" y="5828"/>
                    <a:pt x="1" y="7090"/>
                    <a:pt x="2" y="8354"/>
                  </a:cubicBezTo>
                  <a:cubicBezTo>
                    <a:pt x="2" y="8843"/>
                    <a:pt x="270" y="9109"/>
                    <a:pt x="761" y="9109"/>
                  </a:cubicBezTo>
                  <a:lnTo>
                    <a:pt x="6061" y="9109"/>
                  </a:lnTo>
                  <a:cubicBezTo>
                    <a:pt x="6560" y="9109"/>
                    <a:pt x="6828" y="8844"/>
                    <a:pt x="6828" y="8347"/>
                  </a:cubicBezTo>
                  <a:cubicBezTo>
                    <a:pt x="6829" y="6356"/>
                    <a:pt x="6829" y="4367"/>
                    <a:pt x="6828" y="2377"/>
                  </a:cubicBezTo>
                  <a:cubicBezTo>
                    <a:pt x="6828" y="2335"/>
                    <a:pt x="6830" y="2291"/>
                    <a:pt x="6825" y="2249"/>
                  </a:cubicBezTo>
                  <a:cubicBezTo>
                    <a:pt x="6806" y="2137"/>
                    <a:pt x="6724" y="2062"/>
                    <a:pt x="6620" y="2062"/>
                  </a:cubicBezTo>
                  <a:cubicBezTo>
                    <a:pt x="6612" y="2062"/>
                    <a:pt x="6604" y="2063"/>
                    <a:pt x="6596" y="2064"/>
                  </a:cubicBezTo>
                  <a:cubicBezTo>
                    <a:pt x="6473" y="2076"/>
                    <a:pt x="6409" y="2148"/>
                    <a:pt x="6402" y="2270"/>
                  </a:cubicBezTo>
                  <a:cubicBezTo>
                    <a:pt x="6400" y="2317"/>
                    <a:pt x="6402" y="2365"/>
                    <a:pt x="6402" y="2412"/>
                  </a:cubicBezTo>
                  <a:cubicBezTo>
                    <a:pt x="6402" y="4393"/>
                    <a:pt x="6402" y="6373"/>
                    <a:pt x="6400" y="8352"/>
                  </a:cubicBezTo>
                  <a:cubicBezTo>
                    <a:pt x="6400" y="8598"/>
                    <a:pt x="6320" y="8681"/>
                    <a:pt x="6080" y="8681"/>
                  </a:cubicBezTo>
                  <a:lnTo>
                    <a:pt x="737" y="8681"/>
                  </a:lnTo>
                  <a:cubicBezTo>
                    <a:pt x="519" y="8681"/>
                    <a:pt x="429" y="8597"/>
                    <a:pt x="429" y="8383"/>
                  </a:cubicBezTo>
                  <a:cubicBezTo>
                    <a:pt x="428" y="5834"/>
                    <a:pt x="428" y="3284"/>
                    <a:pt x="429" y="733"/>
                  </a:cubicBezTo>
                  <a:cubicBezTo>
                    <a:pt x="429" y="518"/>
                    <a:pt x="518" y="429"/>
                    <a:pt x="733" y="429"/>
                  </a:cubicBezTo>
                  <a:cubicBezTo>
                    <a:pt x="1628" y="428"/>
                    <a:pt x="2523" y="428"/>
                    <a:pt x="3418" y="428"/>
                  </a:cubicBezTo>
                  <a:cubicBezTo>
                    <a:pt x="4313" y="428"/>
                    <a:pt x="5208" y="428"/>
                    <a:pt x="6104" y="429"/>
                  </a:cubicBezTo>
                  <a:cubicBezTo>
                    <a:pt x="6309" y="429"/>
                    <a:pt x="6397" y="520"/>
                    <a:pt x="6400" y="726"/>
                  </a:cubicBezTo>
                  <a:cubicBezTo>
                    <a:pt x="6403" y="915"/>
                    <a:pt x="6400" y="1105"/>
                    <a:pt x="6402" y="1295"/>
                  </a:cubicBezTo>
                  <a:cubicBezTo>
                    <a:pt x="6402" y="1474"/>
                    <a:pt x="6475" y="1568"/>
                    <a:pt x="6611" y="1568"/>
                  </a:cubicBezTo>
                  <a:cubicBezTo>
                    <a:pt x="6613" y="1568"/>
                    <a:pt x="6615" y="1568"/>
                    <a:pt x="6617" y="1568"/>
                  </a:cubicBezTo>
                  <a:cubicBezTo>
                    <a:pt x="6752" y="1566"/>
                    <a:pt x="6826" y="1468"/>
                    <a:pt x="6828" y="1288"/>
                  </a:cubicBezTo>
                  <a:cubicBezTo>
                    <a:pt x="6829" y="1122"/>
                    <a:pt x="6828" y="955"/>
                    <a:pt x="6828" y="789"/>
                  </a:cubicBezTo>
                  <a:cubicBezTo>
                    <a:pt x="6828" y="260"/>
                    <a:pt x="6570" y="0"/>
                    <a:pt x="60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4809384" y="2079204"/>
              <a:ext cx="95363" cy="198267"/>
            </a:xfrm>
            <a:custGeom>
              <a:rect b="b" l="l" r="r" t="t"/>
              <a:pathLst>
                <a:path extrusionOk="0" h="6599" w="3174">
                  <a:moveTo>
                    <a:pt x="2047" y="430"/>
                  </a:moveTo>
                  <a:cubicBezTo>
                    <a:pt x="2049" y="430"/>
                    <a:pt x="2050" y="430"/>
                    <a:pt x="2052" y="430"/>
                  </a:cubicBezTo>
                  <a:cubicBezTo>
                    <a:pt x="2239" y="431"/>
                    <a:pt x="2392" y="579"/>
                    <a:pt x="2402" y="771"/>
                  </a:cubicBezTo>
                  <a:cubicBezTo>
                    <a:pt x="2408" y="888"/>
                    <a:pt x="2404" y="1006"/>
                    <a:pt x="2404" y="1135"/>
                  </a:cubicBezTo>
                  <a:lnTo>
                    <a:pt x="1694" y="1135"/>
                  </a:lnTo>
                  <a:cubicBezTo>
                    <a:pt x="1694" y="1002"/>
                    <a:pt x="1684" y="875"/>
                    <a:pt x="1695" y="750"/>
                  </a:cubicBezTo>
                  <a:cubicBezTo>
                    <a:pt x="1713" y="565"/>
                    <a:pt x="1869" y="430"/>
                    <a:pt x="2047" y="430"/>
                  </a:cubicBezTo>
                  <a:close/>
                  <a:moveTo>
                    <a:pt x="2048" y="1"/>
                  </a:moveTo>
                  <a:cubicBezTo>
                    <a:pt x="1621" y="1"/>
                    <a:pt x="1273" y="346"/>
                    <a:pt x="1264" y="784"/>
                  </a:cubicBezTo>
                  <a:cubicBezTo>
                    <a:pt x="1261" y="898"/>
                    <a:pt x="1264" y="1010"/>
                    <a:pt x="1264" y="1142"/>
                  </a:cubicBezTo>
                  <a:cubicBezTo>
                    <a:pt x="1082" y="1142"/>
                    <a:pt x="910" y="1141"/>
                    <a:pt x="741" y="1141"/>
                  </a:cubicBezTo>
                  <a:cubicBezTo>
                    <a:pt x="656" y="1141"/>
                    <a:pt x="573" y="1141"/>
                    <a:pt x="489" y="1142"/>
                  </a:cubicBezTo>
                  <a:cubicBezTo>
                    <a:pt x="321" y="1144"/>
                    <a:pt x="243" y="1220"/>
                    <a:pt x="236" y="1384"/>
                  </a:cubicBezTo>
                  <a:cubicBezTo>
                    <a:pt x="160" y="3015"/>
                    <a:pt x="84" y="4645"/>
                    <a:pt x="11" y="6275"/>
                  </a:cubicBezTo>
                  <a:cubicBezTo>
                    <a:pt x="0" y="6530"/>
                    <a:pt x="68" y="6599"/>
                    <a:pt x="323" y="6599"/>
                  </a:cubicBezTo>
                  <a:cubicBezTo>
                    <a:pt x="1016" y="6599"/>
                    <a:pt x="1709" y="6599"/>
                    <a:pt x="2402" y="6597"/>
                  </a:cubicBezTo>
                  <a:cubicBezTo>
                    <a:pt x="2454" y="6597"/>
                    <a:pt x="2508" y="6597"/>
                    <a:pt x="2557" y="6585"/>
                  </a:cubicBezTo>
                  <a:cubicBezTo>
                    <a:pt x="2669" y="6555"/>
                    <a:pt x="2724" y="6476"/>
                    <a:pt x="2714" y="6363"/>
                  </a:cubicBezTo>
                  <a:cubicBezTo>
                    <a:pt x="2704" y="6256"/>
                    <a:pt x="2641" y="6190"/>
                    <a:pt x="2533" y="6176"/>
                  </a:cubicBezTo>
                  <a:cubicBezTo>
                    <a:pt x="2502" y="6172"/>
                    <a:pt x="2470" y="6171"/>
                    <a:pt x="2439" y="6171"/>
                  </a:cubicBezTo>
                  <a:cubicBezTo>
                    <a:pt x="2423" y="6171"/>
                    <a:pt x="2407" y="6171"/>
                    <a:pt x="2391" y="6171"/>
                  </a:cubicBezTo>
                  <a:lnTo>
                    <a:pt x="446" y="6171"/>
                  </a:lnTo>
                  <a:cubicBezTo>
                    <a:pt x="488" y="5238"/>
                    <a:pt x="529" y="4325"/>
                    <a:pt x="571" y="3395"/>
                  </a:cubicBezTo>
                  <a:lnTo>
                    <a:pt x="2617" y="3395"/>
                  </a:lnTo>
                  <a:cubicBezTo>
                    <a:pt x="2639" y="3395"/>
                    <a:pt x="2661" y="3396"/>
                    <a:pt x="2682" y="3396"/>
                  </a:cubicBezTo>
                  <a:cubicBezTo>
                    <a:pt x="2703" y="3396"/>
                    <a:pt x="2725" y="3395"/>
                    <a:pt x="2747" y="3394"/>
                  </a:cubicBezTo>
                  <a:cubicBezTo>
                    <a:pt x="2860" y="3384"/>
                    <a:pt x="2931" y="3320"/>
                    <a:pt x="2942" y="3206"/>
                  </a:cubicBezTo>
                  <a:cubicBezTo>
                    <a:pt x="2953" y="3083"/>
                    <a:pt x="2891" y="3006"/>
                    <a:pt x="2773" y="2979"/>
                  </a:cubicBezTo>
                  <a:cubicBezTo>
                    <a:pt x="2724" y="2968"/>
                    <a:pt x="2671" y="2968"/>
                    <a:pt x="2619" y="2968"/>
                  </a:cubicBezTo>
                  <a:lnTo>
                    <a:pt x="592" y="2968"/>
                  </a:lnTo>
                  <a:cubicBezTo>
                    <a:pt x="613" y="2490"/>
                    <a:pt x="634" y="2033"/>
                    <a:pt x="655" y="1579"/>
                  </a:cubicBezTo>
                  <a:lnTo>
                    <a:pt x="1264" y="1579"/>
                  </a:lnTo>
                  <a:cubicBezTo>
                    <a:pt x="1264" y="1665"/>
                    <a:pt x="1260" y="1741"/>
                    <a:pt x="1265" y="1816"/>
                  </a:cubicBezTo>
                  <a:cubicBezTo>
                    <a:pt x="1275" y="1942"/>
                    <a:pt x="1361" y="2024"/>
                    <a:pt x="1476" y="2024"/>
                  </a:cubicBezTo>
                  <a:cubicBezTo>
                    <a:pt x="1480" y="2024"/>
                    <a:pt x="1483" y="2024"/>
                    <a:pt x="1487" y="2024"/>
                  </a:cubicBezTo>
                  <a:cubicBezTo>
                    <a:pt x="1604" y="2019"/>
                    <a:pt x="1683" y="1938"/>
                    <a:pt x="1690" y="1810"/>
                  </a:cubicBezTo>
                  <a:cubicBezTo>
                    <a:pt x="1692" y="1731"/>
                    <a:pt x="1690" y="1653"/>
                    <a:pt x="1690" y="1578"/>
                  </a:cubicBezTo>
                  <a:lnTo>
                    <a:pt x="2398" y="1578"/>
                  </a:lnTo>
                  <a:cubicBezTo>
                    <a:pt x="2401" y="1623"/>
                    <a:pt x="2404" y="1661"/>
                    <a:pt x="2404" y="1697"/>
                  </a:cubicBezTo>
                  <a:cubicBezTo>
                    <a:pt x="2405" y="1741"/>
                    <a:pt x="2402" y="1785"/>
                    <a:pt x="2406" y="1827"/>
                  </a:cubicBezTo>
                  <a:cubicBezTo>
                    <a:pt x="2422" y="1946"/>
                    <a:pt x="2506" y="2024"/>
                    <a:pt x="2617" y="2024"/>
                  </a:cubicBezTo>
                  <a:cubicBezTo>
                    <a:pt x="2620" y="2024"/>
                    <a:pt x="2623" y="2024"/>
                    <a:pt x="2626" y="2024"/>
                  </a:cubicBezTo>
                  <a:cubicBezTo>
                    <a:pt x="2744" y="2021"/>
                    <a:pt x="2824" y="1941"/>
                    <a:pt x="2831" y="1813"/>
                  </a:cubicBezTo>
                  <a:cubicBezTo>
                    <a:pt x="2835" y="1734"/>
                    <a:pt x="2831" y="1655"/>
                    <a:pt x="2831" y="1579"/>
                  </a:cubicBezTo>
                  <a:cubicBezTo>
                    <a:pt x="3092" y="1554"/>
                    <a:pt x="3171" y="1499"/>
                    <a:pt x="3173" y="1360"/>
                  </a:cubicBezTo>
                  <a:cubicBezTo>
                    <a:pt x="3174" y="1221"/>
                    <a:pt x="3102" y="1170"/>
                    <a:pt x="2831" y="1125"/>
                  </a:cubicBezTo>
                  <a:cubicBezTo>
                    <a:pt x="2831" y="1014"/>
                    <a:pt x="2834" y="902"/>
                    <a:pt x="2831" y="788"/>
                  </a:cubicBezTo>
                  <a:cubicBezTo>
                    <a:pt x="2824" y="350"/>
                    <a:pt x="2485" y="7"/>
                    <a:pt x="2058" y="1"/>
                  </a:cubicBezTo>
                  <a:cubicBezTo>
                    <a:pt x="2054" y="1"/>
                    <a:pt x="2051" y="1"/>
                    <a:pt x="2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4980039" y="2216479"/>
              <a:ext cx="152899" cy="40411"/>
            </a:xfrm>
            <a:custGeom>
              <a:rect b="b" l="l" r="r" t="t"/>
              <a:pathLst>
                <a:path extrusionOk="0" h="1345" w="5089">
                  <a:moveTo>
                    <a:pt x="919" y="427"/>
                  </a:moveTo>
                  <a:cubicBezTo>
                    <a:pt x="983" y="427"/>
                    <a:pt x="1047" y="427"/>
                    <a:pt x="1110" y="427"/>
                  </a:cubicBezTo>
                  <a:lnTo>
                    <a:pt x="2534" y="427"/>
                  </a:lnTo>
                  <a:cubicBezTo>
                    <a:pt x="3108" y="427"/>
                    <a:pt x="3683" y="427"/>
                    <a:pt x="4256" y="429"/>
                  </a:cubicBezTo>
                  <a:cubicBezTo>
                    <a:pt x="4312" y="429"/>
                    <a:pt x="4371" y="429"/>
                    <a:pt x="4426" y="441"/>
                  </a:cubicBezTo>
                  <a:cubicBezTo>
                    <a:pt x="4543" y="470"/>
                    <a:pt x="4602" y="555"/>
                    <a:pt x="4603" y="669"/>
                  </a:cubicBezTo>
                  <a:cubicBezTo>
                    <a:pt x="4605" y="783"/>
                    <a:pt x="4546" y="870"/>
                    <a:pt x="4430" y="900"/>
                  </a:cubicBezTo>
                  <a:cubicBezTo>
                    <a:pt x="4376" y="914"/>
                    <a:pt x="4317" y="915"/>
                    <a:pt x="4260" y="915"/>
                  </a:cubicBezTo>
                  <a:lnTo>
                    <a:pt x="817" y="915"/>
                  </a:lnTo>
                  <a:cubicBezTo>
                    <a:pt x="797" y="915"/>
                    <a:pt x="778" y="916"/>
                    <a:pt x="759" y="916"/>
                  </a:cubicBezTo>
                  <a:cubicBezTo>
                    <a:pt x="750" y="916"/>
                    <a:pt x="740" y="916"/>
                    <a:pt x="731" y="915"/>
                  </a:cubicBezTo>
                  <a:cubicBezTo>
                    <a:pt x="571" y="904"/>
                    <a:pt x="468" y="811"/>
                    <a:pt x="467" y="673"/>
                  </a:cubicBezTo>
                  <a:cubicBezTo>
                    <a:pt x="465" y="536"/>
                    <a:pt x="567" y="437"/>
                    <a:pt x="727" y="430"/>
                  </a:cubicBezTo>
                  <a:cubicBezTo>
                    <a:pt x="791" y="427"/>
                    <a:pt x="855" y="427"/>
                    <a:pt x="919" y="427"/>
                  </a:cubicBezTo>
                  <a:close/>
                  <a:moveTo>
                    <a:pt x="2793" y="1"/>
                  </a:moveTo>
                  <a:cubicBezTo>
                    <a:pt x="2101" y="1"/>
                    <a:pt x="1410" y="2"/>
                    <a:pt x="718" y="2"/>
                  </a:cubicBezTo>
                  <a:cubicBezTo>
                    <a:pt x="680" y="2"/>
                    <a:pt x="642" y="7"/>
                    <a:pt x="604" y="13"/>
                  </a:cubicBezTo>
                  <a:cubicBezTo>
                    <a:pt x="252" y="63"/>
                    <a:pt x="0" y="395"/>
                    <a:pt x="45" y="749"/>
                  </a:cubicBezTo>
                  <a:cubicBezTo>
                    <a:pt x="91" y="1111"/>
                    <a:pt x="363" y="1340"/>
                    <a:pt x="759" y="1342"/>
                  </a:cubicBezTo>
                  <a:cubicBezTo>
                    <a:pt x="1054" y="1344"/>
                    <a:pt x="1348" y="1344"/>
                    <a:pt x="1642" y="1344"/>
                  </a:cubicBezTo>
                  <a:cubicBezTo>
                    <a:pt x="1936" y="1344"/>
                    <a:pt x="2230" y="1344"/>
                    <a:pt x="2525" y="1344"/>
                  </a:cubicBezTo>
                  <a:cubicBezTo>
                    <a:pt x="2990" y="1344"/>
                    <a:pt x="3455" y="1344"/>
                    <a:pt x="3920" y="1342"/>
                  </a:cubicBezTo>
                  <a:cubicBezTo>
                    <a:pt x="3995" y="1342"/>
                    <a:pt x="4070" y="1344"/>
                    <a:pt x="4146" y="1344"/>
                  </a:cubicBezTo>
                  <a:cubicBezTo>
                    <a:pt x="4251" y="1344"/>
                    <a:pt x="4356" y="1341"/>
                    <a:pt x="4460" y="1330"/>
                  </a:cubicBezTo>
                  <a:cubicBezTo>
                    <a:pt x="4832" y="1288"/>
                    <a:pt x="5088" y="928"/>
                    <a:pt x="5022" y="560"/>
                  </a:cubicBezTo>
                  <a:cubicBezTo>
                    <a:pt x="4960" y="226"/>
                    <a:pt x="4706" y="4"/>
                    <a:pt x="4349" y="3"/>
                  </a:cubicBezTo>
                  <a:cubicBezTo>
                    <a:pt x="3830" y="1"/>
                    <a:pt x="3312" y="1"/>
                    <a:pt x="2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4981001" y="2271492"/>
              <a:ext cx="40471" cy="40230"/>
            </a:xfrm>
            <a:custGeom>
              <a:rect b="b" l="l" r="r" t="t"/>
              <a:pathLst>
                <a:path extrusionOk="0" h="1339" w="1347">
                  <a:moveTo>
                    <a:pt x="675" y="429"/>
                  </a:moveTo>
                  <a:cubicBezTo>
                    <a:pt x="813" y="429"/>
                    <a:pt x="915" y="531"/>
                    <a:pt x="915" y="668"/>
                  </a:cubicBezTo>
                  <a:cubicBezTo>
                    <a:pt x="915" y="801"/>
                    <a:pt x="809" y="910"/>
                    <a:pt x="677" y="910"/>
                  </a:cubicBezTo>
                  <a:cubicBezTo>
                    <a:pt x="676" y="910"/>
                    <a:pt x="674" y="910"/>
                    <a:pt x="672" y="910"/>
                  </a:cubicBezTo>
                  <a:cubicBezTo>
                    <a:pt x="540" y="909"/>
                    <a:pt x="431" y="793"/>
                    <a:pt x="435" y="661"/>
                  </a:cubicBezTo>
                  <a:cubicBezTo>
                    <a:pt x="439" y="532"/>
                    <a:pt x="543" y="431"/>
                    <a:pt x="672" y="429"/>
                  </a:cubicBezTo>
                  <a:cubicBezTo>
                    <a:pt x="673" y="429"/>
                    <a:pt x="674" y="429"/>
                    <a:pt x="675" y="429"/>
                  </a:cubicBezTo>
                  <a:close/>
                  <a:moveTo>
                    <a:pt x="675" y="1"/>
                  </a:moveTo>
                  <a:cubicBezTo>
                    <a:pt x="673" y="1"/>
                    <a:pt x="671" y="1"/>
                    <a:pt x="669" y="1"/>
                  </a:cubicBezTo>
                  <a:cubicBezTo>
                    <a:pt x="298" y="5"/>
                    <a:pt x="0" y="307"/>
                    <a:pt x="6" y="674"/>
                  </a:cubicBezTo>
                  <a:cubicBezTo>
                    <a:pt x="12" y="1040"/>
                    <a:pt x="312" y="1339"/>
                    <a:pt x="672" y="1339"/>
                  </a:cubicBezTo>
                  <a:cubicBezTo>
                    <a:pt x="675" y="1339"/>
                    <a:pt x="679" y="1339"/>
                    <a:pt x="682" y="1339"/>
                  </a:cubicBezTo>
                  <a:cubicBezTo>
                    <a:pt x="1053" y="1334"/>
                    <a:pt x="1347" y="1032"/>
                    <a:pt x="1344" y="661"/>
                  </a:cubicBezTo>
                  <a:cubicBezTo>
                    <a:pt x="1341" y="290"/>
                    <a:pt x="1046" y="1"/>
                    <a:pt x="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5036073" y="2271492"/>
              <a:ext cx="40441" cy="40290"/>
            </a:xfrm>
            <a:custGeom>
              <a:rect b="b" l="l" r="r" t="t"/>
              <a:pathLst>
                <a:path extrusionOk="0" h="1341" w="1346">
                  <a:moveTo>
                    <a:pt x="669" y="429"/>
                  </a:moveTo>
                  <a:cubicBezTo>
                    <a:pt x="802" y="429"/>
                    <a:pt x="908" y="530"/>
                    <a:pt x="913" y="661"/>
                  </a:cubicBezTo>
                  <a:cubicBezTo>
                    <a:pt x="915" y="795"/>
                    <a:pt x="807" y="909"/>
                    <a:pt x="674" y="910"/>
                  </a:cubicBezTo>
                  <a:cubicBezTo>
                    <a:pt x="672" y="910"/>
                    <a:pt x="670" y="910"/>
                    <a:pt x="669" y="910"/>
                  </a:cubicBezTo>
                  <a:cubicBezTo>
                    <a:pt x="539" y="910"/>
                    <a:pt x="432" y="801"/>
                    <a:pt x="432" y="668"/>
                  </a:cubicBezTo>
                  <a:cubicBezTo>
                    <a:pt x="432" y="536"/>
                    <a:pt x="530" y="433"/>
                    <a:pt x="661" y="429"/>
                  </a:cubicBezTo>
                  <a:cubicBezTo>
                    <a:pt x="664" y="429"/>
                    <a:pt x="666" y="429"/>
                    <a:pt x="669" y="429"/>
                  </a:cubicBezTo>
                  <a:close/>
                  <a:moveTo>
                    <a:pt x="672" y="1"/>
                  </a:moveTo>
                  <a:cubicBezTo>
                    <a:pt x="301" y="1"/>
                    <a:pt x="5" y="292"/>
                    <a:pt x="3" y="664"/>
                  </a:cubicBezTo>
                  <a:cubicBezTo>
                    <a:pt x="0" y="1035"/>
                    <a:pt x="298" y="1337"/>
                    <a:pt x="667" y="1340"/>
                  </a:cubicBezTo>
                  <a:cubicBezTo>
                    <a:pt x="667" y="1340"/>
                    <a:pt x="668" y="1340"/>
                    <a:pt x="669" y="1340"/>
                  </a:cubicBezTo>
                  <a:cubicBezTo>
                    <a:pt x="1035" y="1340"/>
                    <a:pt x="1338" y="1038"/>
                    <a:pt x="1341" y="672"/>
                  </a:cubicBezTo>
                  <a:cubicBezTo>
                    <a:pt x="1345" y="303"/>
                    <a:pt x="1046" y="3"/>
                    <a:pt x="675" y="1"/>
                  </a:cubicBezTo>
                  <a:cubicBezTo>
                    <a:pt x="674" y="1"/>
                    <a:pt x="673" y="1"/>
                    <a:pt x="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5091055" y="2271492"/>
              <a:ext cx="40260" cy="40290"/>
            </a:xfrm>
            <a:custGeom>
              <a:rect b="b" l="l" r="r" t="t"/>
              <a:pathLst>
                <a:path extrusionOk="0" h="1341" w="1340">
                  <a:moveTo>
                    <a:pt x="668" y="429"/>
                  </a:moveTo>
                  <a:cubicBezTo>
                    <a:pt x="800" y="429"/>
                    <a:pt x="908" y="532"/>
                    <a:pt x="911" y="663"/>
                  </a:cubicBezTo>
                  <a:cubicBezTo>
                    <a:pt x="914" y="793"/>
                    <a:pt x="800" y="910"/>
                    <a:pt x="669" y="911"/>
                  </a:cubicBezTo>
                  <a:cubicBezTo>
                    <a:pt x="543" y="911"/>
                    <a:pt x="435" y="809"/>
                    <a:pt x="429" y="681"/>
                  </a:cubicBezTo>
                  <a:cubicBezTo>
                    <a:pt x="423" y="540"/>
                    <a:pt x="522" y="433"/>
                    <a:pt x="660" y="429"/>
                  </a:cubicBezTo>
                  <a:cubicBezTo>
                    <a:pt x="662" y="429"/>
                    <a:pt x="665" y="429"/>
                    <a:pt x="668" y="429"/>
                  </a:cubicBezTo>
                  <a:close/>
                  <a:moveTo>
                    <a:pt x="668" y="1"/>
                  </a:moveTo>
                  <a:cubicBezTo>
                    <a:pt x="296" y="1"/>
                    <a:pt x="0" y="294"/>
                    <a:pt x="0" y="668"/>
                  </a:cubicBezTo>
                  <a:cubicBezTo>
                    <a:pt x="0" y="1039"/>
                    <a:pt x="300" y="1339"/>
                    <a:pt x="668" y="1340"/>
                  </a:cubicBezTo>
                  <a:cubicBezTo>
                    <a:pt x="1032" y="1340"/>
                    <a:pt x="1338" y="1034"/>
                    <a:pt x="1340" y="668"/>
                  </a:cubicBezTo>
                  <a:cubicBezTo>
                    <a:pt x="1340" y="300"/>
                    <a:pt x="1040" y="1"/>
                    <a:pt x="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5090995" y="2326384"/>
              <a:ext cx="40471" cy="40290"/>
            </a:xfrm>
            <a:custGeom>
              <a:rect b="b" l="l" r="r" t="t"/>
              <a:pathLst>
                <a:path extrusionOk="0" h="1341" w="1347">
                  <a:moveTo>
                    <a:pt x="670" y="429"/>
                  </a:moveTo>
                  <a:cubicBezTo>
                    <a:pt x="804" y="429"/>
                    <a:pt x="912" y="537"/>
                    <a:pt x="913" y="667"/>
                  </a:cubicBezTo>
                  <a:cubicBezTo>
                    <a:pt x="913" y="797"/>
                    <a:pt x="799" y="912"/>
                    <a:pt x="671" y="912"/>
                  </a:cubicBezTo>
                  <a:cubicBezTo>
                    <a:pt x="670" y="912"/>
                    <a:pt x="669" y="912"/>
                    <a:pt x="669" y="912"/>
                  </a:cubicBezTo>
                  <a:cubicBezTo>
                    <a:pt x="535" y="910"/>
                    <a:pt x="428" y="799"/>
                    <a:pt x="431" y="663"/>
                  </a:cubicBezTo>
                  <a:cubicBezTo>
                    <a:pt x="434" y="529"/>
                    <a:pt x="532" y="431"/>
                    <a:pt x="664" y="430"/>
                  </a:cubicBezTo>
                  <a:cubicBezTo>
                    <a:pt x="666" y="429"/>
                    <a:pt x="668" y="429"/>
                    <a:pt x="670" y="429"/>
                  </a:cubicBezTo>
                  <a:close/>
                  <a:moveTo>
                    <a:pt x="670" y="1"/>
                  </a:moveTo>
                  <a:cubicBezTo>
                    <a:pt x="299" y="1"/>
                    <a:pt x="5" y="292"/>
                    <a:pt x="2" y="663"/>
                  </a:cubicBezTo>
                  <a:cubicBezTo>
                    <a:pt x="1" y="1035"/>
                    <a:pt x="295" y="1336"/>
                    <a:pt x="664" y="1340"/>
                  </a:cubicBezTo>
                  <a:cubicBezTo>
                    <a:pt x="666" y="1340"/>
                    <a:pt x="668" y="1340"/>
                    <a:pt x="669" y="1340"/>
                  </a:cubicBezTo>
                  <a:cubicBezTo>
                    <a:pt x="1031" y="1340"/>
                    <a:pt x="1338" y="1038"/>
                    <a:pt x="1342" y="674"/>
                  </a:cubicBezTo>
                  <a:cubicBezTo>
                    <a:pt x="1346" y="307"/>
                    <a:pt x="1047" y="4"/>
                    <a:pt x="676" y="1"/>
                  </a:cubicBezTo>
                  <a:cubicBezTo>
                    <a:pt x="674" y="1"/>
                    <a:pt x="672" y="1"/>
                    <a:pt x="6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5091055" y="2381246"/>
              <a:ext cx="40320" cy="40290"/>
            </a:xfrm>
            <a:custGeom>
              <a:rect b="b" l="l" r="r" t="t"/>
              <a:pathLst>
                <a:path extrusionOk="0" h="1341" w="1342">
                  <a:moveTo>
                    <a:pt x="666" y="429"/>
                  </a:moveTo>
                  <a:cubicBezTo>
                    <a:pt x="796" y="429"/>
                    <a:pt x="906" y="533"/>
                    <a:pt x="911" y="661"/>
                  </a:cubicBezTo>
                  <a:cubicBezTo>
                    <a:pt x="915" y="791"/>
                    <a:pt x="804" y="909"/>
                    <a:pt x="674" y="913"/>
                  </a:cubicBezTo>
                  <a:cubicBezTo>
                    <a:pt x="672" y="913"/>
                    <a:pt x="670" y="913"/>
                    <a:pt x="669" y="913"/>
                  </a:cubicBezTo>
                  <a:cubicBezTo>
                    <a:pt x="537" y="913"/>
                    <a:pt x="429" y="804"/>
                    <a:pt x="429" y="671"/>
                  </a:cubicBezTo>
                  <a:cubicBezTo>
                    <a:pt x="429" y="538"/>
                    <a:pt x="525" y="435"/>
                    <a:pt x="655" y="429"/>
                  </a:cubicBezTo>
                  <a:cubicBezTo>
                    <a:pt x="659" y="429"/>
                    <a:pt x="662" y="429"/>
                    <a:pt x="666" y="429"/>
                  </a:cubicBezTo>
                  <a:close/>
                  <a:moveTo>
                    <a:pt x="665" y="1"/>
                  </a:moveTo>
                  <a:cubicBezTo>
                    <a:pt x="294" y="2"/>
                    <a:pt x="0" y="299"/>
                    <a:pt x="0" y="673"/>
                  </a:cubicBezTo>
                  <a:cubicBezTo>
                    <a:pt x="2" y="1041"/>
                    <a:pt x="300" y="1340"/>
                    <a:pt x="668" y="1340"/>
                  </a:cubicBezTo>
                  <a:cubicBezTo>
                    <a:pt x="669" y="1340"/>
                    <a:pt x="670" y="1340"/>
                    <a:pt x="671" y="1340"/>
                  </a:cubicBezTo>
                  <a:cubicBezTo>
                    <a:pt x="1036" y="1339"/>
                    <a:pt x="1341" y="1032"/>
                    <a:pt x="1340" y="667"/>
                  </a:cubicBezTo>
                  <a:cubicBezTo>
                    <a:pt x="1338" y="299"/>
                    <a:pt x="1035" y="1"/>
                    <a:pt x="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4981091" y="2326384"/>
              <a:ext cx="40350" cy="40290"/>
            </a:xfrm>
            <a:custGeom>
              <a:rect b="b" l="l" r="r" t="t"/>
              <a:pathLst>
                <a:path extrusionOk="0" h="1341" w="1343">
                  <a:moveTo>
                    <a:pt x="674" y="429"/>
                  </a:moveTo>
                  <a:cubicBezTo>
                    <a:pt x="676" y="429"/>
                    <a:pt x="677" y="429"/>
                    <a:pt x="679" y="430"/>
                  </a:cubicBezTo>
                  <a:cubicBezTo>
                    <a:pt x="817" y="432"/>
                    <a:pt x="918" y="541"/>
                    <a:pt x="912" y="678"/>
                  </a:cubicBezTo>
                  <a:cubicBezTo>
                    <a:pt x="907" y="808"/>
                    <a:pt x="801" y="912"/>
                    <a:pt x="673" y="912"/>
                  </a:cubicBezTo>
                  <a:cubicBezTo>
                    <a:pt x="543" y="912"/>
                    <a:pt x="430" y="798"/>
                    <a:pt x="432" y="666"/>
                  </a:cubicBezTo>
                  <a:cubicBezTo>
                    <a:pt x="433" y="533"/>
                    <a:pt x="540" y="429"/>
                    <a:pt x="674" y="429"/>
                  </a:cubicBezTo>
                  <a:close/>
                  <a:moveTo>
                    <a:pt x="673" y="1"/>
                  </a:moveTo>
                  <a:cubicBezTo>
                    <a:pt x="672" y="1"/>
                    <a:pt x="672" y="1"/>
                    <a:pt x="671" y="1"/>
                  </a:cubicBezTo>
                  <a:cubicBezTo>
                    <a:pt x="301" y="2"/>
                    <a:pt x="0" y="303"/>
                    <a:pt x="3" y="671"/>
                  </a:cubicBezTo>
                  <a:cubicBezTo>
                    <a:pt x="4" y="1036"/>
                    <a:pt x="308" y="1340"/>
                    <a:pt x="672" y="1340"/>
                  </a:cubicBezTo>
                  <a:cubicBezTo>
                    <a:pt x="673" y="1340"/>
                    <a:pt x="674" y="1340"/>
                    <a:pt x="675" y="1340"/>
                  </a:cubicBezTo>
                  <a:cubicBezTo>
                    <a:pt x="1043" y="1339"/>
                    <a:pt x="1343" y="1035"/>
                    <a:pt x="1341" y="666"/>
                  </a:cubicBezTo>
                  <a:cubicBezTo>
                    <a:pt x="1340" y="294"/>
                    <a:pt x="1046" y="1"/>
                    <a:pt x="6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5036103" y="2326384"/>
              <a:ext cx="40290" cy="40290"/>
            </a:xfrm>
            <a:custGeom>
              <a:rect b="b" l="l" r="r" t="t"/>
              <a:pathLst>
                <a:path extrusionOk="0" h="1341" w="1341">
                  <a:moveTo>
                    <a:pt x="670" y="430"/>
                  </a:moveTo>
                  <a:cubicBezTo>
                    <a:pt x="806" y="430"/>
                    <a:pt x="914" y="539"/>
                    <a:pt x="912" y="673"/>
                  </a:cubicBezTo>
                  <a:cubicBezTo>
                    <a:pt x="909" y="802"/>
                    <a:pt x="796" y="912"/>
                    <a:pt x="670" y="912"/>
                  </a:cubicBezTo>
                  <a:cubicBezTo>
                    <a:pt x="667" y="912"/>
                    <a:pt x="665" y="912"/>
                    <a:pt x="663" y="912"/>
                  </a:cubicBezTo>
                  <a:cubicBezTo>
                    <a:pt x="529" y="906"/>
                    <a:pt x="425" y="792"/>
                    <a:pt x="431" y="657"/>
                  </a:cubicBezTo>
                  <a:cubicBezTo>
                    <a:pt x="436" y="525"/>
                    <a:pt x="538" y="430"/>
                    <a:pt x="670" y="430"/>
                  </a:cubicBezTo>
                  <a:close/>
                  <a:moveTo>
                    <a:pt x="670" y="1"/>
                  </a:moveTo>
                  <a:cubicBezTo>
                    <a:pt x="297" y="1"/>
                    <a:pt x="1" y="297"/>
                    <a:pt x="2" y="668"/>
                  </a:cubicBezTo>
                  <a:cubicBezTo>
                    <a:pt x="2" y="1040"/>
                    <a:pt x="303" y="1340"/>
                    <a:pt x="671" y="1340"/>
                  </a:cubicBezTo>
                  <a:cubicBezTo>
                    <a:pt x="1037" y="1339"/>
                    <a:pt x="1340" y="1034"/>
                    <a:pt x="1340" y="667"/>
                  </a:cubicBezTo>
                  <a:cubicBezTo>
                    <a:pt x="1340" y="299"/>
                    <a:pt x="1041" y="1"/>
                    <a:pt x="6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4981091" y="2381246"/>
              <a:ext cx="40380" cy="40290"/>
            </a:xfrm>
            <a:custGeom>
              <a:rect b="b" l="l" r="r" t="t"/>
              <a:pathLst>
                <a:path extrusionOk="0" h="1341" w="1344">
                  <a:moveTo>
                    <a:pt x="673" y="429"/>
                  </a:moveTo>
                  <a:cubicBezTo>
                    <a:pt x="675" y="429"/>
                    <a:pt x="678" y="429"/>
                    <a:pt x="681" y="429"/>
                  </a:cubicBezTo>
                  <a:cubicBezTo>
                    <a:pt x="811" y="432"/>
                    <a:pt x="911" y="535"/>
                    <a:pt x="912" y="666"/>
                  </a:cubicBezTo>
                  <a:cubicBezTo>
                    <a:pt x="914" y="801"/>
                    <a:pt x="808" y="912"/>
                    <a:pt x="676" y="912"/>
                  </a:cubicBezTo>
                  <a:cubicBezTo>
                    <a:pt x="675" y="912"/>
                    <a:pt x="674" y="911"/>
                    <a:pt x="673" y="911"/>
                  </a:cubicBezTo>
                  <a:cubicBezTo>
                    <a:pt x="541" y="911"/>
                    <a:pt x="430" y="799"/>
                    <a:pt x="432" y="666"/>
                  </a:cubicBezTo>
                  <a:cubicBezTo>
                    <a:pt x="433" y="535"/>
                    <a:pt x="541" y="429"/>
                    <a:pt x="673" y="429"/>
                  </a:cubicBezTo>
                  <a:close/>
                  <a:moveTo>
                    <a:pt x="675" y="1"/>
                  </a:moveTo>
                  <a:cubicBezTo>
                    <a:pt x="305" y="1"/>
                    <a:pt x="6" y="297"/>
                    <a:pt x="3" y="666"/>
                  </a:cubicBezTo>
                  <a:cubicBezTo>
                    <a:pt x="0" y="1031"/>
                    <a:pt x="302" y="1337"/>
                    <a:pt x="669" y="1340"/>
                  </a:cubicBezTo>
                  <a:cubicBezTo>
                    <a:pt x="671" y="1340"/>
                    <a:pt x="673" y="1340"/>
                    <a:pt x="674" y="1340"/>
                  </a:cubicBezTo>
                  <a:cubicBezTo>
                    <a:pt x="1040" y="1340"/>
                    <a:pt x="1340" y="1042"/>
                    <a:pt x="1341" y="674"/>
                  </a:cubicBezTo>
                  <a:cubicBezTo>
                    <a:pt x="1344" y="303"/>
                    <a:pt x="1049" y="2"/>
                    <a:pt x="678" y="1"/>
                  </a:cubicBezTo>
                  <a:cubicBezTo>
                    <a:pt x="677" y="1"/>
                    <a:pt x="676" y="1"/>
                    <a:pt x="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3"/>
            <p:cNvSpPr/>
            <p:nvPr/>
          </p:nvSpPr>
          <p:spPr>
            <a:xfrm>
              <a:off x="5036163" y="2381246"/>
              <a:ext cx="40230" cy="40290"/>
            </a:xfrm>
            <a:custGeom>
              <a:rect b="b" l="l" r="r" t="t"/>
              <a:pathLst>
                <a:path extrusionOk="0" h="1341" w="1339">
                  <a:moveTo>
                    <a:pt x="666" y="429"/>
                  </a:moveTo>
                  <a:cubicBezTo>
                    <a:pt x="799" y="429"/>
                    <a:pt x="908" y="535"/>
                    <a:pt x="910" y="667"/>
                  </a:cubicBezTo>
                  <a:cubicBezTo>
                    <a:pt x="911" y="799"/>
                    <a:pt x="800" y="911"/>
                    <a:pt x="668" y="911"/>
                  </a:cubicBezTo>
                  <a:cubicBezTo>
                    <a:pt x="534" y="911"/>
                    <a:pt x="426" y="802"/>
                    <a:pt x="429" y="666"/>
                  </a:cubicBezTo>
                  <a:cubicBezTo>
                    <a:pt x="430" y="535"/>
                    <a:pt x="530" y="432"/>
                    <a:pt x="661" y="429"/>
                  </a:cubicBezTo>
                  <a:cubicBezTo>
                    <a:pt x="662" y="429"/>
                    <a:pt x="664" y="429"/>
                    <a:pt x="666" y="429"/>
                  </a:cubicBezTo>
                  <a:close/>
                  <a:moveTo>
                    <a:pt x="668" y="1"/>
                  </a:moveTo>
                  <a:cubicBezTo>
                    <a:pt x="297" y="1"/>
                    <a:pt x="0" y="297"/>
                    <a:pt x="0" y="670"/>
                  </a:cubicBezTo>
                  <a:cubicBezTo>
                    <a:pt x="0" y="1039"/>
                    <a:pt x="299" y="1340"/>
                    <a:pt x="668" y="1340"/>
                  </a:cubicBezTo>
                  <a:cubicBezTo>
                    <a:pt x="1035" y="1340"/>
                    <a:pt x="1338" y="1037"/>
                    <a:pt x="1338" y="670"/>
                  </a:cubicBezTo>
                  <a:cubicBezTo>
                    <a:pt x="1338" y="301"/>
                    <a:pt x="1037" y="2"/>
                    <a:pt x="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53"/>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54"/>
          <p:cNvSpPr/>
          <p:nvPr/>
        </p:nvSpPr>
        <p:spPr>
          <a:xfrm flipH="1">
            <a:off x="751782" y="1954413"/>
            <a:ext cx="772800" cy="772800"/>
          </a:xfrm>
          <a:prstGeom prst="pie">
            <a:avLst>
              <a:gd fmla="val 13055526"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1816019" y="3544452"/>
            <a:ext cx="1524900" cy="3690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1816019" y="4215300"/>
            <a:ext cx="1524900" cy="3690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1056" name="Google Shape;1056;p54"/>
          <p:cNvSpPr txBox="1"/>
          <p:nvPr/>
        </p:nvSpPr>
        <p:spPr>
          <a:xfrm>
            <a:off x="5840600" y="3086048"/>
            <a:ext cx="1326300" cy="309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800">
                <a:solidFill>
                  <a:schemeClr val="dk1"/>
                </a:solidFill>
                <a:latin typeface="Martel"/>
                <a:ea typeface="Martel"/>
                <a:cs typeface="Martel"/>
                <a:sym typeface="Martel"/>
              </a:rPr>
              <a:t>Age</a:t>
            </a:r>
            <a:endParaRPr sz="1800"/>
          </a:p>
        </p:txBody>
      </p:sp>
      <p:sp>
        <p:nvSpPr>
          <p:cNvPr id="1057" name="Google Shape;1057;p54"/>
          <p:cNvSpPr txBox="1"/>
          <p:nvPr/>
        </p:nvSpPr>
        <p:spPr>
          <a:xfrm>
            <a:off x="1977100" y="3085748"/>
            <a:ext cx="1326300" cy="31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a:ea typeface="Martel"/>
                <a:cs typeface="Martel"/>
                <a:sym typeface="Martel"/>
              </a:rPr>
              <a:t>Gender</a:t>
            </a:r>
            <a:endParaRPr sz="1800"/>
          </a:p>
        </p:txBody>
      </p:sp>
      <p:sp>
        <p:nvSpPr>
          <p:cNvPr id="1058" name="Google Shape;1058;p54"/>
          <p:cNvSpPr/>
          <p:nvPr/>
        </p:nvSpPr>
        <p:spPr>
          <a:xfrm>
            <a:off x="1816021" y="3544452"/>
            <a:ext cx="635400" cy="3690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1816022" y="4215300"/>
            <a:ext cx="936900" cy="369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txBox="1"/>
          <p:nvPr/>
        </p:nvSpPr>
        <p:spPr>
          <a:xfrm>
            <a:off x="3332703" y="4260017"/>
            <a:ext cx="6675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accent4"/>
                </a:solidFill>
                <a:latin typeface="Martel"/>
                <a:ea typeface="Martel"/>
                <a:cs typeface="Martel"/>
                <a:sym typeface="Martel"/>
              </a:rPr>
              <a:t>60%</a:t>
            </a:r>
            <a:endParaRPr b="1" sz="1700">
              <a:solidFill>
                <a:schemeClr val="accent4"/>
              </a:solidFill>
              <a:latin typeface="Martel"/>
              <a:ea typeface="Martel"/>
              <a:cs typeface="Martel"/>
              <a:sym typeface="Martel"/>
            </a:endParaRPr>
          </a:p>
        </p:txBody>
      </p:sp>
      <p:sp>
        <p:nvSpPr>
          <p:cNvPr id="1061" name="Google Shape;1061;p54"/>
          <p:cNvSpPr txBox="1"/>
          <p:nvPr/>
        </p:nvSpPr>
        <p:spPr>
          <a:xfrm>
            <a:off x="3332703" y="3589176"/>
            <a:ext cx="6675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accent4"/>
                </a:solidFill>
                <a:latin typeface="Martel"/>
                <a:ea typeface="Martel"/>
                <a:cs typeface="Martel"/>
                <a:sym typeface="Martel"/>
              </a:rPr>
              <a:t>40%</a:t>
            </a:r>
            <a:endParaRPr b="1" sz="1700">
              <a:solidFill>
                <a:schemeClr val="accent4"/>
              </a:solidFill>
              <a:latin typeface="Martel"/>
              <a:ea typeface="Martel"/>
              <a:cs typeface="Martel"/>
              <a:sym typeface="Martel"/>
            </a:endParaRPr>
          </a:p>
        </p:txBody>
      </p:sp>
      <p:cxnSp>
        <p:nvCxnSpPr>
          <p:cNvPr id="1062" name="Google Shape;1062;p54"/>
          <p:cNvCxnSpPr/>
          <p:nvPr/>
        </p:nvCxnSpPr>
        <p:spPr>
          <a:xfrm>
            <a:off x="5797514" y="3713363"/>
            <a:ext cx="1394400" cy="0"/>
          </a:xfrm>
          <a:prstGeom prst="straightConnector1">
            <a:avLst/>
          </a:prstGeom>
          <a:noFill/>
          <a:ln cap="flat" cmpd="sng" w="28575">
            <a:solidFill>
              <a:schemeClr val="dk1"/>
            </a:solidFill>
            <a:prstDash val="solid"/>
            <a:round/>
            <a:headEnd len="med" w="med" type="none"/>
            <a:tailEnd len="med" w="med" type="none"/>
          </a:ln>
        </p:spPr>
      </p:cxnSp>
      <p:cxnSp>
        <p:nvCxnSpPr>
          <p:cNvPr id="1063" name="Google Shape;1063;p54"/>
          <p:cNvCxnSpPr/>
          <p:nvPr/>
        </p:nvCxnSpPr>
        <p:spPr>
          <a:xfrm>
            <a:off x="5797517" y="3713350"/>
            <a:ext cx="772800" cy="0"/>
          </a:xfrm>
          <a:prstGeom prst="straightConnector1">
            <a:avLst/>
          </a:prstGeom>
          <a:noFill/>
          <a:ln cap="flat" cmpd="sng" w="28575">
            <a:solidFill>
              <a:schemeClr val="dk2"/>
            </a:solidFill>
            <a:prstDash val="solid"/>
            <a:round/>
            <a:headEnd len="med" w="med" type="none"/>
            <a:tailEnd len="med" w="med" type="oval"/>
          </a:ln>
        </p:spPr>
      </p:cxnSp>
      <p:cxnSp>
        <p:nvCxnSpPr>
          <p:cNvPr id="1064" name="Google Shape;1064;p54"/>
          <p:cNvCxnSpPr/>
          <p:nvPr/>
        </p:nvCxnSpPr>
        <p:spPr>
          <a:xfrm>
            <a:off x="5797514" y="4088444"/>
            <a:ext cx="1394400" cy="0"/>
          </a:xfrm>
          <a:prstGeom prst="straightConnector1">
            <a:avLst/>
          </a:prstGeom>
          <a:noFill/>
          <a:ln cap="flat" cmpd="sng" w="28575">
            <a:solidFill>
              <a:schemeClr val="dk1"/>
            </a:solidFill>
            <a:prstDash val="solid"/>
            <a:round/>
            <a:headEnd len="med" w="med" type="none"/>
            <a:tailEnd len="med" w="med" type="none"/>
          </a:ln>
        </p:spPr>
      </p:cxnSp>
      <p:cxnSp>
        <p:nvCxnSpPr>
          <p:cNvPr id="1065" name="Google Shape;1065;p54"/>
          <p:cNvCxnSpPr/>
          <p:nvPr/>
        </p:nvCxnSpPr>
        <p:spPr>
          <a:xfrm>
            <a:off x="5797517" y="4088434"/>
            <a:ext cx="1128900" cy="0"/>
          </a:xfrm>
          <a:prstGeom prst="straightConnector1">
            <a:avLst/>
          </a:prstGeom>
          <a:noFill/>
          <a:ln cap="flat" cmpd="sng" w="28575">
            <a:solidFill>
              <a:schemeClr val="dk2"/>
            </a:solidFill>
            <a:prstDash val="solid"/>
            <a:round/>
            <a:headEnd len="med" w="med" type="none"/>
            <a:tailEnd len="med" w="med" type="oval"/>
          </a:ln>
        </p:spPr>
      </p:cxnSp>
      <p:cxnSp>
        <p:nvCxnSpPr>
          <p:cNvPr id="1066" name="Google Shape;1066;p54"/>
          <p:cNvCxnSpPr/>
          <p:nvPr/>
        </p:nvCxnSpPr>
        <p:spPr>
          <a:xfrm>
            <a:off x="5797514" y="4460075"/>
            <a:ext cx="1394400" cy="0"/>
          </a:xfrm>
          <a:prstGeom prst="straightConnector1">
            <a:avLst/>
          </a:prstGeom>
          <a:noFill/>
          <a:ln cap="flat" cmpd="sng" w="28575">
            <a:solidFill>
              <a:schemeClr val="dk1"/>
            </a:solidFill>
            <a:prstDash val="solid"/>
            <a:round/>
            <a:headEnd len="med" w="med" type="none"/>
            <a:tailEnd len="med" w="med" type="none"/>
          </a:ln>
        </p:spPr>
      </p:cxnSp>
      <p:cxnSp>
        <p:nvCxnSpPr>
          <p:cNvPr id="1067" name="Google Shape;1067;p54"/>
          <p:cNvCxnSpPr/>
          <p:nvPr/>
        </p:nvCxnSpPr>
        <p:spPr>
          <a:xfrm>
            <a:off x="5797517" y="4460068"/>
            <a:ext cx="437100" cy="0"/>
          </a:xfrm>
          <a:prstGeom prst="straightConnector1">
            <a:avLst/>
          </a:prstGeom>
          <a:noFill/>
          <a:ln cap="flat" cmpd="sng" w="28575">
            <a:solidFill>
              <a:schemeClr val="dk2"/>
            </a:solidFill>
            <a:prstDash val="solid"/>
            <a:round/>
            <a:headEnd len="med" w="med" type="none"/>
            <a:tailEnd len="med" w="med" type="oval"/>
          </a:ln>
        </p:spPr>
      </p:cxnSp>
      <p:sp>
        <p:nvSpPr>
          <p:cNvPr id="1068" name="Google Shape;1068;p54"/>
          <p:cNvSpPr txBox="1"/>
          <p:nvPr>
            <p:ph idx="4294967295" type="subTitle"/>
          </p:nvPr>
        </p:nvSpPr>
        <p:spPr>
          <a:xfrm>
            <a:off x="5147852" y="3559138"/>
            <a:ext cx="640200" cy="308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25-35</a:t>
            </a:r>
            <a:endParaRPr/>
          </a:p>
        </p:txBody>
      </p:sp>
      <p:sp>
        <p:nvSpPr>
          <p:cNvPr id="1069" name="Google Shape;1069;p54"/>
          <p:cNvSpPr txBox="1"/>
          <p:nvPr>
            <p:ph idx="4294967295" type="subTitle"/>
          </p:nvPr>
        </p:nvSpPr>
        <p:spPr>
          <a:xfrm>
            <a:off x="5147852" y="3934228"/>
            <a:ext cx="640200" cy="308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35-45</a:t>
            </a:r>
            <a:endParaRPr/>
          </a:p>
        </p:txBody>
      </p:sp>
      <p:sp>
        <p:nvSpPr>
          <p:cNvPr id="1070" name="Google Shape;1070;p54"/>
          <p:cNvSpPr txBox="1"/>
          <p:nvPr>
            <p:ph idx="4294967295" type="subTitle"/>
          </p:nvPr>
        </p:nvSpPr>
        <p:spPr>
          <a:xfrm>
            <a:off x="5147852" y="4309318"/>
            <a:ext cx="640200" cy="308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45-55</a:t>
            </a:r>
            <a:endParaRPr/>
          </a:p>
        </p:txBody>
      </p:sp>
      <p:sp>
        <p:nvSpPr>
          <p:cNvPr id="1071" name="Google Shape;1071;p54"/>
          <p:cNvSpPr/>
          <p:nvPr/>
        </p:nvSpPr>
        <p:spPr>
          <a:xfrm>
            <a:off x="1290506" y="4184400"/>
            <a:ext cx="430800" cy="430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1290495" y="3513559"/>
            <a:ext cx="430800" cy="4308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txBox="1"/>
          <p:nvPr/>
        </p:nvSpPr>
        <p:spPr>
          <a:xfrm>
            <a:off x="3909000" y="1396062"/>
            <a:ext cx="1326000" cy="31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a:ea typeface="Martel"/>
                <a:cs typeface="Martel"/>
                <a:sym typeface="Martel"/>
              </a:rPr>
              <a:t>Interests</a:t>
            </a:r>
            <a:endParaRPr sz="1800"/>
          </a:p>
        </p:txBody>
      </p:sp>
      <p:sp>
        <p:nvSpPr>
          <p:cNvPr id="1074" name="Google Shape;1074;p54"/>
          <p:cNvSpPr txBox="1"/>
          <p:nvPr>
            <p:ph idx="4294967295" type="subTitle"/>
          </p:nvPr>
        </p:nvSpPr>
        <p:spPr>
          <a:xfrm>
            <a:off x="1551683" y="2106011"/>
            <a:ext cx="684900" cy="21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15%</a:t>
            </a:r>
            <a:endParaRPr b="1" sz="1800">
              <a:latin typeface="Martel"/>
              <a:ea typeface="Martel"/>
              <a:cs typeface="Martel"/>
              <a:sym typeface="Martel"/>
            </a:endParaRPr>
          </a:p>
        </p:txBody>
      </p:sp>
      <p:grpSp>
        <p:nvGrpSpPr>
          <p:cNvPr id="1075" name="Google Shape;1075;p54"/>
          <p:cNvGrpSpPr/>
          <p:nvPr/>
        </p:nvGrpSpPr>
        <p:grpSpPr>
          <a:xfrm>
            <a:off x="1357595" y="4215293"/>
            <a:ext cx="296595" cy="379368"/>
            <a:chOff x="1128550" y="3280850"/>
            <a:chExt cx="325000" cy="415700"/>
          </a:xfrm>
        </p:grpSpPr>
        <p:sp>
          <p:nvSpPr>
            <p:cNvPr id="1076" name="Google Shape;1076;p54"/>
            <p:cNvSpPr/>
            <p:nvPr/>
          </p:nvSpPr>
          <p:spPr>
            <a:xfrm>
              <a:off x="1128550" y="3280850"/>
              <a:ext cx="325000" cy="415700"/>
            </a:xfrm>
            <a:custGeom>
              <a:rect b="b" l="l" r="r" t="t"/>
              <a:pathLst>
                <a:path extrusionOk="0" h="16628" w="13000">
                  <a:moveTo>
                    <a:pt x="10028" y="2648"/>
                  </a:moveTo>
                  <a:cubicBezTo>
                    <a:pt x="10334" y="2776"/>
                    <a:pt x="10537" y="3085"/>
                    <a:pt x="10489" y="3425"/>
                  </a:cubicBezTo>
                  <a:cubicBezTo>
                    <a:pt x="10408" y="4013"/>
                    <a:pt x="10301" y="4598"/>
                    <a:pt x="10204" y="5188"/>
                  </a:cubicBezTo>
                  <a:cubicBezTo>
                    <a:pt x="10121" y="5195"/>
                    <a:pt x="10049" y="5199"/>
                    <a:pt x="9986" y="5199"/>
                  </a:cubicBezTo>
                  <a:cubicBezTo>
                    <a:pt x="9672" y="5199"/>
                    <a:pt x="9597" y="5091"/>
                    <a:pt x="9609" y="4675"/>
                  </a:cubicBezTo>
                  <a:cubicBezTo>
                    <a:pt x="9623" y="4172"/>
                    <a:pt x="9615" y="3669"/>
                    <a:pt x="9609" y="3165"/>
                  </a:cubicBezTo>
                  <a:cubicBezTo>
                    <a:pt x="9609" y="3063"/>
                    <a:pt x="9643" y="2998"/>
                    <a:pt x="9722" y="2935"/>
                  </a:cubicBezTo>
                  <a:cubicBezTo>
                    <a:pt x="9830" y="2848"/>
                    <a:pt x="9927" y="2744"/>
                    <a:pt x="10028" y="2648"/>
                  </a:cubicBezTo>
                  <a:close/>
                  <a:moveTo>
                    <a:pt x="3337" y="2569"/>
                  </a:moveTo>
                  <a:cubicBezTo>
                    <a:pt x="3354" y="2569"/>
                    <a:pt x="3371" y="2570"/>
                    <a:pt x="3388" y="2571"/>
                  </a:cubicBezTo>
                  <a:lnTo>
                    <a:pt x="3388" y="2935"/>
                  </a:lnTo>
                  <a:lnTo>
                    <a:pt x="3388" y="4754"/>
                  </a:lnTo>
                  <a:cubicBezTo>
                    <a:pt x="3388" y="5133"/>
                    <a:pt x="3329" y="5199"/>
                    <a:pt x="2960" y="5199"/>
                  </a:cubicBezTo>
                  <a:cubicBezTo>
                    <a:pt x="2952" y="5199"/>
                    <a:pt x="2944" y="5199"/>
                    <a:pt x="2935" y="5199"/>
                  </a:cubicBezTo>
                  <a:lnTo>
                    <a:pt x="2796" y="5199"/>
                  </a:lnTo>
                  <a:cubicBezTo>
                    <a:pt x="2698" y="4593"/>
                    <a:pt x="2583" y="4004"/>
                    <a:pt x="2514" y="3410"/>
                  </a:cubicBezTo>
                  <a:cubicBezTo>
                    <a:pt x="2459" y="2938"/>
                    <a:pt x="2845" y="2569"/>
                    <a:pt x="3337" y="2569"/>
                  </a:cubicBezTo>
                  <a:close/>
                  <a:moveTo>
                    <a:pt x="9765" y="614"/>
                  </a:moveTo>
                  <a:cubicBezTo>
                    <a:pt x="9931" y="1122"/>
                    <a:pt x="9998" y="1615"/>
                    <a:pt x="9772" y="2098"/>
                  </a:cubicBezTo>
                  <a:cubicBezTo>
                    <a:pt x="9533" y="2609"/>
                    <a:pt x="9112" y="2855"/>
                    <a:pt x="8551" y="2856"/>
                  </a:cubicBezTo>
                  <a:cubicBezTo>
                    <a:pt x="7928" y="2857"/>
                    <a:pt x="7305" y="2857"/>
                    <a:pt x="6683" y="2857"/>
                  </a:cubicBezTo>
                  <a:cubicBezTo>
                    <a:pt x="6060" y="2857"/>
                    <a:pt x="5437" y="2857"/>
                    <a:pt x="4815" y="2857"/>
                  </a:cubicBezTo>
                  <a:cubicBezTo>
                    <a:pt x="4750" y="2857"/>
                    <a:pt x="4683" y="2857"/>
                    <a:pt x="4621" y="2873"/>
                  </a:cubicBezTo>
                  <a:cubicBezTo>
                    <a:pt x="4494" y="2905"/>
                    <a:pt x="4430" y="2995"/>
                    <a:pt x="4441" y="3125"/>
                  </a:cubicBezTo>
                  <a:cubicBezTo>
                    <a:pt x="4452" y="3247"/>
                    <a:pt x="4527" y="3320"/>
                    <a:pt x="4649" y="3338"/>
                  </a:cubicBezTo>
                  <a:cubicBezTo>
                    <a:pt x="4677" y="3343"/>
                    <a:pt x="4707" y="3344"/>
                    <a:pt x="4736" y="3344"/>
                  </a:cubicBezTo>
                  <a:cubicBezTo>
                    <a:pt x="4756" y="3344"/>
                    <a:pt x="4775" y="3344"/>
                    <a:pt x="4795" y="3344"/>
                  </a:cubicBezTo>
                  <a:cubicBezTo>
                    <a:pt x="5409" y="3344"/>
                    <a:pt x="6024" y="3345"/>
                    <a:pt x="6638" y="3345"/>
                  </a:cubicBezTo>
                  <a:cubicBezTo>
                    <a:pt x="7253" y="3345"/>
                    <a:pt x="7868" y="3344"/>
                    <a:pt x="8482" y="3341"/>
                  </a:cubicBezTo>
                  <a:cubicBezTo>
                    <a:pt x="8691" y="3341"/>
                    <a:pt x="8899" y="3310"/>
                    <a:pt x="9124" y="3290"/>
                  </a:cubicBezTo>
                  <a:lnTo>
                    <a:pt x="9124" y="3462"/>
                  </a:lnTo>
                  <a:cubicBezTo>
                    <a:pt x="9124" y="3938"/>
                    <a:pt x="9120" y="4415"/>
                    <a:pt x="9126" y="4891"/>
                  </a:cubicBezTo>
                  <a:cubicBezTo>
                    <a:pt x="9131" y="5373"/>
                    <a:pt x="9438" y="5676"/>
                    <a:pt x="9921" y="5687"/>
                  </a:cubicBezTo>
                  <a:cubicBezTo>
                    <a:pt x="9933" y="5687"/>
                    <a:pt x="9944" y="5687"/>
                    <a:pt x="9956" y="5687"/>
                  </a:cubicBezTo>
                  <a:cubicBezTo>
                    <a:pt x="10017" y="5687"/>
                    <a:pt x="10078" y="5685"/>
                    <a:pt x="10139" y="5685"/>
                  </a:cubicBezTo>
                  <a:cubicBezTo>
                    <a:pt x="10186" y="5685"/>
                    <a:pt x="10232" y="5686"/>
                    <a:pt x="10278" y="5690"/>
                  </a:cubicBezTo>
                  <a:cubicBezTo>
                    <a:pt x="10521" y="5708"/>
                    <a:pt x="10698" y="5895"/>
                    <a:pt x="10684" y="6111"/>
                  </a:cubicBezTo>
                  <a:cubicBezTo>
                    <a:pt x="10670" y="6324"/>
                    <a:pt x="10476" y="6499"/>
                    <a:pt x="10249" y="6499"/>
                  </a:cubicBezTo>
                  <a:cubicBezTo>
                    <a:pt x="10241" y="6499"/>
                    <a:pt x="10232" y="6498"/>
                    <a:pt x="10223" y="6498"/>
                  </a:cubicBezTo>
                  <a:cubicBezTo>
                    <a:pt x="10184" y="6495"/>
                    <a:pt x="10132" y="6450"/>
                    <a:pt x="10114" y="6412"/>
                  </a:cubicBezTo>
                  <a:cubicBezTo>
                    <a:pt x="10065" y="6309"/>
                    <a:pt x="9994" y="6255"/>
                    <a:pt x="9894" y="6255"/>
                  </a:cubicBezTo>
                  <a:cubicBezTo>
                    <a:pt x="9878" y="6255"/>
                    <a:pt x="9860" y="6256"/>
                    <a:pt x="9842" y="6259"/>
                  </a:cubicBezTo>
                  <a:cubicBezTo>
                    <a:pt x="9709" y="6281"/>
                    <a:pt x="9650" y="6373"/>
                    <a:pt x="9646" y="6501"/>
                  </a:cubicBezTo>
                  <a:cubicBezTo>
                    <a:pt x="9625" y="7101"/>
                    <a:pt x="9481" y="7667"/>
                    <a:pt x="9145" y="8172"/>
                  </a:cubicBezTo>
                  <a:cubicBezTo>
                    <a:pt x="8521" y="9112"/>
                    <a:pt x="7643" y="9620"/>
                    <a:pt x="6526" y="9620"/>
                  </a:cubicBezTo>
                  <a:cubicBezTo>
                    <a:pt x="6502" y="9620"/>
                    <a:pt x="6478" y="9620"/>
                    <a:pt x="6454" y="9620"/>
                  </a:cubicBezTo>
                  <a:cubicBezTo>
                    <a:pt x="5208" y="9596"/>
                    <a:pt x="4285" y="8994"/>
                    <a:pt x="3697" y="7895"/>
                  </a:cubicBezTo>
                  <a:cubicBezTo>
                    <a:pt x="3495" y="7518"/>
                    <a:pt x="3391" y="7111"/>
                    <a:pt x="3368" y="6683"/>
                  </a:cubicBezTo>
                  <a:cubicBezTo>
                    <a:pt x="3364" y="6602"/>
                    <a:pt x="3377" y="6509"/>
                    <a:pt x="3342" y="6443"/>
                  </a:cubicBezTo>
                  <a:cubicBezTo>
                    <a:pt x="3301" y="6367"/>
                    <a:pt x="3221" y="6276"/>
                    <a:pt x="3148" y="6265"/>
                  </a:cubicBezTo>
                  <a:cubicBezTo>
                    <a:pt x="3142" y="6264"/>
                    <a:pt x="3135" y="6263"/>
                    <a:pt x="3129" y="6263"/>
                  </a:cubicBezTo>
                  <a:cubicBezTo>
                    <a:pt x="3053" y="6263"/>
                    <a:pt x="2939" y="6320"/>
                    <a:pt x="2913" y="6378"/>
                  </a:cubicBezTo>
                  <a:cubicBezTo>
                    <a:pt x="2872" y="6476"/>
                    <a:pt x="2820" y="6503"/>
                    <a:pt x="2745" y="6503"/>
                  </a:cubicBezTo>
                  <a:cubicBezTo>
                    <a:pt x="2728" y="6503"/>
                    <a:pt x="2709" y="6502"/>
                    <a:pt x="2689" y="6499"/>
                  </a:cubicBezTo>
                  <a:cubicBezTo>
                    <a:pt x="2488" y="6475"/>
                    <a:pt x="2335" y="6328"/>
                    <a:pt x="2317" y="6131"/>
                  </a:cubicBezTo>
                  <a:cubicBezTo>
                    <a:pt x="2300" y="5950"/>
                    <a:pt x="2439" y="5752"/>
                    <a:pt x="2633" y="5715"/>
                  </a:cubicBezTo>
                  <a:cubicBezTo>
                    <a:pt x="2764" y="5691"/>
                    <a:pt x="2902" y="5690"/>
                    <a:pt x="3037" y="5688"/>
                  </a:cubicBezTo>
                  <a:cubicBezTo>
                    <a:pt x="3569" y="5681"/>
                    <a:pt x="3873" y="5383"/>
                    <a:pt x="3874" y="4852"/>
                  </a:cubicBezTo>
                  <a:cubicBezTo>
                    <a:pt x="3877" y="4203"/>
                    <a:pt x="3873" y="3553"/>
                    <a:pt x="3876" y="2902"/>
                  </a:cubicBezTo>
                  <a:cubicBezTo>
                    <a:pt x="3881" y="1982"/>
                    <a:pt x="4439" y="1259"/>
                    <a:pt x="5305" y="1054"/>
                  </a:cubicBezTo>
                  <a:cubicBezTo>
                    <a:pt x="5457" y="1019"/>
                    <a:pt x="5616" y="1005"/>
                    <a:pt x="5772" y="1004"/>
                  </a:cubicBezTo>
                  <a:cubicBezTo>
                    <a:pt x="6065" y="1001"/>
                    <a:pt x="6358" y="999"/>
                    <a:pt x="6651" y="999"/>
                  </a:cubicBezTo>
                  <a:cubicBezTo>
                    <a:pt x="6905" y="999"/>
                    <a:pt x="7158" y="1000"/>
                    <a:pt x="7412" y="1002"/>
                  </a:cubicBezTo>
                  <a:cubicBezTo>
                    <a:pt x="7538" y="1003"/>
                    <a:pt x="7664" y="1005"/>
                    <a:pt x="7790" y="1005"/>
                  </a:cubicBezTo>
                  <a:cubicBezTo>
                    <a:pt x="8466" y="1005"/>
                    <a:pt x="9136" y="964"/>
                    <a:pt x="9765" y="614"/>
                  </a:cubicBezTo>
                  <a:close/>
                  <a:moveTo>
                    <a:pt x="4919" y="9779"/>
                  </a:moveTo>
                  <a:lnTo>
                    <a:pt x="4919" y="9779"/>
                  </a:lnTo>
                  <a:cubicBezTo>
                    <a:pt x="5734" y="10012"/>
                    <a:pt x="6147" y="10120"/>
                    <a:pt x="6528" y="10120"/>
                  </a:cubicBezTo>
                  <a:cubicBezTo>
                    <a:pt x="6933" y="10120"/>
                    <a:pt x="7302" y="9999"/>
                    <a:pt x="8081" y="9779"/>
                  </a:cubicBezTo>
                  <a:lnTo>
                    <a:pt x="8081" y="9779"/>
                  </a:lnTo>
                  <a:cubicBezTo>
                    <a:pt x="8081" y="10015"/>
                    <a:pt x="8087" y="10245"/>
                    <a:pt x="8077" y="10476"/>
                  </a:cubicBezTo>
                  <a:cubicBezTo>
                    <a:pt x="8076" y="10515"/>
                    <a:pt x="8025" y="10567"/>
                    <a:pt x="7984" y="10590"/>
                  </a:cubicBezTo>
                  <a:cubicBezTo>
                    <a:pt x="7523" y="10851"/>
                    <a:pt x="7061" y="11110"/>
                    <a:pt x="6594" y="11360"/>
                  </a:cubicBezTo>
                  <a:cubicBezTo>
                    <a:pt x="6570" y="11373"/>
                    <a:pt x="6535" y="11380"/>
                    <a:pt x="6500" y="11380"/>
                  </a:cubicBezTo>
                  <a:cubicBezTo>
                    <a:pt x="6465" y="11380"/>
                    <a:pt x="6430" y="11373"/>
                    <a:pt x="6406" y="11360"/>
                  </a:cubicBezTo>
                  <a:cubicBezTo>
                    <a:pt x="5939" y="11108"/>
                    <a:pt x="5477" y="10850"/>
                    <a:pt x="5014" y="10590"/>
                  </a:cubicBezTo>
                  <a:cubicBezTo>
                    <a:pt x="4975" y="10566"/>
                    <a:pt x="4924" y="10515"/>
                    <a:pt x="4923" y="10476"/>
                  </a:cubicBezTo>
                  <a:cubicBezTo>
                    <a:pt x="4914" y="10245"/>
                    <a:pt x="4919" y="10015"/>
                    <a:pt x="4919" y="9779"/>
                  </a:cubicBezTo>
                  <a:close/>
                  <a:moveTo>
                    <a:pt x="8740" y="10730"/>
                  </a:moveTo>
                  <a:cubicBezTo>
                    <a:pt x="8849" y="10948"/>
                    <a:pt x="8953" y="11157"/>
                    <a:pt x="9061" y="11375"/>
                  </a:cubicBezTo>
                  <a:cubicBezTo>
                    <a:pt x="8635" y="11741"/>
                    <a:pt x="8219" y="12102"/>
                    <a:pt x="7796" y="12455"/>
                  </a:cubicBezTo>
                  <a:cubicBezTo>
                    <a:pt x="7734" y="12506"/>
                    <a:pt x="7671" y="12532"/>
                    <a:pt x="7609" y="12532"/>
                  </a:cubicBezTo>
                  <a:cubicBezTo>
                    <a:pt x="7532" y="12532"/>
                    <a:pt x="7458" y="12493"/>
                    <a:pt x="7393" y="12417"/>
                  </a:cubicBezTo>
                  <a:cubicBezTo>
                    <a:pt x="7218" y="12212"/>
                    <a:pt x="7054" y="11997"/>
                    <a:pt x="6871" y="11769"/>
                  </a:cubicBezTo>
                  <a:cubicBezTo>
                    <a:pt x="7499" y="11419"/>
                    <a:pt x="8109" y="11082"/>
                    <a:pt x="8740" y="10730"/>
                  </a:cubicBezTo>
                  <a:close/>
                  <a:moveTo>
                    <a:pt x="4261" y="10732"/>
                  </a:moveTo>
                  <a:cubicBezTo>
                    <a:pt x="4884" y="11077"/>
                    <a:pt x="5496" y="11417"/>
                    <a:pt x="6133" y="11772"/>
                  </a:cubicBezTo>
                  <a:cubicBezTo>
                    <a:pt x="5938" y="12008"/>
                    <a:pt x="5758" y="12241"/>
                    <a:pt x="5560" y="12458"/>
                  </a:cubicBezTo>
                  <a:cubicBezTo>
                    <a:pt x="5511" y="12510"/>
                    <a:pt x="5453" y="12534"/>
                    <a:pt x="5395" y="12534"/>
                  </a:cubicBezTo>
                  <a:cubicBezTo>
                    <a:pt x="5330" y="12534"/>
                    <a:pt x="5264" y="12506"/>
                    <a:pt x="5205" y="12456"/>
                  </a:cubicBezTo>
                  <a:cubicBezTo>
                    <a:pt x="4784" y="12102"/>
                    <a:pt x="4366" y="11741"/>
                    <a:pt x="3939" y="11375"/>
                  </a:cubicBezTo>
                  <a:cubicBezTo>
                    <a:pt x="4046" y="11162"/>
                    <a:pt x="4148" y="10955"/>
                    <a:pt x="4261" y="10732"/>
                  </a:cubicBezTo>
                  <a:close/>
                  <a:moveTo>
                    <a:pt x="9906" y="0"/>
                  </a:moveTo>
                  <a:cubicBezTo>
                    <a:pt x="9850" y="0"/>
                    <a:pt x="9788" y="21"/>
                    <a:pt x="9722" y="60"/>
                  </a:cubicBezTo>
                  <a:cubicBezTo>
                    <a:pt x="9564" y="153"/>
                    <a:pt x="9407" y="252"/>
                    <a:pt x="9238" y="319"/>
                  </a:cubicBezTo>
                  <a:cubicBezTo>
                    <a:pt x="8846" y="478"/>
                    <a:pt x="8430" y="514"/>
                    <a:pt x="8011" y="514"/>
                  </a:cubicBezTo>
                  <a:cubicBezTo>
                    <a:pt x="7894" y="515"/>
                    <a:pt x="7777" y="515"/>
                    <a:pt x="7659" y="515"/>
                  </a:cubicBezTo>
                  <a:cubicBezTo>
                    <a:pt x="7362" y="515"/>
                    <a:pt x="7065" y="514"/>
                    <a:pt x="6768" y="514"/>
                  </a:cubicBezTo>
                  <a:cubicBezTo>
                    <a:pt x="6451" y="514"/>
                    <a:pt x="6135" y="515"/>
                    <a:pt x="5818" y="517"/>
                  </a:cubicBezTo>
                  <a:cubicBezTo>
                    <a:pt x="5641" y="519"/>
                    <a:pt x="5460" y="526"/>
                    <a:pt x="5287" y="562"/>
                  </a:cubicBezTo>
                  <a:cubicBezTo>
                    <a:pt x="4479" y="734"/>
                    <a:pt x="3902" y="1196"/>
                    <a:pt x="3576" y="1958"/>
                  </a:cubicBezTo>
                  <a:cubicBezTo>
                    <a:pt x="3538" y="2044"/>
                    <a:pt x="3495" y="2077"/>
                    <a:pt x="3398" y="2080"/>
                  </a:cubicBezTo>
                  <a:cubicBezTo>
                    <a:pt x="3253" y="2083"/>
                    <a:pt x="3103" y="2091"/>
                    <a:pt x="2965" y="2132"/>
                  </a:cubicBezTo>
                  <a:cubicBezTo>
                    <a:pt x="2307" y="2328"/>
                    <a:pt x="1943" y="2891"/>
                    <a:pt x="2040" y="3573"/>
                  </a:cubicBezTo>
                  <a:cubicBezTo>
                    <a:pt x="2113" y="4097"/>
                    <a:pt x="2207" y="4619"/>
                    <a:pt x="2297" y="5142"/>
                  </a:cubicBezTo>
                  <a:cubicBezTo>
                    <a:pt x="2317" y="5253"/>
                    <a:pt x="2303" y="5323"/>
                    <a:pt x="2200" y="5397"/>
                  </a:cubicBezTo>
                  <a:cubicBezTo>
                    <a:pt x="1919" y="5600"/>
                    <a:pt x="1791" y="5882"/>
                    <a:pt x="1845" y="6231"/>
                  </a:cubicBezTo>
                  <a:cubicBezTo>
                    <a:pt x="1918" y="6692"/>
                    <a:pt x="2254" y="6970"/>
                    <a:pt x="2754" y="6988"/>
                  </a:cubicBezTo>
                  <a:cubicBezTo>
                    <a:pt x="2850" y="6991"/>
                    <a:pt x="2910" y="6997"/>
                    <a:pt x="2931" y="7118"/>
                  </a:cubicBezTo>
                  <a:cubicBezTo>
                    <a:pt x="3103" y="8058"/>
                    <a:pt x="3574" y="8816"/>
                    <a:pt x="4335" y="9395"/>
                  </a:cubicBezTo>
                  <a:cubicBezTo>
                    <a:pt x="4372" y="9423"/>
                    <a:pt x="4421" y="9465"/>
                    <a:pt x="4423" y="9502"/>
                  </a:cubicBezTo>
                  <a:cubicBezTo>
                    <a:pt x="4431" y="9753"/>
                    <a:pt x="4427" y="10006"/>
                    <a:pt x="4427" y="10275"/>
                  </a:cubicBezTo>
                  <a:cubicBezTo>
                    <a:pt x="4370" y="10263"/>
                    <a:pt x="4318" y="10258"/>
                    <a:pt x="4270" y="10258"/>
                  </a:cubicBezTo>
                  <a:cubicBezTo>
                    <a:pt x="4003" y="10258"/>
                    <a:pt x="3849" y="10427"/>
                    <a:pt x="3741" y="10675"/>
                  </a:cubicBezTo>
                  <a:cubicBezTo>
                    <a:pt x="3669" y="10838"/>
                    <a:pt x="3578" y="10993"/>
                    <a:pt x="3506" y="11156"/>
                  </a:cubicBezTo>
                  <a:cubicBezTo>
                    <a:pt x="3463" y="11254"/>
                    <a:pt x="3395" y="11302"/>
                    <a:pt x="3294" y="11330"/>
                  </a:cubicBezTo>
                  <a:cubicBezTo>
                    <a:pt x="2660" y="11513"/>
                    <a:pt x="2027" y="11700"/>
                    <a:pt x="1396" y="11886"/>
                  </a:cubicBezTo>
                  <a:cubicBezTo>
                    <a:pt x="509" y="12147"/>
                    <a:pt x="5" y="12820"/>
                    <a:pt x="3" y="13748"/>
                  </a:cubicBezTo>
                  <a:cubicBezTo>
                    <a:pt x="3" y="14587"/>
                    <a:pt x="6" y="15426"/>
                    <a:pt x="2" y="16265"/>
                  </a:cubicBezTo>
                  <a:cubicBezTo>
                    <a:pt x="1" y="16417"/>
                    <a:pt x="30" y="16542"/>
                    <a:pt x="164" y="16628"/>
                  </a:cubicBezTo>
                  <a:lnTo>
                    <a:pt x="327" y="16628"/>
                  </a:lnTo>
                  <a:cubicBezTo>
                    <a:pt x="455" y="16549"/>
                    <a:pt x="494" y="16435"/>
                    <a:pt x="494" y="16286"/>
                  </a:cubicBezTo>
                  <a:cubicBezTo>
                    <a:pt x="488" y="15443"/>
                    <a:pt x="491" y="14600"/>
                    <a:pt x="491" y="13756"/>
                  </a:cubicBezTo>
                  <a:cubicBezTo>
                    <a:pt x="493" y="13034"/>
                    <a:pt x="842" y="12562"/>
                    <a:pt x="1533" y="12355"/>
                  </a:cubicBezTo>
                  <a:cubicBezTo>
                    <a:pt x="1795" y="12276"/>
                    <a:pt x="2060" y="12200"/>
                    <a:pt x="2346" y="12116"/>
                  </a:cubicBezTo>
                  <a:lnTo>
                    <a:pt x="2346" y="12321"/>
                  </a:lnTo>
                  <a:cubicBezTo>
                    <a:pt x="2346" y="13630"/>
                    <a:pt x="2348" y="14938"/>
                    <a:pt x="2344" y="16247"/>
                  </a:cubicBezTo>
                  <a:cubicBezTo>
                    <a:pt x="2344" y="16402"/>
                    <a:pt x="2370" y="16534"/>
                    <a:pt x="2504" y="16628"/>
                  </a:cubicBezTo>
                  <a:lnTo>
                    <a:pt x="2666" y="16628"/>
                  </a:lnTo>
                  <a:cubicBezTo>
                    <a:pt x="2809" y="16551"/>
                    <a:pt x="2836" y="16426"/>
                    <a:pt x="2836" y="16274"/>
                  </a:cubicBezTo>
                  <a:cubicBezTo>
                    <a:pt x="2833" y="14893"/>
                    <a:pt x="2836" y="13515"/>
                    <a:pt x="2830" y="12136"/>
                  </a:cubicBezTo>
                  <a:cubicBezTo>
                    <a:pt x="2830" y="12011"/>
                    <a:pt x="2864" y="11949"/>
                    <a:pt x="2987" y="11923"/>
                  </a:cubicBezTo>
                  <a:cubicBezTo>
                    <a:pt x="3113" y="11897"/>
                    <a:pt x="3236" y="11855"/>
                    <a:pt x="3388" y="11811"/>
                  </a:cubicBezTo>
                  <a:lnTo>
                    <a:pt x="3388" y="12011"/>
                  </a:lnTo>
                  <a:cubicBezTo>
                    <a:pt x="3388" y="13422"/>
                    <a:pt x="3389" y="14834"/>
                    <a:pt x="3387" y="16246"/>
                  </a:cubicBezTo>
                  <a:cubicBezTo>
                    <a:pt x="3385" y="16400"/>
                    <a:pt x="3412" y="16532"/>
                    <a:pt x="3543" y="16628"/>
                  </a:cubicBezTo>
                  <a:lnTo>
                    <a:pt x="3706" y="16628"/>
                  </a:lnTo>
                  <a:cubicBezTo>
                    <a:pt x="3849" y="16552"/>
                    <a:pt x="3877" y="16427"/>
                    <a:pt x="3877" y="16274"/>
                  </a:cubicBezTo>
                  <a:cubicBezTo>
                    <a:pt x="3874" y="14910"/>
                    <a:pt x="3876" y="13547"/>
                    <a:pt x="3876" y="12184"/>
                  </a:cubicBezTo>
                  <a:lnTo>
                    <a:pt x="3876" y="11977"/>
                  </a:lnTo>
                  <a:cubicBezTo>
                    <a:pt x="3942" y="12027"/>
                    <a:pt x="3983" y="12057"/>
                    <a:pt x="4022" y="12089"/>
                  </a:cubicBezTo>
                  <a:cubicBezTo>
                    <a:pt x="4302" y="12328"/>
                    <a:pt x="4579" y="12571"/>
                    <a:pt x="4861" y="12806"/>
                  </a:cubicBezTo>
                  <a:cubicBezTo>
                    <a:pt x="5032" y="12949"/>
                    <a:pt x="5216" y="13019"/>
                    <a:pt x="5395" y="13019"/>
                  </a:cubicBezTo>
                  <a:cubicBezTo>
                    <a:pt x="5620" y="13019"/>
                    <a:pt x="5838" y="12908"/>
                    <a:pt x="6016" y="12691"/>
                  </a:cubicBezTo>
                  <a:cubicBezTo>
                    <a:pt x="6174" y="12498"/>
                    <a:pt x="6327" y="12303"/>
                    <a:pt x="6500" y="12088"/>
                  </a:cubicBezTo>
                  <a:cubicBezTo>
                    <a:pt x="6645" y="12269"/>
                    <a:pt x="6784" y="12438"/>
                    <a:pt x="6917" y="12611"/>
                  </a:cubicBezTo>
                  <a:cubicBezTo>
                    <a:pt x="7048" y="12781"/>
                    <a:pt x="7194" y="12931"/>
                    <a:pt x="7409" y="12988"/>
                  </a:cubicBezTo>
                  <a:cubicBezTo>
                    <a:pt x="7482" y="13007"/>
                    <a:pt x="7552" y="13016"/>
                    <a:pt x="7620" y="13016"/>
                  </a:cubicBezTo>
                  <a:cubicBezTo>
                    <a:pt x="7809" y="13016"/>
                    <a:pt x="7980" y="12944"/>
                    <a:pt x="8135" y="12810"/>
                  </a:cubicBezTo>
                  <a:cubicBezTo>
                    <a:pt x="8513" y="12487"/>
                    <a:pt x="8892" y="12165"/>
                    <a:pt x="9268" y="11838"/>
                  </a:cubicBezTo>
                  <a:cubicBezTo>
                    <a:pt x="9323" y="11789"/>
                    <a:pt x="9374" y="11763"/>
                    <a:pt x="9434" y="11763"/>
                  </a:cubicBezTo>
                  <a:cubicBezTo>
                    <a:pt x="9463" y="11763"/>
                    <a:pt x="9494" y="11769"/>
                    <a:pt x="9529" y="11782"/>
                  </a:cubicBezTo>
                  <a:cubicBezTo>
                    <a:pt x="9691" y="11842"/>
                    <a:pt x="9858" y="11887"/>
                    <a:pt x="10027" y="11928"/>
                  </a:cubicBezTo>
                  <a:cubicBezTo>
                    <a:pt x="10133" y="11954"/>
                    <a:pt x="10171" y="12002"/>
                    <a:pt x="10170" y="12117"/>
                  </a:cubicBezTo>
                  <a:cubicBezTo>
                    <a:pt x="10162" y="12609"/>
                    <a:pt x="10166" y="13101"/>
                    <a:pt x="10166" y="13595"/>
                  </a:cubicBezTo>
                  <a:cubicBezTo>
                    <a:pt x="10166" y="14493"/>
                    <a:pt x="10169" y="15391"/>
                    <a:pt x="10164" y="16289"/>
                  </a:cubicBezTo>
                  <a:cubicBezTo>
                    <a:pt x="10163" y="16438"/>
                    <a:pt x="10199" y="16553"/>
                    <a:pt x="10334" y="16628"/>
                  </a:cubicBezTo>
                  <a:lnTo>
                    <a:pt x="10496" y="16628"/>
                  </a:lnTo>
                  <a:cubicBezTo>
                    <a:pt x="10630" y="16534"/>
                    <a:pt x="10656" y="16402"/>
                    <a:pt x="10656" y="16247"/>
                  </a:cubicBezTo>
                  <a:cubicBezTo>
                    <a:pt x="10652" y="14944"/>
                    <a:pt x="10653" y="13641"/>
                    <a:pt x="10653" y="12338"/>
                  </a:cubicBezTo>
                  <a:lnTo>
                    <a:pt x="10653" y="12115"/>
                  </a:lnTo>
                  <a:cubicBezTo>
                    <a:pt x="11105" y="12272"/>
                    <a:pt x="11578" y="12310"/>
                    <a:pt x="11963" y="12587"/>
                  </a:cubicBezTo>
                  <a:cubicBezTo>
                    <a:pt x="12340" y="12860"/>
                    <a:pt x="12509" y="13246"/>
                    <a:pt x="12509" y="13707"/>
                  </a:cubicBezTo>
                  <a:cubicBezTo>
                    <a:pt x="12509" y="14567"/>
                    <a:pt x="12512" y="15428"/>
                    <a:pt x="12506" y="16286"/>
                  </a:cubicBezTo>
                  <a:cubicBezTo>
                    <a:pt x="12506" y="16435"/>
                    <a:pt x="12545" y="16549"/>
                    <a:pt x="12673" y="16628"/>
                  </a:cubicBezTo>
                  <a:lnTo>
                    <a:pt x="12836" y="16628"/>
                  </a:lnTo>
                  <a:cubicBezTo>
                    <a:pt x="12968" y="16541"/>
                    <a:pt x="12999" y="16417"/>
                    <a:pt x="12998" y="16265"/>
                  </a:cubicBezTo>
                  <a:cubicBezTo>
                    <a:pt x="12994" y="15432"/>
                    <a:pt x="12997" y="14598"/>
                    <a:pt x="12997" y="13765"/>
                  </a:cubicBezTo>
                  <a:cubicBezTo>
                    <a:pt x="12995" y="12815"/>
                    <a:pt x="12498" y="12150"/>
                    <a:pt x="11588" y="11883"/>
                  </a:cubicBezTo>
                  <a:cubicBezTo>
                    <a:pt x="10961" y="11699"/>
                    <a:pt x="10334" y="11512"/>
                    <a:pt x="9706" y="11330"/>
                  </a:cubicBezTo>
                  <a:cubicBezTo>
                    <a:pt x="9605" y="11301"/>
                    <a:pt x="9539" y="11253"/>
                    <a:pt x="9494" y="11155"/>
                  </a:cubicBezTo>
                  <a:cubicBezTo>
                    <a:pt x="9400" y="10949"/>
                    <a:pt x="9297" y="10747"/>
                    <a:pt x="9192" y="10545"/>
                  </a:cubicBezTo>
                  <a:cubicBezTo>
                    <a:pt x="9093" y="10357"/>
                    <a:pt x="8942" y="10256"/>
                    <a:pt x="8735" y="10256"/>
                  </a:cubicBezTo>
                  <a:cubicBezTo>
                    <a:pt x="8720" y="10256"/>
                    <a:pt x="8705" y="10257"/>
                    <a:pt x="8690" y="10258"/>
                  </a:cubicBezTo>
                  <a:cubicBezTo>
                    <a:pt x="8678" y="10259"/>
                    <a:pt x="8666" y="10259"/>
                    <a:pt x="8654" y="10259"/>
                  </a:cubicBezTo>
                  <a:cubicBezTo>
                    <a:pt x="8629" y="10259"/>
                    <a:pt x="8602" y="10258"/>
                    <a:pt x="8570" y="10258"/>
                  </a:cubicBezTo>
                  <a:cubicBezTo>
                    <a:pt x="8570" y="10040"/>
                    <a:pt x="8577" y="9835"/>
                    <a:pt x="8568" y="9631"/>
                  </a:cubicBezTo>
                  <a:cubicBezTo>
                    <a:pt x="8561" y="9507"/>
                    <a:pt x="8606" y="9436"/>
                    <a:pt x="8701" y="9363"/>
                  </a:cubicBezTo>
                  <a:cubicBezTo>
                    <a:pt x="9418" y="8809"/>
                    <a:pt x="9879" y="8088"/>
                    <a:pt x="10048" y="7195"/>
                  </a:cubicBezTo>
                  <a:cubicBezTo>
                    <a:pt x="10083" y="7011"/>
                    <a:pt x="10170" y="6987"/>
                    <a:pt x="10326" y="6979"/>
                  </a:cubicBezTo>
                  <a:cubicBezTo>
                    <a:pt x="10704" y="6960"/>
                    <a:pt x="11040" y="6683"/>
                    <a:pt x="11137" y="6335"/>
                  </a:cubicBezTo>
                  <a:cubicBezTo>
                    <a:pt x="11238" y="5974"/>
                    <a:pt x="11100" y="5581"/>
                    <a:pt x="10780" y="5365"/>
                  </a:cubicBezTo>
                  <a:cubicBezTo>
                    <a:pt x="10694" y="5309"/>
                    <a:pt x="10683" y="5251"/>
                    <a:pt x="10697" y="5165"/>
                  </a:cubicBezTo>
                  <a:cubicBezTo>
                    <a:pt x="10780" y="4686"/>
                    <a:pt x="10856" y="4205"/>
                    <a:pt x="10943" y="3726"/>
                  </a:cubicBezTo>
                  <a:cubicBezTo>
                    <a:pt x="11058" y="3099"/>
                    <a:pt x="10890" y="2595"/>
                    <a:pt x="10334" y="2243"/>
                  </a:cubicBezTo>
                  <a:cubicBezTo>
                    <a:pt x="10302" y="2222"/>
                    <a:pt x="10289" y="2132"/>
                    <a:pt x="10303" y="2086"/>
                  </a:cubicBezTo>
                  <a:cubicBezTo>
                    <a:pt x="10503" y="1415"/>
                    <a:pt x="10375" y="779"/>
                    <a:pt x="10111" y="157"/>
                  </a:cubicBezTo>
                  <a:cubicBezTo>
                    <a:pt x="10065" y="50"/>
                    <a:pt x="9993" y="0"/>
                    <a:pt x="9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1356325" y="3593675"/>
              <a:ext cx="12675" cy="102875"/>
            </a:xfrm>
            <a:custGeom>
              <a:rect b="b" l="l" r="r" t="t"/>
              <a:pathLst>
                <a:path extrusionOk="0" h="4115" w="507">
                  <a:moveTo>
                    <a:pt x="231" y="1"/>
                  </a:moveTo>
                  <a:cubicBezTo>
                    <a:pt x="229" y="1"/>
                    <a:pt x="226" y="1"/>
                    <a:pt x="224" y="1"/>
                  </a:cubicBezTo>
                  <a:cubicBezTo>
                    <a:pt x="154" y="5"/>
                    <a:pt x="81" y="105"/>
                    <a:pt x="26" y="175"/>
                  </a:cubicBezTo>
                  <a:cubicBezTo>
                    <a:pt x="1" y="206"/>
                    <a:pt x="15" y="269"/>
                    <a:pt x="15" y="318"/>
                  </a:cubicBezTo>
                  <a:cubicBezTo>
                    <a:pt x="13" y="1471"/>
                    <a:pt x="16" y="2624"/>
                    <a:pt x="12" y="3778"/>
                  </a:cubicBezTo>
                  <a:cubicBezTo>
                    <a:pt x="10" y="3927"/>
                    <a:pt x="48" y="4042"/>
                    <a:pt x="183" y="4115"/>
                  </a:cubicBezTo>
                  <a:lnTo>
                    <a:pt x="346" y="4115"/>
                  </a:lnTo>
                  <a:cubicBezTo>
                    <a:pt x="466" y="4021"/>
                    <a:pt x="504" y="3898"/>
                    <a:pt x="504" y="3748"/>
                  </a:cubicBezTo>
                  <a:cubicBezTo>
                    <a:pt x="500" y="2611"/>
                    <a:pt x="501" y="1475"/>
                    <a:pt x="500" y="338"/>
                  </a:cubicBezTo>
                  <a:cubicBezTo>
                    <a:pt x="500" y="268"/>
                    <a:pt x="507" y="177"/>
                    <a:pt x="469" y="136"/>
                  </a:cubicBezTo>
                  <a:cubicBezTo>
                    <a:pt x="407" y="70"/>
                    <a:pt x="310"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1284425" y="3684350"/>
              <a:ext cx="13275" cy="12200"/>
            </a:xfrm>
            <a:custGeom>
              <a:rect b="b" l="l" r="r" t="t"/>
              <a:pathLst>
                <a:path extrusionOk="0" h="488" w="531">
                  <a:moveTo>
                    <a:pt x="273" y="0"/>
                  </a:moveTo>
                  <a:cubicBezTo>
                    <a:pt x="232" y="0"/>
                    <a:pt x="188" y="13"/>
                    <a:pt x="144" y="40"/>
                  </a:cubicBezTo>
                  <a:cubicBezTo>
                    <a:pt x="32" y="107"/>
                    <a:pt x="1" y="217"/>
                    <a:pt x="49" y="331"/>
                  </a:cubicBezTo>
                  <a:cubicBezTo>
                    <a:pt x="74" y="394"/>
                    <a:pt x="148" y="436"/>
                    <a:pt x="200" y="488"/>
                  </a:cubicBezTo>
                  <a:lnTo>
                    <a:pt x="363" y="488"/>
                  </a:lnTo>
                  <a:cubicBezTo>
                    <a:pt x="391" y="458"/>
                    <a:pt x="425" y="432"/>
                    <a:pt x="449" y="398"/>
                  </a:cubicBezTo>
                  <a:cubicBezTo>
                    <a:pt x="526" y="297"/>
                    <a:pt x="531" y="186"/>
                    <a:pt x="449" y="90"/>
                  </a:cubicBezTo>
                  <a:cubicBezTo>
                    <a:pt x="398" y="32"/>
                    <a:pt x="338"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1284925" y="3606350"/>
              <a:ext cx="12325" cy="12025"/>
            </a:xfrm>
            <a:custGeom>
              <a:rect b="b" l="l" r="r" t="t"/>
              <a:pathLst>
                <a:path extrusionOk="0" h="481" w="493">
                  <a:moveTo>
                    <a:pt x="244" y="1"/>
                  </a:moveTo>
                  <a:cubicBezTo>
                    <a:pt x="120" y="1"/>
                    <a:pt x="21" y="92"/>
                    <a:pt x="10" y="218"/>
                  </a:cubicBezTo>
                  <a:cubicBezTo>
                    <a:pt x="0" y="355"/>
                    <a:pt x="103" y="474"/>
                    <a:pt x="238" y="481"/>
                  </a:cubicBezTo>
                  <a:cubicBezTo>
                    <a:pt x="241" y="481"/>
                    <a:pt x="244" y="481"/>
                    <a:pt x="247" y="481"/>
                  </a:cubicBezTo>
                  <a:cubicBezTo>
                    <a:pt x="369" y="481"/>
                    <a:pt x="478" y="376"/>
                    <a:pt x="485" y="251"/>
                  </a:cubicBezTo>
                  <a:cubicBezTo>
                    <a:pt x="492" y="119"/>
                    <a:pt x="395" y="10"/>
                    <a:pt x="263" y="1"/>
                  </a:cubicBezTo>
                  <a:cubicBezTo>
                    <a:pt x="257" y="1"/>
                    <a:pt x="250" y="1"/>
                    <a:pt x="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1285125" y="3645375"/>
              <a:ext cx="12050" cy="12050"/>
            </a:xfrm>
            <a:custGeom>
              <a:rect b="b" l="l" r="r" t="t"/>
              <a:pathLst>
                <a:path extrusionOk="0" h="482" w="482">
                  <a:moveTo>
                    <a:pt x="240" y="0"/>
                  </a:moveTo>
                  <a:cubicBezTo>
                    <a:pt x="109" y="0"/>
                    <a:pt x="1" y="106"/>
                    <a:pt x="1" y="239"/>
                  </a:cubicBezTo>
                  <a:cubicBezTo>
                    <a:pt x="1" y="369"/>
                    <a:pt x="106" y="478"/>
                    <a:pt x="234" y="481"/>
                  </a:cubicBezTo>
                  <a:cubicBezTo>
                    <a:pt x="237" y="481"/>
                    <a:pt x="239" y="481"/>
                    <a:pt x="241" y="481"/>
                  </a:cubicBezTo>
                  <a:cubicBezTo>
                    <a:pt x="365" y="481"/>
                    <a:pt x="473" y="375"/>
                    <a:pt x="477" y="249"/>
                  </a:cubicBezTo>
                  <a:cubicBezTo>
                    <a:pt x="482" y="118"/>
                    <a:pt x="382" y="7"/>
                    <a:pt x="252" y="0"/>
                  </a:cubicBezTo>
                  <a:cubicBezTo>
                    <a:pt x="248" y="0"/>
                    <a:pt x="244"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1254675" y="3453700"/>
              <a:ext cx="71975" cy="38300"/>
            </a:xfrm>
            <a:custGeom>
              <a:rect b="b" l="l" r="r" t="t"/>
              <a:pathLst>
                <a:path extrusionOk="0" h="1532" w="2879">
                  <a:moveTo>
                    <a:pt x="2328" y="489"/>
                  </a:moveTo>
                  <a:cubicBezTo>
                    <a:pt x="2189" y="835"/>
                    <a:pt x="1857" y="1040"/>
                    <a:pt x="1463" y="1042"/>
                  </a:cubicBezTo>
                  <a:cubicBezTo>
                    <a:pt x="1462" y="1042"/>
                    <a:pt x="1461" y="1042"/>
                    <a:pt x="1459" y="1042"/>
                  </a:cubicBezTo>
                  <a:cubicBezTo>
                    <a:pt x="1058" y="1042"/>
                    <a:pt x="725" y="839"/>
                    <a:pt x="582" y="489"/>
                  </a:cubicBezTo>
                  <a:close/>
                  <a:moveTo>
                    <a:pt x="2179" y="1"/>
                  </a:moveTo>
                  <a:cubicBezTo>
                    <a:pt x="1941" y="1"/>
                    <a:pt x="1703" y="1"/>
                    <a:pt x="1465" y="1"/>
                  </a:cubicBezTo>
                  <a:lnTo>
                    <a:pt x="460" y="1"/>
                  </a:lnTo>
                  <a:cubicBezTo>
                    <a:pt x="80" y="1"/>
                    <a:pt x="0" y="97"/>
                    <a:pt x="63" y="472"/>
                  </a:cubicBezTo>
                  <a:cubicBezTo>
                    <a:pt x="68" y="498"/>
                    <a:pt x="76" y="524"/>
                    <a:pt x="85" y="550"/>
                  </a:cubicBezTo>
                  <a:cubicBezTo>
                    <a:pt x="264" y="1143"/>
                    <a:pt x="832" y="1532"/>
                    <a:pt x="1446" y="1532"/>
                  </a:cubicBezTo>
                  <a:cubicBezTo>
                    <a:pt x="1573" y="1532"/>
                    <a:pt x="1702" y="1515"/>
                    <a:pt x="1830" y="1480"/>
                  </a:cubicBezTo>
                  <a:cubicBezTo>
                    <a:pt x="2425" y="1318"/>
                    <a:pt x="2810" y="893"/>
                    <a:pt x="2856" y="347"/>
                  </a:cubicBezTo>
                  <a:cubicBezTo>
                    <a:pt x="2879" y="94"/>
                    <a:pt x="2796" y="3"/>
                    <a:pt x="2536" y="1"/>
                  </a:cubicBezTo>
                  <a:cubicBezTo>
                    <a:pt x="2417" y="1"/>
                    <a:pt x="2298"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1239300" y="3398000"/>
              <a:ext cx="25325" cy="11975"/>
            </a:xfrm>
            <a:custGeom>
              <a:rect b="b" l="l" r="r" t="t"/>
              <a:pathLst>
                <a:path extrusionOk="0" h="479" w="1013">
                  <a:moveTo>
                    <a:pt x="508" y="0"/>
                  </a:moveTo>
                  <a:cubicBezTo>
                    <a:pt x="404" y="0"/>
                    <a:pt x="299" y="4"/>
                    <a:pt x="195" y="13"/>
                  </a:cubicBezTo>
                  <a:cubicBezTo>
                    <a:pt x="66" y="23"/>
                    <a:pt x="1" y="129"/>
                    <a:pt x="11" y="259"/>
                  </a:cubicBezTo>
                  <a:cubicBezTo>
                    <a:pt x="21" y="388"/>
                    <a:pt x="99" y="465"/>
                    <a:pt x="231" y="475"/>
                  </a:cubicBezTo>
                  <a:cubicBezTo>
                    <a:pt x="266" y="478"/>
                    <a:pt x="301" y="479"/>
                    <a:pt x="336" y="479"/>
                  </a:cubicBezTo>
                  <a:cubicBezTo>
                    <a:pt x="393" y="479"/>
                    <a:pt x="449" y="477"/>
                    <a:pt x="506" y="477"/>
                  </a:cubicBezTo>
                  <a:cubicBezTo>
                    <a:pt x="563" y="477"/>
                    <a:pt x="619" y="479"/>
                    <a:pt x="676" y="479"/>
                  </a:cubicBezTo>
                  <a:cubicBezTo>
                    <a:pt x="711" y="479"/>
                    <a:pt x="746" y="478"/>
                    <a:pt x="781" y="475"/>
                  </a:cubicBezTo>
                  <a:cubicBezTo>
                    <a:pt x="912" y="465"/>
                    <a:pt x="990" y="392"/>
                    <a:pt x="1002" y="260"/>
                  </a:cubicBezTo>
                  <a:cubicBezTo>
                    <a:pt x="1013" y="129"/>
                    <a:pt x="953" y="24"/>
                    <a:pt x="822" y="13"/>
                  </a:cubicBezTo>
                  <a:cubicBezTo>
                    <a:pt x="718" y="4"/>
                    <a:pt x="613" y="0"/>
                    <a:pt x="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1317425" y="3398050"/>
              <a:ext cx="25300" cy="11900"/>
            </a:xfrm>
            <a:custGeom>
              <a:rect b="b" l="l" r="r" t="t"/>
              <a:pathLst>
                <a:path extrusionOk="0" h="476" w="1012">
                  <a:moveTo>
                    <a:pt x="502" y="0"/>
                  </a:moveTo>
                  <a:cubicBezTo>
                    <a:pt x="397" y="0"/>
                    <a:pt x="292" y="5"/>
                    <a:pt x="188" y="14"/>
                  </a:cubicBezTo>
                  <a:cubicBezTo>
                    <a:pt x="58" y="25"/>
                    <a:pt x="1" y="134"/>
                    <a:pt x="13" y="265"/>
                  </a:cubicBezTo>
                  <a:cubicBezTo>
                    <a:pt x="26" y="389"/>
                    <a:pt x="102" y="461"/>
                    <a:pt x="224" y="472"/>
                  </a:cubicBezTo>
                  <a:cubicBezTo>
                    <a:pt x="258" y="475"/>
                    <a:pt x="293" y="476"/>
                    <a:pt x="327" y="476"/>
                  </a:cubicBezTo>
                  <a:cubicBezTo>
                    <a:pt x="384" y="476"/>
                    <a:pt x="442" y="473"/>
                    <a:pt x="500" y="473"/>
                  </a:cubicBezTo>
                  <a:cubicBezTo>
                    <a:pt x="560" y="473"/>
                    <a:pt x="621" y="476"/>
                    <a:pt x="681" y="476"/>
                  </a:cubicBezTo>
                  <a:cubicBezTo>
                    <a:pt x="718" y="476"/>
                    <a:pt x="754" y="475"/>
                    <a:pt x="791" y="472"/>
                  </a:cubicBezTo>
                  <a:cubicBezTo>
                    <a:pt x="923" y="461"/>
                    <a:pt x="997" y="379"/>
                    <a:pt x="1006" y="250"/>
                  </a:cubicBezTo>
                  <a:cubicBezTo>
                    <a:pt x="1011" y="129"/>
                    <a:pt x="952" y="23"/>
                    <a:pt x="831" y="14"/>
                  </a:cubicBezTo>
                  <a:cubicBezTo>
                    <a:pt x="722" y="5"/>
                    <a:pt x="612" y="0"/>
                    <a:pt x="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4"/>
            <p:cNvSpPr/>
            <p:nvPr/>
          </p:nvSpPr>
          <p:spPr>
            <a:xfrm>
              <a:off x="1245850" y="3418125"/>
              <a:ext cx="12250" cy="18450"/>
            </a:xfrm>
            <a:custGeom>
              <a:rect b="b" l="l" r="r" t="t"/>
              <a:pathLst>
                <a:path extrusionOk="0" h="738" w="490">
                  <a:moveTo>
                    <a:pt x="239" y="0"/>
                  </a:moveTo>
                  <a:cubicBezTo>
                    <a:pt x="113" y="0"/>
                    <a:pt x="27" y="75"/>
                    <a:pt x="13" y="207"/>
                  </a:cubicBezTo>
                  <a:cubicBezTo>
                    <a:pt x="0" y="320"/>
                    <a:pt x="2" y="435"/>
                    <a:pt x="17" y="546"/>
                  </a:cubicBezTo>
                  <a:cubicBezTo>
                    <a:pt x="33" y="669"/>
                    <a:pt x="121" y="738"/>
                    <a:pt x="240" y="738"/>
                  </a:cubicBezTo>
                  <a:cubicBezTo>
                    <a:pt x="246" y="738"/>
                    <a:pt x="252" y="737"/>
                    <a:pt x="258" y="737"/>
                  </a:cubicBezTo>
                  <a:cubicBezTo>
                    <a:pt x="386" y="729"/>
                    <a:pt x="466" y="654"/>
                    <a:pt x="481" y="522"/>
                  </a:cubicBezTo>
                  <a:cubicBezTo>
                    <a:pt x="487" y="474"/>
                    <a:pt x="487" y="425"/>
                    <a:pt x="490" y="376"/>
                  </a:cubicBezTo>
                  <a:lnTo>
                    <a:pt x="483" y="376"/>
                  </a:lnTo>
                  <a:cubicBezTo>
                    <a:pt x="483" y="328"/>
                    <a:pt x="485" y="279"/>
                    <a:pt x="483" y="231"/>
                  </a:cubicBezTo>
                  <a:cubicBezTo>
                    <a:pt x="473" y="90"/>
                    <a:pt x="391" y="8"/>
                    <a:pt x="256" y="1"/>
                  </a:cubicBezTo>
                  <a:cubicBezTo>
                    <a:pt x="250" y="0"/>
                    <a:pt x="245"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4"/>
            <p:cNvSpPr/>
            <p:nvPr/>
          </p:nvSpPr>
          <p:spPr>
            <a:xfrm>
              <a:off x="1324075" y="3418025"/>
              <a:ext cx="12200" cy="18575"/>
            </a:xfrm>
            <a:custGeom>
              <a:rect b="b" l="l" r="r" t="t"/>
              <a:pathLst>
                <a:path extrusionOk="0" h="743" w="488">
                  <a:moveTo>
                    <a:pt x="243" y="0"/>
                  </a:moveTo>
                  <a:cubicBezTo>
                    <a:pt x="80" y="0"/>
                    <a:pt x="0" y="120"/>
                    <a:pt x="0" y="367"/>
                  </a:cubicBezTo>
                  <a:cubicBezTo>
                    <a:pt x="0" y="388"/>
                    <a:pt x="0" y="411"/>
                    <a:pt x="0" y="432"/>
                  </a:cubicBezTo>
                  <a:cubicBezTo>
                    <a:pt x="4" y="627"/>
                    <a:pt x="87" y="737"/>
                    <a:pt x="234" y="742"/>
                  </a:cubicBezTo>
                  <a:cubicBezTo>
                    <a:pt x="237" y="743"/>
                    <a:pt x="241" y="743"/>
                    <a:pt x="244" y="743"/>
                  </a:cubicBezTo>
                  <a:cubicBezTo>
                    <a:pt x="390" y="743"/>
                    <a:pt x="481" y="628"/>
                    <a:pt x="488" y="433"/>
                  </a:cubicBezTo>
                  <a:cubicBezTo>
                    <a:pt x="488" y="412"/>
                    <a:pt x="488" y="391"/>
                    <a:pt x="488" y="369"/>
                  </a:cubicBezTo>
                  <a:cubicBezTo>
                    <a:pt x="488" y="124"/>
                    <a:pt x="406" y="2"/>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54"/>
          <p:cNvGrpSpPr/>
          <p:nvPr/>
        </p:nvGrpSpPr>
        <p:grpSpPr>
          <a:xfrm>
            <a:off x="1363422" y="3543703"/>
            <a:ext cx="284937" cy="379322"/>
            <a:chOff x="5132950" y="3280900"/>
            <a:chExt cx="312225" cy="415650"/>
          </a:xfrm>
        </p:grpSpPr>
        <p:sp>
          <p:nvSpPr>
            <p:cNvPr id="1087" name="Google Shape;1087;p54"/>
            <p:cNvSpPr/>
            <p:nvPr/>
          </p:nvSpPr>
          <p:spPr>
            <a:xfrm>
              <a:off x="5132950" y="3280900"/>
              <a:ext cx="312225" cy="415650"/>
            </a:xfrm>
            <a:custGeom>
              <a:rect b="b" l="l" r="r" t="t"/>
              <a:pathLst>
                <a:path extrusionOk="0" h="16626" w="12489">
                  <a:moveTo>
                    <a:pt x="6246" y="474"/>
                  </a:moveTo>
                  <a:cubicBezTo>
                    <a:pt x="6903" y="474"/>
                    <a:pt x="7588" y="630"/>
                    <a:pt x="8226" y="989"/>
                  </a:cubicBezTo>
                  <a:cubicBezTo>
                    <a:pt x="9959" y="1962"/>
                    <a:pt x="10572" y="3537"/>
                    <a:pt x="10416" y="5511"/>
                  </a:cubicBezTo>
                  <a:cubicBezTo>
                    <a:pt x="9929" y="5475"/>
                    <a:pt x="9438" y="5463"/>
                    <a:pt x="8953" y="5400"/>
                  </a:cubicBezTo>
                  <a:cubicBezTo>
                    <a:pt x="8180" y="5300"/>
                    <a:pt x="7476" y="4998"/>
                    <a:pt x="6822" y="4579"/>
                  </a:cubicBezTo>
                  <a:cubicBezTo>
                    <a:pt x="5516" y="3740"/>
                    <a:pt x="4604" y="2572"/>
                    <a:pt x="3973" y="1170"/>
                  </a:cubicBezTo>
                  <a:cubicBezTo>
                    <a:pt x="4579" y="739"/>
                    <a:pt x="5390" y="474"/>
                    <a:pt x="6246" y="474"/>
                  </a:cubicBezTo>
                  <a:close/>
                  <a:moveTo>
                    <a:pt x="3528" y="1496"/>
                  </a:moveTo>
                  <a:cubicBezTo>
                    <a:pt x="3878" y="2049"/>
                    <a:pt x="4190" y="2621"/>
                    <a:pt x="4578" y="3138"/>
                  </a:cubicBezTo>
                  <a:cubicBezTo>
                    <a:pt x="5498" y="4366"/>
                    <a:pt x="6670" y="5270"/>
                    <a:pt x="8159" y="5723"/>
                  </a:cubicBezTo>
                  <a:cubicBezTo>
                    <a:pt x="8662" y="5876"/>
                    <a:pt x="9177" y="5947"/>
                    <a:pt x="9701" y="5947"/>
                  </a:cubicBezTo>
                  <a:cubicBezTo>
                    <a:pt x="9726" y="5947"/>
                    <a:pt x="9750" y="5947"/>
                    <a:pt x="9775" y="5946"/>
                  </a:cubicBezTo>
                  <a:cubicBezTo>
                    <a:pt x="9798" y="5946"/>
                    <a:pt x="9821" y="5946"/>
                    <a:pt x="9843" y="5946"/>
                  </a:cubicBezTo>
                  <a:cubicBezTo>
                    <a:pt x="9940" y="5946"/>
                    <a:pt x="10038" y="5950"/>
                    <a:pt x="10131" y="5970"/>
                  </a:cubicBezTo>
                  <a:cubicBezTo>
                    <a:pt x="10336" y="6017"/>
                    <a:pt x="10460" y="6236"/>
                    <a:pt x="10411" y="6433"/>
                  </a:cubicBezTo>
                  <a:cubicBezTo>
                    <a:pt x="10365" y="6616"/>
                    <a:pt x="10175" y="6764"/>
                    <a:pt x="9999" y="6764"/>
                  </a:cubicBezTo>
                  <a:cubicBezTo>
                    <a:pt x="9977" y="6764"/>
                    <a:pt x="9955" y="6761"/>
                    <a:pt x="9933" y="6756"/>
                  </a:cubicBezTo>
                  <a:cubicBezTo>
                    <a:pt x="9900" y="6748"/>
                    <a:pt x="9870" y="6705"/>
                    <a:pt x="9854" y="6672"/>
                  </a:cubicBezTo>
                  <a:cubicBezTo>
                    <a:pt x="9808" y="6568"/>
                    <a:pt x="9736" y="6513"/>
                    <a:pt x="9635" y="6513"/>
                  </a:cubicBezTo>
                  <a:cubicBezTo>
                    <a:pt x="9618" y="6513"/>
                    <a:pt x="9601" y="6514"/>
                    <a:pt x="9583" y="6517"/>
                  </a:cubicBezTo>
                  <a:cubicBezTo>
                    <a:pt x="9451" y="6540"/>
                    <a:pt x="9393" y="6632"/>
                    <a:pt x="9387" y="6759"/>
                  </a:cubicBezTo>
                  <a:cubicBezTo>
                    <a:pt x="9365" y="7251"/>
                    <a:pt x="9276" y="7726"/>
                    <a:pt x="9040" y="8163"/>
                  </a:cubicBezTo>
                  <a:cubicBezTo>
                    <a:pt x="8484" y="9193"/>
                    <a:pt x="7628" y="9791"/>
                    <a:pt x="6455" y="9869"/>
                  </a:cubicBezTo>
                  <a:cubicBezTo>
                    <a:pt x="6380" y="9874"/>
                    <a:pt x="6305" y="9877"/>
                    <a:pt x="6230" y="9877"/>
                  </a:cubicBezTo>
                  <a:cubicBezTo>
                    <a:pt x="4739" y="9877"/>
                    <a:pt x="3497" y="8871"/>
                    <a:pt x="3169" y="7394"/>
                  </a:cubicBezTo>
                  <a:cubicBezTo>
                    <a:pt x="3127" y="7211"/>
                    <a:pt x="3119" y="7020"/>
                    <a:pt x="3103" y="6832"/>
                  </a:cubicBezTo>
                  <a:cubicBezTo>
                    <a:pt x="3090" y="6684"/>
                    <a:pt x="3076" y="6542"/>
                    <a:pt x="2894" y="6514"/>
                  </a:cubicBezTo>
                  <a:cubicBezTo>
                    <a:pt x="2876" y="6511"/>
                    <a:pt x="2859" y="6510"/>
                    <a:pt x="2843" y="6510"/>
                  </a:cubicBezTo>
                  <a:cubicBezTo>
                    <a:pt x="2701" y="6510"/>
                    <a:pt x="2639" y="6620"/>
                    <a:pt x="2600" y="6746"/>
                  </a:cubicBezTo>
                  <a:cubicBezTo>
                    <a:pt x="2569" y="6750"/>
                    <a:pt x="2538" y="6752"/>
                    <a:pt x="2509" y="6752"/>
                  </a:cubicBezTo>
                  <a:cubicBezTo>
                    <a:pt x="2186" y="6752"/>
                    <a:pt x="1985" y="6518"/>
                    <a:pt x="2084" y="6234"/>
                  </a:cubicBezTo>
                  <a:cubicBezTo>
                    <a:pt x="2136" y="6084"/>
                    <a:pt x="2247" y="5994"/>
                    <a:pt x="2403" y="5967"/>
                  </a:cubicBezTo>
                  <a:cubicBezTo>
                    <a:pt x="2562" y="5941"/>
                    <a:pt x="2728" y="5941"/>
                    <a:pt x="2882" y="5899"/>
                  </a:cubicBezTo>
                  <a:cubicBezTo>
                    <a:pt x="3300" y="5788"/>
                    <a:pt x="3587" y="5418"/>
                    <a:pt x="3612" y="4986"/>
                  </a:cubicBezTo>
                  <a:cubicBezTo>
                    <a:pt x="3620" y="4842"/>
                    <a:pt x="3625" y="4695"/>
                    <a:pt x="3636" y="4549"/>
                  </a:cubicBezTo>
                  <a:cubicBezTo>
                    <a:pt x="3655" y="4284"/>
                    <a:pt x="3774" y="4067"/>
                    <a:pt x="3967" y="3886"/>
                  </a:cubicBezTo>
                  <a:cubicBezTo>
                    <a:pt x="4025" y="3831"/>
                    <a:pt x="4108" y="3766"/>
                    <a:pt x="4114" y="3700"/>
                  </a:cubicBezTo>
                  <a:cubicBezTo>
                    <a:pt x="4121" y="3612"/>
                    <a:pt x="4088" y="3495"/>
                    <a:pt x="4029" y="3432"/>
                  </a:cubicBezTo>
                  <a:cubicBezTo>
                    <a:pt x="3992" y="3391"/>
                    <a:pt x="3949" y="3375"/>
                    <a:pt x="3904" y="3375"/>
                  </a:cubicBezTo>
                  <a:cubicBezTo>
                    <a:pt x="3843" y="3375"/>
                    <a:pt x="3778" y="3406"/>
                    <a:pt x="3721" y="3451"/>
                  </a:cubicBezTo>
                  <a:cubicBezTo>
                    <a:pt x="3328" y="3766"/>
                    <a:pt x="3144" y="4182"/>
                    <a:pt x="3130" y="4680"/>
                  </a:cubicBezTo>
                  <a:cubicBezTo>
                    <a:pt x="3110" y="5317"/>
                    <a:pt x="3040" y="5393"/>
                    <a:pt x="2414" y="5475"/>
                  </a:cubicBezTo>
                  <a:cubicBezTo>
                    <a:pt x="2298" y="5490"/>
                    <a:pt x="2185" y="5520"/>
                    <a:pt x="2070" y="5544"/>
                  </a:cubicBezTo>
                  <a:cubicBezTo>
                    <a:pt x="1955" y="3908"/>
                    <a:pt x="2274" y="2553"/>
                    <a:pt x="3528" y="1496"/>
                  </a:cubicBezTo>
                  <a:close/>
                  <a:moveTo>
                    <a:pt x="2077" y="7193"/>
                  </a:moveTo>
                  <a:lnTo>
                    <a:pt x="2077" y="7193"/>
                  </a:lnTo>
                  <a:cubicBezTo>
                    <a:pt x="2250" y="7213"/>
                    <a:pt x="2410" y="7223"/>
                    <a:pt x="2566" y="7254"/>
                  </a:cubicBezTo>
                  <a:cubicBezTo>
                    <a:pt x="2608" y="7262"/>
                    <a:pt x="2659" y="7334"/>
                    <a:pt x="2667" y="7383"/>
                  </a:cubicBezTo>
                  <a:cubicBezTo>
                    <a:pt x="2785" y="8000"/>
                    <a:pt x="3024" y="8568"/>
                    <a:pt x="3442" y="9037"/>
                  </a:cubicBezTo>
                  <a:cubicBezTo>
                    <a:pt x="3685" y="9309"/>
                    <a:pt x="3972" y="9545"/>
                    <a:pt x="4260" y="9770"/>
                  </a:cubicBezTo>
                  <a:cubicBezTo>
                    <a:pt x="4384" y="9867"/>
                    <a:pt x="4444" y="9951"/>
                    <a:pt x="4436" y="10110"/>
                  </a:cubicBezTo>
                  <a:cubicBezTo>
                    <a:pt x="4423" y="10380"/>
                    <a:pt x="4434" y="10651"/>
                    <a:pt x="4431" y="10921"/>
                  </a:cubicBezTo>
                  <a:cubicBezTo>
                    <a:pt x="4430" y="11230"/>
                    <a:pt x="4306" y="11472"/>
                    <a:pt x="4019" y="11650"/>
                  </a:cubicBezTo>
                  <a:cubicBezTo>
                    <a:pt x="2822" y="10388"/>
                    <a:pt x="2202" y="8897"/>
                    <a:pt x="2077" y="7193"/>
                  </a:cubicBezTo>
                  <a:close/>
                  <a:moveTo>
                    <a:pt x="10924" y="13061"/>
                  </a:moveTo>
                  <a:cubicBezTo>
                    <a:pt x="11202" y="13139"/>
                    <a:pt x="11444" y="13254"/>
                    <a:pt x="11639" y="13480"/>
                  </a:cubicBezTo>
                  <a:cubicBezTo>
                    <a:pt x="11404" y="13683"/>
                    <a:pt x="11175" y="13878"/>
                    <a:pt x="10924" y="14095"/>
                  </a:cubicBezTo>
                  <a:lnTo>
                    <a:pt x="10924" y="13061"/>
                  </a:lnTo>
                  <a:close/>
                  <a:moveTo>
                    <a:pt x="3374" y="12413"/>
                  </a:moveTo>
                  <a:cubicBezTo>
                    <a:pt x="3974" y="13672"/>
                    <a:pt x="5117" y="14276"/>
                    <a:pt x="6248" y="14276"/>
                  </a:cubicBezTo>
                  <a:cubicBezTo>
                    <a:pt x="6968" y="14276"/>
                    <a:pt x="7683" y="14030"/>
                    <a:pt x="8250" y="13553"/>
                  </a:cubicBezTo>
                  <a:cubicBezTo>
                    <a:pt x="8342" y="13707"/>
                    <a:pt x="8432" y="13857"/>
                    <a:pt x="8533" y="14028"/>
                  </a:cubicBezTo>
                  <a:cubicBezTo>
                    <a:pt x="7851" y="14556"/>
                    <a:pt x="7103" y="14837"/>
                    <a:pt x="6288" y="14837"/>
                  </a:cubicBezTo>
                  <a:cubicBezTo>
                    <a:pt x="6088" y="14837"/>
                    <a:pt x="5884" y="14820"/>
                    <a:pt x="5677" y="14786"/>
                  </a:cubicBezTo>
                  <a:cubicBezTo>
                    <a:pt x="4360" y="14568"/>
                    <a:pt x="3436" y="13818"/>
                    <a:pt x="2858" y="12596"/>
                  </a:cubicBezTo>
                  <a:cubicBezTo>
                    <a:pt x="3044" y="12530"/>
                    <a:pt x="3210" y="12472"/>
                    <a:pt x="3374" y="12413"/>
                  </a:cubicBezTo>
                  <a:close/>
                  <a:moveTo>
                    <a:pt x="6201" y="1"/>
                  </a:moveTo>
                  <a:cubicBezTo>
                    <a:pt x="4803" y="1"/>
                    <a:pt x="3618" y="566"/>
                    <a:pt x="2670" y="1665"/>
                  </a:cubicBezTo>
                  <a:cubicBezTo>
                    <a:pt x="2015" y="2424"/>
                    <a:pt x="1643" y="3318"/>
                    <a:pt x="1595" y="4323"/>
                  </a:cubicBezTo>
                  <a:cubicBezTo>
                    <a:pt x="1560" y="5057"/>
                    <a:pt x="1551" y="5795"/>
                    <a:pt x="1574" y="6530"/>
                  </a:cubicBezTo>
                  <a:cubicBezTo>
                    <a:pt x="1591" y="7100"/>
                    <a:pt x="1633" y="7677"/>
                    <a:pt x="1734" y="8237"/>
                  </a:cubicBezTo>
                  <a:cubicBezTo>
                    <a:pt x="1970" y="9535"/>
                    <a:pt x="2520" y="10693"/>
                    <a:pt x="3397" y="11687"/>
                  </a:cubicBezTo>
                  <a:cubicBezTo>
                    <a:pt x="3438" y="11733"/>
                    <a:pt x="3476" y="11781"/>
                    <a:pt x="3523" y="11837"/>
                  </a:cubicBezTo>
                  <a:cubicBezTo>
                    <a:pt x="3468" y="11858"/>
                    <a:pt x="3433" y="11872"/>
                    <a:pt x="3398" y="11885"/>
                  </a:cubicBezTo>
                  <a:cubicBezTo>
                    <a:pt x="2695" y="12134"/>
                    <a:pt x="1991" y="12381"/>
                    <a:pt x="1288" y="12631"/>
                  </a:cubicBezTo>
                  <a:cubicBezTo>
                    <a:pt x="468" y="12924"/>
                    <a:pt x="8" y="13572"/>
                    <a:pt x="5" y="14444"/>
                  </a:cubicBezTo>
                  <a:cubicBezTo>
                    <a:pt x="2" y="15050"/>
                    <a:pt x="8" y="15658"/>
                    <a:pt x="2" y="16263"/>
                  </a:cubicBezTo>
                  <a:cubicBezTo>
                    <a:pt x="1" y="16414"/>
                    <a:pt x="33" y="16539"/>
                    <a:pt x="164" y="16626"/>
                  </a:cubicBezTo>
                  <a:lnTo>
                    <a:pt x="327" y="16626"/>
                  </a:lnTo>
                  <a:cubicBezTo>
                    <a:pt x="456" y="16547"/>
                    <a:pt x="496" y="16433"/>
                    <a:pt x="494" y="16284"/>
                  </a:cubicBezTo>
                  <a:cubicBezTo>
                    <a:pt x="489" y="15672"/>
                    <a:pt x="487" y="15060"/>
                    <a:pt x="494" y="14449"/>
                  </a:cubicBezTo>
                  <a:cubicBezTo>
                    <a:pt x="497" y="14274"/>
                    <a:pt x="534" y="14102"/>
                    <a:pt x="559" y="13882"/>
                  </a:cubicBezTo>
                  <a:cubicBezTo>
                    <a:pt x="660" y="13968"/>
                    <a:pt x="721" y="14019"/>
                    <a:pt x="781" y="14069"/>
                  </a:cubicBezTo>
                  <a:cubicBezTo>
                    <a:pt x="1106" y="14348"/>
                    <a:pt x="1428" y="14629"/>
                    <a:pt x="1755" y="14904"/>
                  </a:cubicBezTo>
                  <a:cubicBezTo>
                    <a:pt x="1981" y="15094"/>
                    <a:pt x="2098" y="15329"/>
                    <a:pt x="2088" y="15627"/>
                  </a:cubicBezTo>
                  <a:cubicBezTo>
                    <a:pt x="2081" y="15837"/>
                    <a:pt x="2094" y="16050"/>
                    <a:pt x="2085" y="16261"/>
                  </a:cubicBezTo>
                  <a:cubicBezTo>
                    <a:pt x="2078" y="16412"/>
                    <a:pt x="2123" y="16533"/>
                    <a:pt x="2244" y="16626"/>
                  </a:cubicBezTo>
                  <a:lnTo>
                    <a:pt x="2407" y="16626"/>
                  </a:lnTo>
                  <a:cubicBezTo>
                    <a:pt x="2541" y="16551"/>
                    <a:pt x="2582" y="16436"/>
                    <a:pt x="2577" y="16287"/>
                  </a:cubicBezTo>
                  <a:cubicBezTo>
                    <a:pt x="2569" y="16065"/>
                    <a:pt x="2572" y="15843"/>
                    <a:pt x="2576" y="15621"/>
                  </a:cubicBezTo>
                  <a:cubicBezTo>
                    <a:pt x="2583" y="15174"/>
                    <a:pt x="2404" y="14816"/>
                    <a:pt x="2067" y="14529"/>
                  </a:cubicBezTo>
                  <a:cubicBezTo>
                    <a:pt x="1696" y="14214"/>
                    <a:pt x="1328" y="13896"/>
                    <a:pt x="958" y="13579"/>
                  </a:cubicBezTo>
                  <a:cubicBezTo>
                    <a:pt x="922" y="13548"/>
                    <a:pt x="888" y="13515"/>
                    <a:pt x="839" y="13470"/>
                  </a:cubicBezTo>
                  <a:cubicBezTo>
                    <a:pt x="1273" y="13035"/>
                    <a:pt x="1876" y="12995"/>
                    <a:pt x="2393" y="12748"/>
                  </a:cubicBezTo>
                  <a:cubicBezTo>
                    <a:pt x="2957" y="13989"/>
                    <a:pt x="3865" y="14825"/>
                    <a:pt x="5175" y="15175"/>
                  </a:cubicBezTo>
                  <a:cubicBezTo>
                    <a:pt x="5551" y="15276"/>
                    <a:pt x="5919" y="15326"/>
                    <a:pt x="6278" y="15326"/>
                  </a:cubicBezTo>
                  <a:cubicBezTo>
                    <a:pt x="7164" y="15326"/>
                    <a:pt x="7997" y="15026"/>
                    <a:pt x="8783" y="14461"/>
                  </a:cubicBezTo>
                  <a:cubicBezTo>
                    <a:pt x="9008" y="14838"/>
                    <a:pt x="9196" y="15225"/>
                    <a:pt x="9292" y="15646"/>
                  </a:cubicBezTo>
                  <a:cubicBezTo>
                    <a:pt x="9340" y="15861"/>
                    <a:pt x="9364" y="16083"/>
                    <a:pt x="9379" y="16304"/>
                  </a:cubicBezTo>
                  <a:cubicBezTo>
                    <a:pt x="9389" y="16446"/>
                    <a:pt x="9428" y="16556"/>
                    <a:pt x="9556" y="16626"/>
                  </a:cubicBezTo>
                  <a:lnTo>
                    <a:pt x="9718" y="16626"/>
                  </a:lnTo>
                  <a:cubicBezTo>
                    <a:pt x="9844" y="16528"/>
                    <a:pt x="9874" y="16402"/>
                    <a:pt x="9868" y="16244"/>
                  </a:cubicBezTo>
                  <a:cubicBezTo>
                    <a:pt x="9837" y="15527"/>
                    <a:pt x="9593" y="14883"/>
                    <a:pt x="9241" y="14270"/>
                  </a:cubicBezTo>
                  <a:cubicBezTo>
                    <a:pt x="8960" y="13777"/>
                    <a:pt x="8671" y="13288"/>
                    <a:pt x="8412" y="12785"/>
                  </a:cubicBezTo>
                  <a:cubicBezTo>
                    <a:pt x="8141" y="12255"/>
                    <a:pt x="8044" y="11680"/>
                    <a:pt x="8049" y="11088"/>
                  </a:cubicBezTo>
                  <a:cubicBezTo>
                    <a:pt x="8051" y="11023"/>
                    <a:pt x="8051" y="10957"/>
                    <a:pt x="8041" y="10894"/>
                  </a:cubicBezTo>
                  <a:cubicBezTo>
                    <a:pt x="8019" y="10755"/>
                    <a:pt x="7935" y="10676"/>
                    <a:pt x="7814" y="10676"/>
                  </a:cubicBezTo>
                  <a:cubicBezTo>
                    <a:pt x="7805" y="10676"/>
                    <a:pt x="7796" y="10677"/>
                    <a:pt x="7786" y="10678"/>
                  </a:cubicBezTo>
                  <a:cubicBezTo>
                    <a:pt x="7646" y="10690"/>
                    <a:pt x="7562" y="10777"/>
                    <a:pt x="7569" y="10912"/>
                  </a:cubicBezTo>
                  <a:cubicBezTo>
                    <a:pt x="7588" y="11295"/>
                    <a:pt x="7594" y="11683"/>
                    <a:pt x="7661" y="12056"/>
                  </a:cubicBezTo>
                  <a:cubicBezTo>
                    <a:pt x="7718" y="12367"/>
                    <a:pt x="7847" y="12665"/>
                    <a:pt x="7959" y="12962"/>
                  </a:cubicBezTo>
                  <a:cubicBezTo>
                    <a:pt x="8003" y="13074"/>
                    <a:pt x="7987" y="13130"/>
                    <a:pt x="7897" y="13205"/>
                  </a:cubicBezTo>
                  <a:cubicBezTo>
                    <a:pt x="7428" y="13598"/>
                    <a:pt x="6842" y="13788"/>
                    <a:pt x="6256" y="13788"/>
                  </a:cubicBezTo>
                  <a:cubicBezTo>
                    <a:pt x="5461" y="13788"/>
                    <a:pt x="4668" y="13438"/>
                    <a:pt x="4171" y="12769"/>
                  </a:cubicBezTo>
                  <a:cubicBezTo>
                    <a:pt x="4053" y="12610"/>
                    <a:pt x="3955" y="12436"/>
                    <a:pt x="3848" y="12270"/>
                  </a:cubicBezTo>
                  <a:cubicBezTo>
                    <a:pt x="4034" y="12177"/>
                    <a:pt x="4208" y="12113"/>
                    <a:pt x="4358" y="12011"/>
                  </a:cubicBezTo>
                  <a:cubicBezTo>
                    <a:pt x="4697" y="11785"/>
                    <a:pt x="4891" y="11460"/>
                    <a:pt x="4909" y="11051"/>
                  </a:cubicBezTo>
                  <a:cubicBezTo>
                    <a:pt x="4925" y="10755"/>
                    <a:pt x="4912" y="10457"/>
                    <a:pt x="4912" y="10138"/>
                  </a:cubicBezTo>
                  <a:lnTo>
                    <a:pt x="4912" y="10138"/>
                  </a:lnTo>
                  <a:cubicBezTo>
                    <a:pt x="5084" y="10184"/>
                    <a:pt x="5230" y="10229"/>
                    <a:pt x="5379" y="10266"/>
                  </a:cubicBezTo>
                  <a:cubicBezTo>
                    <a:pt x="5672" y="10336"/>
                    <a:pt x="5965" y="10370"/>
                    <a:pt x="6252" y="10370"/>
                  </a:cubicBezTo>
                  <a:cubicBezTo>
                    <a:pt x="7959" y="10370"/>
                    <a:pt x="9463" y="9177"/>
                    <a:pt x="9805" y="7407"/>
                  </a:cubicBezTo>
                  <a:cubicBezTo>
                    <a:pt x="9829" y="7289"/>
                    <a:pt x="9864" y="7245"/>
                    <a:pt x="9988" y="7241"/>
                  </a:cubicBezTo>
                  <a:cubicBezTo>
                    <a:pt x="10130" y="7237"/>
                    <a:pt x="10272" y="7196"/>
                    <a:pt x="10429" y="7169"/>
                  </a:cubicBezTo>
                  <a:lnTo>
                    <a:pt x="10429" y="7356"/>
                  </a:lnTo>
                  <a:cubicBezTo>
                    <a:pt x="10429" y="10322"/>
                    <a:pt x="10429" y="13288"/>
                    <a:pt x="10426" y="16253"/>
                  </a:cubicBezTo>
                  <a:cubicBezTo>
                    <a:pt x="10426" y="16409"/>
                    <a:pt x="10444" y="16544"/>
                    <a:pt x="10596" y="16626"/>
                  </a:cubicBezTo>
                  <a:lnTo>
                    <a:pt x="10758" y="16626"/>
                  </a:lnTo>
                  <a:cubicBezTo>
                    <a:pt x="10882" y="16535"/>
                    <a:pt x="10921" y="16414"/>
                    <a:pt x="10918" y="16262"/>
                  </a:cubicBezTo>
                  <a:cubicBezTo>
                    <a:pt x="10912" y="15802"/>
                    <a:pt x="10911" y="15341"/>
                    <a:pt x="10921" y="14882"/>
                  </a:cubicBezTo>
                  <a:cubicBezTo>
                    <a:pt x="10922" y="14807"/>
                    <a:pt x="10962" y="14714"/>
                    <a:pt x="11016" y="14665"/>
                  </a:cubicBezTo>
                  <a:cubicBezTo>
                    <a:pt x="11268" y="14435"/>
                    <a:pt x="11530" y="14217"/>
                    <a:pt x="11790" y="13995"/>
                  </a:cubicBezTo>
                  <a:cubicBezTo>
                    <a:pt x="11820" y="13968"/>
                    <a:pt x="11856" y="13947"/>
                    <a:pt x="11926" y="13898"/>
                  </a:cubicBezTo>
                  <a:cubicBezTo>
                    <a:pt x="11950" y="14103"/>
                    <a:pt x="11986" y="14276"/>
                    <a:pt x="11988" y="14450"/>
                  </a:cubicBezTo>
                  <a:cubicBezTo>
                    <a:pt x="11995" y="15062"/>
                    <a:pt x="11993" y="15673"/>
                    <a:pt x="11988" y="16284"/>
                  </a:cubicBezTo>
                  <a:cubicBezTo>
                    <a:pt x="11986" y="16433"/>
                    <a:pt x="12026" y="16549"/>
                    <a:pt x="12155" y="16626"/>
                  </a:cubicBezTo>
                  <a:lnTo>
                    <a:pt x="12318" y="16626"/>
                  </a:lnTo>
                  <a:cubicBezTo>
                    <a:pt x="12436" y="16540"/>
                    <a:pt x="12483" y="16428"/>
                    <a:pt x="12481" y="16280"/>
                  </a:cubicBezTo>
                  <a:cubicBezTo>
                    <a:pt x="12474" y="15662"/>
                    <a:pt x="12488" y="15045"/>
                    <a:pt x="12471" y="14429"/>
                  </a:cubicBezTo>
                  <a:cubicBezTo>
                    <a:pt x="12466" y="14200"/>
                    <a:pt x="12429" y="13962"/>
                    <a:pt x="12355" y="13746"/>
                  </a:cubicBezTo>
                  <a:cubicBezTo>
                    <a:pt x="12148" y="13143"/>
                    <a:pt x="11698" y="12783"/>
                    <a:pt x="11101" y="12602"/>
                  </a:cubicBezTo>
                  <a:cubicBezTo>
                    <a:pt x="10957" y="12560"/>
                    <a:pt x="10911" y="12498"/>
                    <a:pt x="10911" y="12343"/>
                  </a:cubicBezTo>
                  <a:cubicBezTo>
                    <a:pt x="10917" y="9827"/>
                    <a:pt x="10915" y="7310"/>
                    <a:pt x="10915" y="4794"/>
                  </a:cubicBezTo>
                  <a:cubicBezTo>
                    <a:pt x="10917" y="3675"/>
                    <a:pt x="10609" y="2657"/>
                    <a:pt x="9906" y="1777"/>
                  </a:cubicBezTo>
                  <a:cubicBezTo>
                    <a:pt x="9082" y="747"/>
                    <a:pt x="8010" y="143"/>
                    <a:pt x="6694" y="23"/>
                  </a:cubicBezTo>
                  <a:cubicBezTo>
                    <a:pt x="6527" y="8"/>
                    <a:pt x="6363" y="1"/>
                    <a:pt x="62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5262525" y="3469700"/>
              <a:ext cx="52875" cy="18375"/>
            </a:xfrm>
            <a:custGeom>
              <a:rect b="b" l="l" r="r" t="t"/>
              <a:pathLst>
                <a:path extrusionOk="0" h="735" w="2115">
                  <a:moveTo>
                    <a:pt x="265" y="0"/>
                  </a:moveTo>
                  <a:cubicBezTo>
                    <a:pt x="195" y="0"/>
                    <a:pt x="133" y="31"/>
                    <a:pt x="87" y="91"/>
                  </a:cubicBezTo>
                  <a:cubicBezTo>
                    <a:pt x="0" y="206"/>
                    <a:pt x="31" y="348"/>
                    <a:pt x="166" y="456"/>
                  </a:cubicBezTo>
                  <a:cubicBezTo>
                    <a:pt x="423" y="662"/>
                    <a:pt x="724" y="729"/>
                    <a:pt x="1076" y="735"/>
                  </a:cubicBezTo>
                  <a:cubicBezTo>
                    <a:pt x="1376" y="732"/>
                    <a:pt x="1688" y="667"/>
                    <a:pt x="1954" y="454"/>
                  </a:cubicBezTo>
                  <a:cubicBezTo>
                    <a:pt x="2083" y="350"/>
                    <a:pt x="2114" y="213"/>
                    <a:pt x="2036" y="99"/>
                  </a:cubicBezTo>
                  <a:cubicBezTo>
                    <a:pt x="1990" y="34"/>
                    <a:pt x="1927" y="1"/>
                    <a:pt x="1854" y="1"/>
                  </a:cubicBezTo>
                  <a:cubicBezTo>
                    <a:pt x="1795" y="1"/>
                    <a:pt x="1730" y="23"/>
                    <a:pt x="1665" y="67"/>
                  </a:cubicBezTo>
                  <a:cubicBezTo>
                    <a:pt x="1481" y="191"/>
                    <a:pt x="1272" y="253"/>
                    <a:pt x="1062" y="253"/>
                  </a:cubicBezTo>
                  <a:cubicBezTo>
                    <a:pt x="850" y="253"/>
                    <a:pt x="637" y="189"/>
                    <a:pt x="447" y="63"/>
                  </a:cubicBezTo>
                  <a:cubicBezTo>
                    <a:pt x="384" y="21"/>
                    <a:pt x="322" y="0"/>
                    <a:pt x="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4"/>
            <p:cNvSpPr/>
            <p:nvPr/>
          </p:nvSpPr>
          <p:spPr>
            <a:xfrm>
              <a:off x="5230150" y="3398050"/>
              <a:ext cx="32275" cy="18450"/>
            </a:xfrm>
            <a:custGeom>
              <a:rect b="b" l="l" r="r" t="t"/>
              <a:pathLst>
                <a:path extrusionOk="0" h="738" w="1291">
                  <a:moveTo>
                    <a:pt x="1059" y="1"/>
                  </a:moveTo>
                  <a:cubicBezTo>
                    <a:pt x="1035" y="1"/>
                    <a:pt x="1009" y="5"/>
                    <a:pt x="983" y="12"/>
                  </a:cubicBezTo>
                  <a:cubicBezTo>
                    <a:pt x="719" y="87"/>
                    <a:pt x="459" y="175"/>
                    <a:pt x="200" y="268"/>
                  </a:cubicBezTo>
                  <a:cubicBezTo>
                    <a:pt x="54" y="321"/>
                    <a:pt x="1" y="447"/>
                    <a:pt x="44" y="579"/>
                  </a:cubicBezTo>
                  <a:cubicBezTo>
                    <a:pt x="76" y="676"/>
                    <a:pt x="162" y="737"/>
                    <a:pt x="268" y="737"/>
                  </a:cubicBezTo>
                  <a:cubicBezTo>
                    <a:pt x="298" y="737"/>
                    <a:pt x="330" y="732"/>
                    <a:pt x="362" y="722"/>
                  </a:cubicBezTo>
                  <a:cubicBezTo>
                    <a:pt x="614" y="645"/>
                    <a:pt x="867" y="565"/>
                    <a:pt x="1110" y="466"/>
                  </a:cubicBezTo>
                  <a:cubicBezTo>
                    <a:pt x="1191" y="434"/>
                    <a:pt x="1249" y="341"/>
                    <a:pt x="1285" y="306"/>
                  </a:cubicBezTo>
                  <a:cubicBezTo>
                    <a:pt x="1290" y="113"/>
                    <a:pt x="1192" y="1"/>
                    <a:pt x="10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4"/>
            <p:cNvSpPr/>
            <p:nvPr/>
          </p:nvSpPr>
          <p:spPr>
            <a:xfrm>
              <a:off x="5243725" y="3424050"/>
              <a:ext cx="12325" cy="18400"/>
            </a:xfrm>
            <a:custGeom>
              <a:rect b="b" l="l" r="r" t="t"/>
              <a:pathLst>
                <a:path extrusionOk="0" h="736" w="493">
                  <a:moveTo>
                    <a:pt x="234" y="0"/>
                  </a:moveTo>
                  <a:cubicBezTo>
                    <a:pt x="116" y="0"/>
                    <a:pt x="22" y="91"/>
                    <a:pt x="10" y="229"/>
                  </a:cubicBezTo>
                  <a:cubicBezTo>
                    <a:pt x="0" y="340"/>
                    <a:pt x="3" y="456"/>
                    <a:pt x="23" y="566"/>
                  </a:cubicBezTo>
                  <a:cubicBezTo>
                    <a:pt x="44" y="680"/>
                    <a:pt x="130" y="735"/>
                    <a:pt x="244" y="735"/>
                  </a:cubicBezTo>
                  <a:cubicBezTo>
                    <a:pt x="251" y="735"/>
                    <a:pt x="258" y="735"/>
                    <a:pt x="265" y="735"/>
                  </a:cubicBezTo>
                  <a:cubicBezTo>
                    <a:pt x="380" y="728"/>
                    <a:pt x="454" y="663"/>
                    <a:pt x="478" y="549"/>
                  </a:cubicBezTo>
                  <a:cubicBezTo>
                    <a:pt x="489" y="492"/>
                    <a:pt x="488" y="431"/>
                    <a:pt x="492" y="372"/>
                  </a:cubicBezTo>
                  <a:lnTo>
                    <a:pt x="487" y="372"/>
                  </a:lnTo>
                  <a:cubicBezTo>
                    <a:pt x="487" y="329"/>
                    <a:pt x="488" y="286"/>
                    <a:pt x="487" y="243"/>
                  </a:cubicBezTo>
                  <a:cubicBezTo>
                    <a:pt x="478" y="97"/>
                    <a:pt x="400" y="12"/>
                    <a:pt x="255" y="1"/>
                  </a:cubicBezTo>
                  <a:cubicBezTo>
                    <a:pt x="248" y="0"/>
                    <a:pt x="241" y="0"/>
                    <a:pt x="2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5321950" y="3424050"/>
              <a:ext cx="12325" cy="18400"/>
            </a:xfrm>
            <a:custGeom>
              <a:rect b="b" l="l" r="r" t="t"/>
              <a:pathLst>
                <a:path extrusionOk="0" h="736" w="493">
                  <a:moveTo>
                    <a:pt x="231" y="1"/>
                  </a:moveTo>
                  <a:cubicBezTo>
                    <a:pt x="106" y="1"/>
                    <a:pt x="15" y="97"/>
                    <a:pt x="6" y="240"/>
                  </a:cubicBezTo>
                  <a:cubicBezTo>
                    <a:pt x="0" y="343"/>
                    <a:pt x="0" y="447"/>
                    <a:pt x="14" y="546"/>
                  </a:cubicBezTo>
                  <a:cubicBezTo>
                    <a:pt x="30" y="662"/>
                    <a:pt x="108" y="726"/>
                    <a:pt x="225" y="735"/>
                  </a:cubicBezTo>
                  <a:cubicBezTo>
                    <a:pt x="233" y="735"/>
                    <a:pt x="241" y="736"/>
                    <a:pt x="249" y="736"/>
                  </a:cubicBezTo>
                  <a:cubicBezTo>
                    <a:pt x="359" y="736"/>
                    <a:pt x="437" y="680"/>
                    <a:pt x="470" y="569"/>
                  </a:cubicBezTo>
                  <a:cubicBezTo>
                    <a:pt x="486" y="507"/>
                    <a:pt x="488" y="441"/>
                    <a:pt x="492" y="400"/>
                  </a:cubicBezTo>
                  <a:cubicBezTo>
                    <a:pt x="489" y="329"/>
                    <a:pt x="489" y="279"/>
                    <a:pt x="484" y="232"/>
                  </a:cubicBezTo>
                  <a:cubicBezTo>
                    <a:pt x="465" y="88"/>
                    <a:pt x="385" y="4"/>
                    <a:pt x="239" y="1"/>
                  </a:cubicBezTo>
                  <a:cubicBezTo>
                    <a:pt x="236" y="1"/>
                    <a:pt x="234" y="1"/>
                    <a:pt x="2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54"/>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txBox="1"/>
          <p:nvPr>
            <p:ph idx="4294967295" type="subTitle"/>
          </p:nvPr>
        </p:nvSpPr>
        <p:spPr>
          <a:xfrm>
            <a:off x="1551682" y="2400362"/>
            <a:ext cx="885600" cy="20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Saturn</a:t>
            </a:r>
            <a:endParaRPr/>
          </a:p>
        </p:txBody>
      </p:sp>
      <p:sp>
        <p:nvSpPr>
          <p:cNvPr id="1094" name="Google Shape;1094;p54"/>
          <p:cNvSpPr txBox="1"/>
          <p:nvPr/>
        </p:nvSpPr>
        <p:spPr>
          <a:xfrm>
            <a:off x="7192047" y="3575592"/>
            <a:ext cx="6675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accent4"/>
                </a:solidFill>
                <a:latin typeface="Martel"/>
                <a:ea typeface="Martel"/>
                <a:cs typeface="Martel"/>
                <a:sym typeface="Martel"/>
              </a:rPr>
              <a:t>54%</a:t>
            </a:r>
            <a:endParaRPr b="1" sz="1700">
              <a:solidFill>
                <a:schemeClr val="accent4"/>
              </a:solidFill>
              <a:latin typeface="Martel"/>
              <a:ea typeface="Martel"/>
              <a:cs typeface="Martel"/>
              <a:sym typeface="Martel"/>
            </a:endParaRPr>
          </a:p>
        </p:txBody>
      </p:sp>
      <p:sp>
        <p:nvSpPr>
          <p:cNvPr id="1095" name="Google Shape;1095;p54"/>
          <p:cNvSpPr txBox="1"/>
          <p:nvPr/>
        </p:nvSpPr>
        <p:spPr>
          <a:xfrm>
            <a:off x="7192047" y="3959576"/>
            <a:ext cx="6675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accent4"/>
                </a:solidFill>
                <a:latin typeface="Martel"/>
                <a:ea typeface="Martel"/>
                <a:cs typeface="Martel"/>
                <a:sym typeface="Martel"/>
              </a:rPr>
              <a:t>80%</a:t>
            </a:r>
            <a:endParaRPr b="1" sz="1700">
              <a:solidFill>
                <a:schemeClr val="accent4"/>
              </a:solidFill>
              <a:latin typeface="Martel"/>
              <a:ea typeface="Martel"/>
              <a:cs typeface="Martel"/>
              <a:sym typeface="Martel"/>
            </a:endParaRPr>
          </a:p>
        </p:txBody>
      </p:sp>
      <p:sp>
        <p:nvSpPr>
          <p:cNvPr id="1096" name="Google Shape;1096;p54"/>
          <p:cNvSpPr txBox="1"/>
          <p:nvPr/>
        </p:nvSpPr>
        <p:spPr>
          <a:xfrm>
            <a:off x="7192047" y="4335328"/>
            <a:ext cx="6675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700">
                <a:solidFill>
                  <a:schemeClr val="accent4"/>
                </a:solidFill>
                <a:latin typeface="Martel"/>
                <a:ea typeface="Martel"/>
                <a:cs typeface="Martel"/>
                <a:sym typeface="Martel"/>
              </a:rPr>
              <a:t>40%</a:t>
            </a:r>
            <a:endParaRPr b="1" sz="1700">
              <a:solidFill>
                <a:schemeClr val="accent4"/>
              </a:solidFill>
              <a:latin typeface="Martel"/>
              <a:ea typeface="Martel"/>
              <a:cs typeface="Martel"/>
              <a:sym typeface="Martel"/>
            </a:endParaRPr>
          </a:p>
        </p:txBody>
      </p:sp>
      <p:sp>
        <p:nvSpPr>
          <p:cNvPr id="1097" name="Google Shape;1097;p54"/>
          <p:cNvSpPr/>
          <p:nvPr/>
        </p:nvSpPr>
        <p:spPr>
          <a:xfrm>
            <a:off x="858432" y="2064138"/>
            <a:ext cx="559500" cy="559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974167" y="2193832"/>
            <a:ext cx="337178" cy="330899"/>
          </a:xfrm>
          <a:custGeom>
            <a:rect b="b" l="l" r="r" t="t"/>
            <a:pathLst>
              <a:path extrusionOk="0" h="10436" w="10634">
                <a:moveTo>
                  <a:pt x="3518" y="2562"/>
                </a:moveTo>
                <a:cubicBezTo>
                  <a:pt x="3574" y="2562"/>
                  <a:pt x="3627" y="2585"/>
                  <a:pt x="3675" y="2631"/>
                </a:cubicBezTo>
                <a:cubicBezTo>
                  <a:pt x="3779" y="2732"/>
                  <a:pt x="3770" y="2882"/>
                  <a:pt x="3648" y="3006"/>
                </a:cubicBezTo>
                <a:cubicBezTo>
                  <a:pt x="3391" y="3266"/>
                  <a:pt x="3131" y="3525"/>
                  <a:pt x="2871" y="3785"/>
                </a:cubicBezTo>
                <a:cubicBezTo>
                  <a:pt x="2756" y="3670"/>
                  <a:pt x="2650" y="3564"/>
                  <a:pt x="2536" y="3449"/>
                </a:cubicBezTo>
                <a:cubicBezTo>
                  <a:pt x="2555" y="3425"/>
                  <a:pt x="2576" y="3395"/>
                  <a:pt x="2601" y="3370"/>
                </a:cubicBezTo>
                <a:cubicBezTo>
                  <a:pt x="2834" y="3135"/>
                  <a:pt x="3068" y="2902"/>
                  <a:pt x="3302" y="2669"/>
                </a:cubicBezTo>
                <a:cubicBezTo>
                  <a:pt x="3374" y="2598"/>
                  <a:pt x="3448" y="2562"/>
                  <a:pt x="3518" y="2562"/>
                </a:cubicBezTo>
                <a:close/>
                <a:moveTo>
                  <a:pt x="1120" y="6260"/>
                </a:moveTo>
                <a:cubicBezTo>
                  <a:pt x="1123" y="6260"/>
                  <a:pt x="1126" y="6260"/>
                  <a:pt x="1129" y="6260"/>
                </a:cubicBezTo>
                <a:cubicBezTo>
                  <a:pt x="1696" y="6292"/>
                  <a:pt x="2262" y="6332"/>
                  <a:pt x="2854" y="6403"/>
                </a:cubicBezTo>
                <a:cubicBezTo>
                  <a:pt x="2785" y="6465"/>
                  <a:pt x="2713" y="6524"/>
                  <a:pt x="2647" y="6589"/>
                </a:cubicBezTo>
                <a:cubicBezTo>
                  <a:pt x="2455" y="6777"/>
                  <a:pt x="2268" y="6973"/>
                  <a:pt x="2072" y="7158"/>
                </a:cubicBezTo>
                <a:cubicBezTo>
                  <a:pt x="2047" y="7183"/>
                  <a:pt x="1994" y="7202"/>
                  <a:pt x="1954" y="7202"/>
                </a:cubicBezTo>
                <a:cubicBezTo>
                  <a:pt x="1942" y="7202"/>
                  <a:pt x="1931" y="7200"/>
                  <a:pt x="1922" y="7196"/>
                </a:cubicBezTo>
                <a:cubicBezTo>
                  <a:pt x="1503" y="7009"/>
                  <a:pt x="1088" y="6814"/>
                  <a:pt x="644" y="6606"/>
                </a:cubicBezTo>
                <a:cubicBezTo>
                  <a:pt x="757" y="6499"/>
                  <a:pt x="845" y="6401"/>
                  <a:pt x="948" y="6319"/>
                </a:cubicBezTo>
                <a:cubicBezTo>
                  <a:pt x="993" y="6283"/>
                  <a:pt x="1062" y="6260"/>
                  <a:pt x="1120" y="6260"/>
                </a:cubicBezTo>
                <a:close/>
                <a:moveTo>
                  <a:pt x="7702" y="6753"/>
                </a:moveTo>
                <a:cubicBezTo>
                  <a:pt x="7763" y="6753"/>
                  <a:pt x="7823" y="6778"/>
                  <a:pt x="7870" y="6826"/>
                </a:cubicBezTo>
                <a:cubicBezTo>
                  <a:pt x="7962" y="6919"/>
                  <a:pt x="7973" y="7058"/>
                  <a:pt x="7876" y="7158"/>
                </a:cubicBezTo>
                <a:cubicBezTo>
                  <a:pt x="7609" y="7432"/>
                  <a:pt x="7335" y="7698"/>
                  <a:pt x="7055" y="7975"/>
                </a:cubicBezTo>
                <a:cubicBezTo>
                  <a:pt x="6953" y="7855"/>
                  <a:pt x="6853" y="7740"/>
                  <a:pt x="6743" y="7614"/>
                </a:cubicBezTo>
                <a:cubicBezTo>
                  <a:pt x="6993" y="7362"/>
                  <a:pt x="7258" y="7092"/>
                  <a:pt x="7527" y="6829"/>
                </a:cubicBezTo>
                <a:cubicBezTo>
                  <a:pt x="7580" y="6778"/>
                  <a:pt x="7642" y="6753"/>
                  <a:pt x="7702" y="6753"/>
                </a:cubicBezTo>
                <a:close/>
                <a:moveTo>
                  <a:pt x="9623" y="399"/>
                </a:moveTo>
                <a:cubicBezTo>
                  <a:pt x="9672" y="399"/>
                  <a:pt x="9723" y="407"/>
                  <a:pt x="9776" y="424"/>
                </a:cubicBezTo>
                <a:cubicBezTo>
                  <a:pt x="9962" y="484"/>
                  <a:pt x="10067" y="617"/>
                  <a:pt x="10098" y="804"/>
                </a:cubicBezTo>
                <a:cubicBezTo>
                  <a:pt x="10126" y="971"/>
                  <a:pt x="10060" y="1110"/>
                  <a:pt x="9944" y="1227"/>
                </a:cubicBezTo>
                <a:cubicBezTo>
                  <a:pt x="9668" y="1501"/>
                  <a:pt x="9394" y="1776"/>
                  <a:pt x="9119" y="2052"/>
                </a:cubicBezTo>
                <a:cubicBezTo>
                  <a:pt x="7138" y="4032"/>
                  <a:pt x="5158" y="6013"/>
                  <a:pt x="3176" y="7993"/>
                </a:cubicBezTo>
                <a:cubicBezTo>
                  <a:pt x="3148" y="8023"/>
                  <a:pt x="3115" y="8049"/>
                  <a:pt x="3063" y="8097"/>
                </a:cubicBezTo>
                <a:cubicBezTo>
                  <a:pt x="2969" y="7756"/>
                  <a:pt x="2785" y="7514"/>
                  <a:pt x="2391" y="7455"/>
                </a:cubicBezTo>
                <a:cubicBezTo>
                  <a:pt x="2459" y="7384"/>
                  <a:pt x="2494" y="7344"/>
                  <a:pt x="2532" y="7307"/>
                </a:cubicBezTo>
                <a:cubicBezTo>
                  <a:pt x="3822" y="6015"/>
                  <a:pt x="5113" y="4727"/>
                  <a:pt x="6403" y="3436"/>
                </a:cubicBezTo>
                <a:cubicBezTo>
                  <a:pt x="6570" y="3269"/>
                  <a:pt x="6593" y="3155"/>
                  <a:pt x="6485" y="3048"/>
                </a:cubicBezTo>
                <a:cubicBezTo>
                  <a:pt x="6443" y="3007"/>
                  <a:pt x="6400" y="2987"/>
                  <a:pt x="6354" y="2987"/>
                </a:cubicBezTo>
                <a:cubicBezTo>
                  <a:pt x="6282" y="2987"/>
                  <a:pt x="6200" y="3036"/>
                  <a:pt x="6099" y="3137"/>
                </a:cubicBezTo>
                <a:cubicBezTo>
                  <a:pt x="5797" y="3438"/>
                  <a:pt x="5495" y="3738"/>
                  <a:pt x="5196" y="4042"/>
                </a:cubicBezTo>
                <a:cubicBezTo>
                  <a:pt x="5163" y="4076"/>
                  <a:pt x="5145" y="4125"/>
                  <a:pt x="5123" y="4164"/>
                </a:cubicBezTo>
                <a:cubicBezTo>
                  <a:pt x="4685" y="3890"/>
                  <a:pt x="4289" y="3641"/>
                  <a:pt x="3881" y="3384"/>
                </a:cubicBezTo>
                <a:cubicBezTo>
                  <a:pt x="3929" y="3334"/>
                  <a:pt x="3970" y="3290"/>
                  <a:pt x="4009" y="3246"/>
                </a:cubicBezTo>
                <a:cubicBezTo>
                  <a:pt x="4243" y="2979"/>
                  <a:pt x="4229" y="2579"/>
                  <a:pt x="3980" y="2331"/>
                </a:cubicBezTo>
                <a:cubicBezTo>
                  <a:pt x="3848" y="2201"/>
                  <a:pt x="3677" y="2135"/>
                  <a:pt x="3506" y="2135"/>
                </a:cubicBezTo>
                <a:cubicBezTo>
                  <a:pt x="3349" y="2135"/>
                  <a:pt x="3192" y="2191"/>
                  <a:pt x="3066" y="2306"/>
                </a:cubicBezTo>
                <a:cubicBezTo>
                  <a:pt x="2948" y="2414"/>
                  <a:pt x="2847" y="2541"/>
                  <a:pt x="2734" y="2663"/>
                </a:cubicBezTo>
                <a:cubicBezTo>
                  <a:pt x="2182" y="2315"/>
                  <a:pt x="1655" y="1981"/>
                  <a:pt x="1126" y="1650"/>
                </a:cubicBezTo>
                <a:cubicBezTo>
                  <a:pt x="1419" y="1272"/>
                  <a:pt x="1696" y="1056"/>
                  <a:pt x="2084" y="1056"/>
                </a:cubicBezTo>
                <a:cubicBezTo>
                  <a:pt x="2187" y="1056"/>
                  <a:pt x="2299" y="1071"/>
                  <a:pt x="2421" y="1103"/>
                </a:cubicBezTo>
                <a:cubicBezTo>
                  <a:pt x="3876" y="1488"/>
                  <a:pt x="5335" y="1855"/>
                  <a:pt x="6792" y="2229"/>
                </a:cubicBezTo>
                <a:cubicBezTo>
                  <a:pt x="6842" y="2241"/>
                  <a:pt x="6889" y="2258"/>
                  <a:pt x="6950" y="2278"/>
                </a:cubicBezTo>
                <a:cubicBezTo>
                  <a:pt x="6908" y="2323"/>
                  <a:pt x="6874" y="2355"/>
                  <a:pt x="6847" y="2393"/>
                </a:cubicBezTo>
                <a:cubicBezTo>
                  <a:pt x="6781" y="2486"/>
                  <a:pt x="6780" y="2583"/>
                  <a:pt x="6857" y="2666"/>
                </a:cubicBezTo>
                <a:cubicBezTo>
                  <a:pt x="6902" y="2715"/>
                  <a:pt x="6953" y="2738"/>
                  <a:pt x="7006" y="2738"/>
                </a:cubicBezTo>
                <a:cubicBezTo>
                  <a:pt x="7049" y="2738"/>
                  <a:pt x="7095" y="2722"/>
                  <a:pt x="7140" y="2693"/>
                </a:cubicBezTo>
                <a:cubicBezTo>
                  <a:pt x="7177" y="2666"/>
                  <a:pt x="7208" y="2629"/>
                  <a:pt x="7242" y="2596"/>
                </a:cubicBezTo>
                <a:cubicBezTo>
                  <a:pt x="7922" y="1915"/>
                  <a:pt x="8603" y="1235"/>
                  <a:pt x="9284" y="555"/>
                </a:cubicBezTo>
                <a:cubicBezTo>
                  <a:pt x="9384" y="454"/>
                  <a:pt x="9496" y="399"/>
                  <a:pt x="9623" y="399"/>
                </a:cubicBezTo>
                <a:close/>
                <a:moveTo>
                  <a:pt x="8230" y="3571"/>
                </a:moveTo>
                <a:cubicBezTo>
                  <a:pt x="8240" y="3603"/>
                  <a:pt x="8254" y="3640"/>
                  <a:pt x="8264" y="3679"/>
                </a:cubicBezTo>
                <a:cubicBezTo>
                  <a:pt x="8644" y="5154"/>
                  <a:pt x="9020" y="6631"/>
                  <a:pt x="9405" y="8106"/>
                </a:cubicBezTo>
                <a:cubicBezTo>
                  <a:pt x="9512" y="8512"/>
                  <a:pt x="9425" y="8851"/>
                  <a:pt x="9123" y="9140"/>
                </a:cubicBezTo>
                <a:cubicBezTo>
                  <a:pt x="9041" y="9219"/>
                  <a:pt x="8967" y="9305"/>
                  <a:pt x="8871" y="9406"/>
                </a:cubicBezTo>
                <a:cubicBezTo>
                  <a:pt x="8524" y="8855"/>
                  <a:pt x="8192" y="8326"/>
                  <a:pt x="7845" y="7774"/>
                </a:cubicBezTo>
                <a:cubicBezTo>
                  <a:pt x="7942" y="7684"/>
                  <a:pt x="8043" y="7598"/>
                  <a:pt x="8136" y="7505"/>
                </a:cubicBezTo>
                <a:cubicBezTo>
                  <a:pt x="8431" y="7207"/>
                  <a:pt x="8447" y="6805"/>
                  <a:pt x="8177" y="6528"/>
                </a:cubicBezTo>
                <a:cubicBezTo>
                  <a:pt x="8046" y="6394"/>
                  <a:pt x="7883" y="6327"/>
                  <a:pt x="7716" y="6327"/>
                </a:cubicBezTo>
                <a:cubicBezTo>
                  <a:pt x="7539" y="6327"/>
                  <a:pt x="7357" y="6401"/>
                  <a:pt x="7200" y="6548"/>
                </a:cubicBezTo>
                <a:cubicBezTo>
                  <a:pt x="7179" y="6568"/>
                  <a:pt x="7158" y="6586"/>
                  <a:pt x="7120" y="6621"/>
                </a:cubicBezTo>
                <a:cubicBezTo>
                  <a:pt x="6865" y="6218"/>
                  <a:pt x="6614" y="5820"/>
                  <a:pt x="6369" y="5432"/>
                </a:cubicBezTo>
                <a:cubicBezTo>
                  <a:pt x="6992" y="4809"/>
                  <a:pt x="7608" y="4194"/>
                  <a:pt x="8230" y="3571"/>
                </a:cubicBezTo>
                <a:close/>
                <a:moveTo>
                  <a:pt x="4132" y="7639"/>
                </a:moveTo>
                <a:cubicBezTo>
                  <a:pt x="4172" y="8243"/>
                  <a:pt x="4213" y="8810"/>
                  <a:pt x="4245" y="9375"/>
                </a:cubicBezTo>
                <a:cubicBezTo>
                  <a:pt x="4250" y="9435"/>
                  <a:pt x="4222" y="9510"/>
                  <a:pt x="4184" y="9556"/>
                </a:cubicBezTo>
                <a:cubicBezTo>
                  <a:pt x="4101" y="9657"/>
                  <a:pt x="4001" y="9746"/>
                  <a:pt x="3895" y="9851"/>
                </a:cubicBezTo>
                <a:cubicBezTo>
                  <a:pt x="3727" y="9493"/>
                  <a:pt x="3565" y="9148"/>
                  <a:pt x="3403" y="8803"/>
                </a:cubicBezTo>
                <a:cubicBezTo>
                  <a:pt x="3266" y="8508"/>
                  <a:pt x="3266" y="8508"/>
                  <a:pt x="3495" y="8278"/>
                </a:cubicBezTo>
                <a:cubicBezTo>
                  <a:pt x="3699" y="8073"/>
                  <a:pt x="3902" y="7869"/>
                  <a:pt x="4132" y="7639"/>
                </a:cubicBezTo>
                <a:close/>
                <a:moveTo>
                  <a:pt x="9910" y="1"/>
                </a:moveTo>
                <a:cubicBezTo>
                  <a:pt x="9730" y="1"/>
                  <a:pt x="9550" y="1"/>
                  <a:pt x="9370" y="2"/>
                </a:cubicBezTo>
                <a:cubicBezTo>
                  <a:pt x="9200" y="126"/>
                  <a:pt x="9013" y="233"/>
                  <a:pt x="8864" y="379"/>
                </a:cubicBezTo>
                <a:cubicBezTo>
                  <a:pt x="8372" y="853"/>
                  <a:pt x="7894" y="1339"/>
                  <a:pt x="7415" y="1824"/>
                </a:cubicBezTo>
                <a:cubicBezTo>
                  <a:pt x="7364" y="1877"/>
                  <a:pt x="7317" y="1901"/>
                  <a:pt x="7257" y="1901"/>
                </a:cubicBezTo>
                <a:cubicBezTo>
                  <a:pt x="7233" y="1901"/>
                  <a:pt x="7208" y="1898"/>
                  <a:pt x="7179" y="1890"/>
                </a:cubicBezTo>
                <a:cubicBezTo>
                  <a:pt x="5599" y="1480"/>
                  <a:pt x="4018" y="1073"/>
                  <a:pt x="2436" y="670"/>
                </a:cubicBezTo>
                <a:cubicBezTo>
                  <a:pt x="2306" y="637"/>
                  <a:pt x="2178" y="620"/>
                  <a:pt x="2053" y="620"/>
                </a:cubicBezTo>
                <a:cubicBezTo>
                  <a:pt x="1747" y="620"/>
                  <a:pt x="1461" y="723"/>
                  <a:pt x="1212" y="944"/>
                </a:cubicBezTo>
                <a:cubicBezTo>
                  <a:pt x="895" y="1227"/>
                  <a:pt x="602" y="1539"/>
                  <a:pt x="303" y="1842"/>
                </a:cubicBezTo>
                <a:cubicBezTo>
                  <a:pt x="210" y="1936"/>
                  <a:pt x="213" y="2066"/>
                  <a:pt x="296" y="2147"/>
                </a:cubicBezTo>
                <a:cubicBezTo>
                  <a:pt x="339" y="2190"/>
                  <a:pt x="389" y="2212"/>
                  <a:pt x="441" y="2212"/>
                </a:cubicBezTo>
                <a:cubicBezTo>
                  <a:pt x="495" y="2212"/>
                  <a:pt x="550" y="2189"/>
                  <a:pt x="601" y="2140"/>
                </a:cubicBezTo>
                <a:cubicBezTo>
                  <a:pt x="665" y="2078"/>
                  <a:pt x="715" y="2003"/>
                  <a:pt x="772" y="1931"/>
                </a:cubicBezTo>
                <a:cubicBezTo>
                  <a:pt x="1337" y="2286"/>
                  <a:pt x="1867" y="2621"/>
                  <a:pt x="2421" y="2970"/>
                </a:cubicBezTo>
                <a:cubicBezTo>
                  <a:pt x="2355" y="3026"/>
                  <a:pt x="2304" y="3062"/>
                  <a:pt x="2261" y="3106"/>
                </a:cubicBezTo>
                <a:cubicBezTo>
                  <a:pt x="2046" y="3324"/>
                  <a:pt x="2046" y="3574"/>
                  <a:pt x="2261" y="3793"/>
                </a:cubicBezTo>
                <a:cubicBezTo>
                  <a:pt x="2341" y="3875"/>
                  <a:pt x="2422" y="3955"/>
                  <a:pt x="2503" y="4035"/>
                </a:cubicBezTo>
                <a:cubicBezTo>
                  <a:pt x="2623" y="4154"/>
                  <a:pt x="2743" y="4214"/>
                  <a:pt x="2863" y="4214"/>
                </a:cubicBezTo>
                <a:cubicBezTo>
                  <a:pt x="2981" y="4214"/>
                  <a:pt x="3100" y="4155"/>
                  <a:pt x="3219" y="4038"/>
                </a:cubicBezTo>
                <a:cubicBezTo>
                  <a:pt x="3336" y="3923"/>
                  <a:pt x="3448" y="3802"/>
                  <a:pt x="3561" y="3686"/>
                </a:cubicBezTo>
                <a:cubicBezTo>
                  <a:pt x="3978" y="3949"/>
                  <a:pt x="4373" y="4198"/>
                  <a:pt x="4777" y="4452"/>
                </a:cubicBezTo>
                <a:cubicBezTo>
                  <a:pt x="4733" y="4497"/>
                  <a:pt x="4702" y="4533"/>
                  <a:pt x="4669" y="4566"/>
                </a:cubicBezTo>
                <a:cubicBezTo>
                  <a:pt x="4234" y="5002"/>
                  <a:pt x="3796" y="5435"/>
                  <a:pt x="3364" y="5875"/>
                </a:cubicBezTo>
                <a:cubicBezTo>
                  <a:pt x="3299" y="5941"/>
                  <a:pt x="3236" y="5965"/>
                  <a:pt x="3151" y="5965"/>
                </a:cubicBezTo>
                <a:cubicBezTo>
                  <a:pt x="3139" y="5965"/>
                  <a:pt x="3127" y="5964"/>
                  <a:pt x="3114" y="5963"/>
                </a:cubicBezTo>
                <a:cubicBezTo>
                  <a:pt x="2467" y="5916"/>
                  <a:pt x="1819" y="5875"/>
                  <a:pt x="1171" y="5831"/>
                </a:cubicBezTo>
                <a:cubicBezTo>
                  <a:pt x="1152" y="5830"/>
                  <a:pt x="1134" y="5829"/>
                  <a:pt x="1115" y="5829"/>
                </a:cubicBezTo>
                <a:cubicBezTo>
                  <a:pt x="912" y="5829"/>
                  <a:pt x="742" y="5907"/>
                  <a:pt x="598" y="6056"/>
                </a:cubicBezTo>
                <a:cubicBezTo>
                  <a:pt x="470" y="6190"/>
                  <a:pt x="336" y="6318"/>
                  <a:pt x="206" y="6450"/>
                </a:cubicBezTo>
                <a:cubicBezTo>
                  <a:pt x="1" y="6655"/>
                  <a:pt x="23" y="6787"/>
                  <a:pt x="286" y="6909"/>
                </a:cubicBezTo>
                <a:cubicBezTo>
                  <a:pt x="997" y="7241"/>
                  <a:pt x="1710" y="7571"/>
                  <a:pt x="2420" y="7909"/>
                </a:cubicBezTo>
                <a:cubicBezTo>
                  <a:pt x="2491" y="7944"/>
                  <a:pt x="2563" y="8017"/>
                  <a:pt x="2598" y="8090"/>
                </a:cubicBezTo>
                <a:cubicBezTo>
                  <a:pt x="2940" y="8808"/>
                  <a:pt x="3273" y="9529"/>
                  <a:pt x="3610" y="10250"/>
                </a:cubicBezTo>
                <a:cubicBezTo>
                  <a:pt x="3668" y="10374"/>
                  <a:pt x="3738" y="10435"/>
                  <a:pt x="3819" y="10435"/>
                </a:cubicBezTo>
                <a:cubicBezTo>
                  <a:pt x="3882" y="10435"/>
                  <a:pt x="3952" y="10397"/>
                  <a:pt x="4029" y="10322"/>
                </a:cubicBezTo>
                <a:cubicBezTo>
                  <a:pt x="4161" y="10193"/>
                  <a:pt x="4288" y="10057"/>
                  <a:pt x="4423" y="9931"/>
                </a:cubicBezTo>
                <a:cubicBezTo>
                  <a:pt x="4622" y="9746"/>
                  <a:pt x="4694" y="9522"/>
                  <a:pt x="4671" y="9253"/>
                </a:cubicBezTo>
                <a:cubicBezTo>
                  <a:pt x="4622" y="8624"/>
                  <a:pt x="4584" y="7996"/>
                  <a:pt x="4538" y="7368"/>
                </a:cubicBezTo>
                <a:cubicBezTo>
                  <a:pt x="4531" y="7273"/>
                  <a:pt x="4559" y="7210"/>
                  <a:pt x="4625" y="7144"/>
                </a:cubicBezTo>
                <a:cubicBezTo>
                  <a:pt x="5068" y="6708"/>
                  <a:pt x="5505" y="6268"/>
                  <a:pt x="5943" y="5830"/>
                </a:cubicBezTo>
                <a:cubicBezTo>
                  <a:pt x="5976" y="5798"/>
                  <a:pt x="6011" y="5767"/>
                  <a:pt x="6053" y="5729"/>
                </a:cubicBezTo>
                <a:cubicBezTo>
                  <a:pt x="6310" y="6138"/>
                  <a:pt x="6559" y="6533"/>
                  <a:pt x="6822" y="6950"/>
                </a:cubicBezTo>
                <a:cubicBezTo>
                  <a:pt x="6686" y="7078"/>
                  <a:pt x="6545" y="7199"/>
                  <a:pt x="6418" y="7332"/>
                </a:cubicBezTo>
                <a:cubicBezTo>
                  <a:pt x="6246" y="7514"/>
                  <a:pt x="6248" y="7765"/>
                  <a:pt x="6417" y="7948"/>
                </a:cubicBezTo>
                <a:cubicBezTo>
                  <a:pt x="6521" y="8059"/>
                  <a:pt x="6629" y="8166"/>
                  <a:pt x="6739" y="8270"/>
                </a:cubicBezTo>
                <a:cubicBezTo>
                  <a:pt x="6834" y="8359"/>
                  <a:pt x="6944" y="8404"/>
                  <a:pt x="7055" y="8404"/>
                </a:cubicBezTo>
                <a:cubicBezTo>
                  <a:pt x="7167" y="8404"/>
                  <a:pt x="7280" y="8357"/>
                  <a:pt x="7376" y="8263"/>
                </a:cubicBezTo>
                <a:cubicBezTo>
                  <a:pt x="7429" y="8212"/>
                  <a:pt x="7468" y="8146"/>
                  <a:pt x="7527" y="8072"/>
                </a:cubicBezTo>
                <a:cubicBezTo>
                  <a:pt x="7886" y="8641"/>
                  <a:pt x="8220" y="9172"/>
                  <a:pt x="8563" y="9718"/>
                </a:cubicBezTo>
                <a:cubicBezTo>
                  <a:pt x="8500" y="9773"/>
                  <a:pt x="8445" y="9818"/>
                  <a:pt x="8395" y="9867"/>
                </a:cubicBezTo>
                <a:cubicBezTo>
                  <a:pt x="8272" y="9990"/>
                  <a:pt x="8260" y="10104"/>
                  <a:pt x="8351" y="10203"/>
                </a:cubicBezTo>
                <a:cubicBezTo>
                  <a:pt x="8393" y="10247"/>
                  <a:pt x="8442" y="10270"/>
                  <a:pt x="8494" y="10270"/>
                </a:cubicBezTo>
                <a:cubicBezTo>
                  <a:pt x="8558" y="10270"/>
                  <a:pt x="8628" y="10235"/>
                  <a:pt x="8697" y="10166"/>
                </a:cubicBezTo>
                <a:cubicBezTo>
                  <a:pt x="8956" y="9910"/>
                  <a:pt x="9217" y="9655"/>
                  <a:pt x="9470" y="9392"/>
                </a:cubicBezTo>
                <a:cubicBezTo>
                  <a:pt x="9835" y="9016"/>
                  <a:pt x="9962" y="8571"/>
                  <a:pt x="9831" y="8061"/>
                </a:cubicBezTo>
                <a:cubicBezTo>
                  <a:pt x="9428" y="6488"/>
                  <a:pt x="9026" y="4916"/>
                  <a:pt x="8618" y="3345"/>
                </a:cubicBezTo>
                <a:cubicBezTo>
                  <a:pt x="8587" y="3227"/>
                  <a:pt x="8610" y="3158"/>
                  <a:pt x="8694" y="3075"/>
                </a:cubicBezTo>
                <a:cubicBezTo>
                  <a:pt x="9214" y="2563"/>
                  <a:pt x="9730" y="2046"/>
                  <a:pt x="10243" y="1529"/>
                </a:cubicBezTo>
                <a:cubicBezTo>
                  <a:pt x="10606" y="1162"/>
                  <a:pt x="10634" y="633"/>
                  <a:pt x="10298" y="275"/>
                </a:cubicBezTo>
                <a:cubicBezTo>
                  <a:pt x="10192" y="163"/>
                  <a:pt x="10041" y="92"/>
                  <a:pt x="99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flipH="1">
            <a:off x="4721739" y="1956773"/>
            <a:ext cx="772800" cy="772800"/>
          </a:xfrm>
          <a:prstGeom prst="pie">
            <a:avLst>
              <a:gd fmla="val 14222668"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txBox="1"/>
          <p:nvPr>
            <p:ph idx="4294967295" type="subTitle"/>
          </p:nvPr>
        </p:nvSpPr>
        <p:spPr>
          <a:xfrm>
            <a:off x="5521641" y="2108371"/>
            <a:ext cx="684900" cy="21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5%</a:t>
            </a:r>
            <a:endParaRPr b="1" sz="1800">
              <a:latin typeface="Martel"/>
              <a:ea typeface="Martel"/>
              <a:cs typeface="Martel"/>
              <a:sym typeface="Martel"/>
            </a:endParaRPr>
          </a:p>
        </p:txBody>
      </p:sp>
      <p:sp>
        <p:nvSpPr>
          <p:cNvPr id="1101" name="Google Shape;1101;p54"/>
          <p:cNvSpPr txBox="1"/>
          <p:nvPr>
            <p:ph idx="4294967295" type="subTitle"/>
          </p:nvPr>
        </p:nvSpPr>
        <p:spPr>
          <a:xfrm>
            <a:off x="5521839" y="2402723"/>
            <a:ext cx="885600" cy="20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Jupiter</a:t>
            </a:r>
            <a:endParaRPr/>
          </a:p>
        </p:txBody>
      </p:sp>
      <p:sp>
        <p:nvSpPr>
          <p:cNvPr id="1102" name="Google Shape;1102;p54"/>
          <p:cNvSpPr/>
          <p:nvPr/>
        </p:nvSpPr>
        <p:spPr>
          <a:xfrm>
            <a:off x="4828389" y="2066498"/>
            <a:ext cx="559500" cy="559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flipH="1">
            <a:off x="2736761" y="1954413"/>
            <a:ext cx="772800" cy="772800"/>
          </a:xfrm>
          <a:prstGeom prst="pie">
            <a:avLst>
              <a:gd fmla="val 7495906"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txBox="1"/>
          <p:nvPr>
            <p:ph idx="4294967295" type="subTitle"/>
          </p:nvPr>
        </p:nvSpPr>
        <p:spPr>
          <a:xfrm>
            <a:off x="3536662" y="2106011"/>
            <a:ext cx="684900" cy="21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35%</a:t>
            </a:r>
            <a:endParaRPr b="1" sz="1800">
              <a:latin typeface="Martel"/>
              <a:ea typeface="Martel"/>
              <a:cs typeface="Martel"/>
              <a:sym typeface="Martel"/>
            </a:endParaRPr>
          </a:p>
        </p:txBody>
      </p:sp>
      <p:sp>
        <p:nvSpPr>
          <p:cNvPr id="1105" name="Google Shape;1105;p54"/>
          <p:cNvSpPr txBox="1"/>
          <p:nvPr>
            <p:ph idx="4294967295" type="subTitle"/>
          </p:nvPr>
        </p:nvSpPr>
        <p:spPr>
          <a:xfrm>
            <a:off x="3536461" y="2400350"/>
            <a:ext cx="886200" cy="20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Mercury</a:t>
            </a:r>
            <a:endParaRPr/>
          </a:p>
        </p:txBody>
      </p:sp>
      <p:sp>
        <p:nvSpPr>
          <p:cNvPr id="1106" name="Google Shape;1106;p54"/>
          <p:cNvSpPr/>
          <p:nvPr/>
        </p:nvSpPr>
        <p:spPr>
          <a:xfrm>
            <a:off x="2843411" y="2064138"/>
            <a:ext cx="559500" cy="559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flipH="1">
            <a:off x="6706718" y="1956773"/>
            <a:ext cx="772800" cy="772800"/>
          </a:xfrm>
          <a:prstGeom prst="pie">
            <a:avLst>
              <a:gd fmla="val 618851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txBox="1"/>
          <p:nvPr>
            <p:ph idx="4294967295" type="subTitle"/>
          </p:nvPr>
        </p:nvSpPr>
        <p:spPr>
          <a:xfrm>
            <a:off x="7506620" y="2108371"/>
            <a:ext cx="684900" cy="2157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latin typeface="Martel"/>
                <a:ea typeface="Martel"/>
                <a:cs typeface="Martel"/>
                <a:sym typeface="Martel"/>
              </a:rPr>
              <a:t>45%</a:t>
            </a:r>
            <a:endParaRPr b="1" sz="1800">
              <a:latin typeface="Martel"/>
              <a:ea typeface="Martel"/>
              <a:cs typeface="Martel"/>
              <a:sym typeface="Martel"/>
            </a:endParaRPr>
          </a:p>
        </p:txBody>
      </p:sp>
      <p:sp>
        <p:nvSpPr>
          <p:cNvPr id="1109" name="Google Shape;1109;p54"/>
          <p:cNvSpPr txBox="1"/>
          <p:nvPr>
            <p:ph idx="4294967295" type="subTitle"/>
          </p:nvPr>
        </p:nvSpPr>
        <p:spPr>
          <a:xfrm>
            <a:off x="7506618" y="2402723"/>
            <a:ext cx="885600" cy="20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Mars</a:t>
            </a:r>
            <a:endParaRPr/>
          </a:p>
        </p:txBody>
      </p:sp>
      <p:sp>
        <p:nvSpPr>
          <p:cNvPr id="1110" name="Google Shape;1110;p54"/>
          <p:cNvSpPr/>
          <p:nvPr/>
        </p:nvSpPr>
        <p:spPr>
          <a:xfrm>
            <a:off x="6813368" y="2066498"/>
            <a:ext cx="559500" cy="559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 name="Google Shape;1111;p54"/>
          <p:cNvGrpSpPr/>
          <p:nvPr/>
        </p:nvGrpSpPr>
        <p:grpSpPr>
          <a:xfrm>
            <a:off x="2987071" y="2150879"/>
            <a:ext cx="273327" cy="416805"/>
            <a:chOff x="793599" y="3357078"/>
            <a:chExt cx="287441" cy="438327"/>
          </a:xfrm>
        </p:grpSpPr>
        <p:sp>
          <p:nvSpPr>
            <p:cNvPr id="1112" name="Google Shape;1112;p54"/>
            <p:cNvSpPr/>
            <p:nvPr/>
          </p:nvSpPr>
          <p:spPr>
            <a:xfrm>
              <a:off x="793599" y="3357078"/>
              <a:ext cx="139108" cy="246249"/>
            </a:xfrm>
            <a:custGeom>
              <a:rect b="b" l="l" r="r" t="t"/>
              <a:pathLst>
                <a:path extrusionOk="0" h="8196" w="4630">
                  <a:moveTo>
                    <a:pt x="2313" y="7280"/>
                  </a:moveTo>
                  <a:cubicBezTo>
                    <a:pt x="2453" y="7280"/>
                    <a:pt x="2594" y="7281"/>
                    <a:pt x="2734" y="7284"/>
                  </a:cubicBezTo>
                  <a:cubicBezTo>
                    <a:pt x="2885" y="7288"/>
                    <a:pt x="2961" y="7384"/>
                    <a:pt x="2966" y="7537"/>
                  </a:cubicBezTo>
                  <a:cubicBezTo>
                    <a:pt x="2969" y="7607"/>
                    <a:pt x="2968" y="7678"/>
                    <a:pt x="2968" y="7759"/>
                  </a:cubicBezTo>
                  <a:lnTo>
                    <a:pt x="1571" y="7759"/>
                  </a:lnTo>
                  <a:cubicBezTo>
                    <a:pt x="1571" y="7673"/>
                    <a:pt x="1565" y="7593"/>
                    <a:pt x="1572" y="7516"/>
                  </a:cubicBezTo>
                  <a:cubicBezTo>
                    <a:pt x="1585" y="7381"/>
                    <a:pt x="1661" y="7290"/>
                    <a:pt x="1797" y="7286"/>
                  </a:cubicBezTo>
                  <a:cubicBezTo>
                    <a:pt x="1969" y="7282"/>
                    <a:pt x="2141" y="7280"/>
                    <a:pt x="2313" y="7280"/>
                  </a:cubicBezTo>
                  <a:close/>
                  <a:moveTo>
                    <a:pt x="741" y="0"/>
                  </a:moveTo>
                  <a:cubicBezTo>
                    <a:pt x="730" y="9"/>
                    <a:pt x="719" y="19"/>
                    <a:pt x="706" y="23"/>
                  </a:cubicBezTo>
                  <a:cubicBezTo>
                    <a:pt x="235" y="163"/>
                    <a:pt x="1" y="474"/>
                    <a:pt x="1" y="965"/>
                  </a:cubicBezTo>
                  <a:cubicBezTo>
                    <a:pt x="1" y="3059"/>
                    <a:pt x="1" y="5152"/>
                    <a:pt x="1" y="7246"/>
                  </a:cubicBezTo>
                  <a:cubicBezTo>
                    <a:pt x="2" y="7807"/>
                    <a:pt x="374" y="8189"/>
                    <a:pt x="935" y="8192"/>
                  </a:cubicBezTo>
                  <a:cubicBezTo>
                    <a:pt x="1340" y="8195"/>
                    <a:pt x="1744" y="8196"/>
                    <a:pt x="2148" y="8196"/>
                  </a:cubicBezTo>
                  <a:cubicBezTo>
                    <a:pt x="2637" y="8196"/>
                    <a:pt x="3125" y="8194"/>
                    <a:pt x="3613" y="8194"/>
                  </a:cubicBezTo>
                  <a:cubicBezTo>
                    <a:pt x="3822" y="8194"/>
                    <a:pt x="4015" y="8137"/>
                    <a:pt x="4185" y="8009"/>
                  </a:cubicBezTo>
                  <a:cubicBezTo>
                    <a:pt x="4467" y="7793"/>
                    <a:pt x="4629" y="7350"/>
                    <a:pt x="4524" y="7013"/>
                  </a:cubicBezTo>
                  <a:cubicBezTo>
                    <a:pt x="4503" y="6947"/>
                    <a:pt x="4403" y="6881"/>
                    <a:pt x="4328" y="6864"/>
                  </a:cubicBezTo>
                  <a:cubicBezTo>
                    <a:pt x="4315" y="6860"/>
                    <a:pt x="4301" y="6859"/>
                    <a:pt x="4288" y="6859"/>
                  </a:cubicBezTo>
                  <a:cubicBezTo>
                    <a:pt x="4206" y="6859"/>
                    <a:pt x="4143" y="6925"/>
                    <a:pt x="4123" y="7016"/>
                  </a:cubicBezTo>
                  <a:cubicBezTo>
                    <a:pt x="4108" y="7094"/>
                    <a:pt x="4110" y="7176"/>
                    <a:pt x="4110" y="7256"/>
                  </a:cubicBezTo>
                  <a:cubicBezTo>
                    <a:pt x="4105" y="7567"/>
                    <a:pt x="3890" y="7775"/>
                    <a:pt x="3609" y="7775"/>
                  </a:cubicBezTo>
                  <a:cubicBezTo>
                    <a:pt x="3541" y="7775"/>
                    <a:pt x="3469" y="7762"/>
                    <a:pt x="3395" y="7737"/>
                  </a:cubicBezTo>
                  <a:cubicBezTo>
                    <a:pt x="3395" y="7672"/>
                    <a:pt x="3396" y="7606"/>
                    <a:pt x="3395" y="7540"/>
                  </a:cubicBezTo>
                  <a:cubicBezTo>
                    <a:pt x="3389" y="7149"/>
                    <a:pt x="3134" y="6872"/>
                    <a:pt x="2741" y="6857"/>
                  </a:cubicBezTo>
                  <a:cubicBezTo>
                    <a:pt x="2586" y="6851"/>
                    <a:pt x="2430" y="6847"/>
                    <a:pt x="2273" y="6847"/>
                  </a:cubicBezTo>
                  <a:cubicBezTo>
                    <a:pt x="2102" y="6847"/>
                    <a:pt x="1930" y="6851"/>
                    <a:pt x="1759" y="6861"/>
                  </a:cubicBezTo>
                  <a:cubicBezTo>
                    <a:pt x="1402" y="6882"/>
                    <a:pt x="1152" y="7163"/>
                    <a:pt x="1142" y="7522"/>
                  </a:cubicBezTo>
                  <a:cubicBezTo>
                    <a:pt x="1140" y="7600"/>
                    <a:pt x="1142" y="7679"/>
                    <a:pt x="1142" y="7752"/>
                  </a:cubicBezTo>
                  <a:cubicBezTo>
                    <a:pt x="1081" y="7762"/>
                    <a:pt x="1024" y="7767"/>
                    <a:pt x="970" y="7767"/>
                  </a:cubicBezTo>
                  <a:cubicBezTo>
                    <a:pt x="621" y="7767"/>
                    <a:pt x="420" y="7558"/>
                    <a:pt x="422" y="7146"/>
                  </a:cubicBezTo>
                  <a:cubicBezTo>
                    <a:pt x="436" y="5086"/>
                    <a:pt x="428" y="3025"/>
                    <a:pt x="428" y="965"/>
                  </a:cubicBezTo>
                  <a:cubicBezTo>
                    <a:pt x="428" y="612"/>
                    <a:pt x="612" y="429"/>
                    <a:pt x="963" y="429"/>
                  </a:cubicBezTo>
                  <a:cubicBezTo>
                    <a:pt x="1828" y="428"/>
                    <a:pt x="2692" y="428"/>
                    <a:pt x="3557" y="428"/>
                  </a:cubicBezTo>
                  <a:cubicBezTo>
                    <a:pt x="3936" y="428"/>
                    <a:pt x="4109" y="603"/>
                    <a:pt x="4109" y="987"/>
                  </a:cubicBezTo>
                  <a:cubicBezTo>
                    <a:pt x="4110" y="1766"/>
                    <a:pt x="4109" y="2545"/>
                    <a:pt x="4109" y="3323"/>
                  </a:cubicBezTo>
                  <a:cubicBezTo>
                    <a:pt x="4109" y="4244"/>
                    <a:pt x="4109" y="5165"/>
                    <a:pt x="4110" y="6087"/>
                  </a:cubicBezTo>
                  <a:cubicBezTo>
                    <a:pt x="4110" y="6266"/>
                    <a:pt x="4188" y="6362"/>
                    <a:pt x="4326" y="6362"/>
                  </a:cubicBezTo>
                  <a:cubicBezTo>
                    <a:pt x="4466" y="6362"/>
                    <a:pt x="4536" y="6271"/>
                    <a:pt x="4536" y="6085"/>
                  </a:cubicBezTo>
                  <a:cubicBezTo>
                    <a:pt x="4538" y="5895"/>
                    <a:pt x="4536" y="5706"/>
                    <a:pt x="4536" y="5516"/>
                  </a:cubicBezTo>
                  <a:cubicBezTo>
                    <a:pt x="4536" y="3996"/>
                    <a:pt x="4535" y="2477"/>
                    <a:pt x="4538" y="958"/>
                  </a:cubicBezTo>
                  <a:cubicBezTo>
                    <a:pt x="4539" y="619"/>
                    <a:pt x="4421" y="345"/>
                    <a:pt x="4137" y="156"/>
                  </a:cubicBezTo>
                  <a:cubicBezTo>
                    <a:pt x="4033" y="86"/>
                    <a:pt x="3907" y="51"/>
                    <a:pt x="37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940429" y="3549185"/>
              <a:ext cx="140611" cy="246219"/>
            </a:xfrm>
            <a:custGeom>
              <a:rect b="b" l="l" r="r" t="t"/>
              <a:pathLst>
                <a:path extrusionOk="0" h="8195" w="4680">
                  <a:moveTo>
                    <a:pt x="3097" y="436"/>
                  </a:moveTo>
                  <a:cubicBezTo>
                    <a:pt x="3097" y="539"/>
                    <a:pt x="3110" y="637"/>
                    <a:pt x="3093" y="731"/>
                  </a:cubicBezTo>
                  <a:cubicBezTo>
                    <a:pt x="3073" y="856"/>
                    <a:pt x="2976" y="913"/>
                    <a:pt x="2857" y="914"/>
                  </a:cubicBezTo>
                  <a:cubicBezTo>
                    <a:pt x="2697" y="916"/>
                    <a:pt x="2538" y="918"/>
                    <a:pt x="2378" y="918"/>
                  </a:cubicBezTo>
                  <a:cubicBezTo>
                    <a:pt x="2239" y="918"/>
                    <a:pt x="2100" y="917"/>
                    <a:pt x="1962" y="914"/>
                  </a:cubicBezTo>
                  <a:cubicBezTo>
                    <a:pt x="1803" y="910"/>
                    <a:pt x="1720" y="821"/>
                    <a:pt x="1709" y="664"/>
                  </a:cubicBezTo>
                  <a:cubicBezTo>
                    <a:pt x="1704" y="594"/>
                    <a:pt x="1709" y="523"/>
                    <a:pt x="1709" y="436"/>
                  </a:cubicBezTo>
                  <a:close/>
                  <a:moveTo>
                    <a:pt x="1249" y="1"/>
                  </a:moveTo>
                  <a:cubicBezTo>
                    <a:pt x="1147" y="1"/>
                    <a:pt x="1045" y="3"/>
                    <a:pt x="944" y="12"/>
                  </a:cubicBezTo>
                  <a:cubicBezTo>
                    <a:pt x="391" y="64"/>
                    <a:pt x="1" y="641"/>
                    <a:pt x="147" y="1177"/>
                  </a:cubicBezTo>
                  <a:cubicBezTo>
                    <a:pt x="176" y="1281"/>
                    <a:pt x="244" y="1338"/>
                    <a:pt x="346" y="1338"/>
                  </a:cubicBezTo>
                  <a:cubicBezTo>
                    <a:pt x="353" y="1338"/>
                    <a:pt x="360" y="1338"/>
                    <a:pt x="368" y="1337"/>
                  </a:cubicBezTo>
                  <a:cubicBezTo>
                    <a:pt x="483" y="1329"/>
                    <a:pt x="550" y="1263"/>
                    <a:pt x="560" y="1146"/>
                  </a:cubicBezTo>
                  <a:cubicBezTo>
                    <a:pt x="566" y="1086"/>
                    <a:pt x="563" y="1022"/>
                    <a:pt x="564" y="962"/>
                  </a:cubicBezTo>
                  <a:cubicBezTo>
                    <a:pt x="568" y="634"/>
                    <a:pt x="775" y="424"/>
                    <a:pt x="1066" y="424"/>
                  </a:cubicBezTo>
                  <a:cubicBezTo>
                    <a:pt x="1133" y="424"/>
                    <a:pt x="1205" y="435"/>
                    <a:pt x="1280" y="459"/>
                  </a:cubicBezTo>
                  <a:cubicBezTo>
                    <a:pt x="1280" y="530"/>
                    <a:pt x="1277" y="606"/>
                    <a:pt x="1281" y="681"/>
                  </a:cubicBezTo>
                  <a:cubicBezTo>
                    <a:pt x="1302" y="1060"/>
                    <a:pt x="1554" y="1324"/>
                    <a:pt x="1933" y="1339"/>
                  </a:cubicBezTo>
                  <a:cubicBezTo>
                    <a:pt x="2083" y="1344"/>
                    <a:pt x="2233" y="1347"/>
                    <a:pt x="2382" y="1347"/>
                  </a:cubicBezTo>
                  <a:cubicBezTo>
                    <a:pt x="2569" y="1347"/>
                    <a:pt x="2756" y="1342"/>
                    <a:pt x="2943" y="1331"/>
                  </a:cubicBezTo>
                  <a:cubicBezTo>
                    <a:pt x="3252" y="1313"/>
                    <a:pt x="3487" y="1069"/>
                    <a:pt x="3525" y="762"/>
                  </a:cubicBezTo>
                  <a:cubicBezTo>
                    <a:pt x="3539" y="660"/>
                    <a:pt x="3537" y="554"/>
                    <a:pt x="3544" y="445"/>
                  </a:cubicBezTo>
                  <a:cubicBezTo>
                    <a:pt x="3606" y="436"/>
                    <a:pt x="3664" y="431"/>
                    <a:pt x="3718" y="431"/>
                  </a:cubicBezTo>
                  <a:cubicBezTo>
                    <a:pt x="4067" y="431"/>
                    <a:pt x="4251" y="615"/>
                    <a:pt x="4251" y="965"/>
                  </a:cubicBezTo>
                  <a:cubicBezTo>
                    <a:pt x="4253" y="3053"/>
                    <a:pt x="4253" y="5142"/>
                    <a:pt x="4251" y="7232"/>
                  </a:cubicBezTo>
                  <a:cubicBezTo>
                    <a:pt x="4251" y="7582"/>
                    <a:pt x="4063" y="7768"/>
                    <a:pt x="3713" y="7768"/>
                  </a:cubicBezTo>
                  <a:lnTo>
                    <a:pt x="1151" y="7768"/>
                  </a:lnTo>
                  <a:cubicBezTo>
                    <a:pt x="733" y="7768"/>
                    <a:pt x="564" y="7599"/>
                    <a:pt x="564" y="7180"/>
                  </a:cubicBezTo>
                  <a:cubicBezTo>
                    <a:pt x="564" y="5513"/>
                    <a:pt x="564" y="3847"/>
                    <a:pt x="563" y="2180"/>
                  </a:cubicBezTo>
                  <a:cubicBezTo>
                    <a:pt x="563" y="2124"/>
                    <a:pt x="566" y="2067"/>
                    <a:pt x="559" y="2010"/>
                  </a:cubicBezTo>
                  <a:cubicBezTo>
                    <a:pt x="542" y="1902"/>
                    <a:pt x="474" y="1842"/>
                    <a:pt x="366" y="1835"/>
                  </a:cubicBezTo>
                  <a:cubicBezTo>
                    <a:pt x="360" y="1834"/>
                    <a:pt x="353" y="1834"/>
                    <a:pt x="347" y="1834"/>
                  </a:cubicBezTo>
                  <a:cubicBezTo>
                    <a:pt x="249" y="1834"/>
                    <a:pt x="180" y="1885"/>
                    <a:pt x="153" y="1984"/>
                  </a:cubicBezTo>
                  <a:cubicBezTo>
                    <a:pt x="138" y="2027"/>
                    <a:pt x="137" y="2076"/>
                    <a:pt x="137" y="2124"/>
                  </a:cubicBezTo>
                  <a:cubicBezTo>
                    <a:pt x="136" y="3828"/>
                    <a:pt x="136" y="5533"/>
                    <a:pt x="137" y="7236"/>
                  </a:cubicBezTo>
                  <a:cubicBezTo>
                    <a:pt x="137" y="7820"/>
                    <a:pt x="519" y="8195"/>
                    <a:pt x="1104" y="8195"/>
                  </a:cubicBezTo>
                  <a:lnTo>
                    <a:pt x="3696" y="8195"/>
                  </a:lnTo>
                  <a:cubicBezTo>
                    <a:pt x="4307" y="8195"/>
                    <a:pt x="4679" y="7824"/>
                    <a:pt x="4679" y="7208"/>
                  </a:cubicBezTo>
                  <a:cubicBezTo>
                    <a:pt x="4680" y="5134"/>
                    <a:pt x="4680" y="3059"/>
                    <a:pt x="4679" y="984"/>
                  </a:cubicBezTo>
                  <a:cubicBezTo>
                    <a:pt x="4679" y="371"/>
                    <a:pt x="4307" y="3"/>
                    <a:pt x="3693" y="2"/>
                  </a:cubicBezTo>
                  <a:cubicBezTo>
                    <a:pt x="3446" y="1"/>
                    <a:pt x="3199" y="1"/>
                    <a:pt x="2952" y="1"/>
                  </a:cubicBezTo>
                  <a:cubicBezTo>
                    <a:pt x="2459" y="1"/>
                    <a:pt x="1965" y="2"/>
                    <a:pt x="1471" y="2"/>
                  </a:cubicBezTo>
                  <a:cubicBezTo>
                    <a:pt x="1397" y="2"/>
                    <a:pt x="1323" y="1"/>
                    <a:pt x="1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971886" y="3700221"/>
              <a:ext cx="81813" cy="60931"/>
            </a:xfrm>
            <a:custGeom>
              <a:rect b="b" l="l" r="r" t="t"/>
              <a:pathLst>
                <a:path extrusionOk="0" h="2028" w="2723">
                  <a:moveTo>
                    <a:pt x="2281" y="440"/>
                  </a:moveTo>
                  <a:lnTo>
                    <a:pt x="2281" y="1596"/>
                  </a:lnTo>
                  <a:lnTo>
                    <a:pt x="445" y="1596"/>
                  </a:lnTo>
                  <a:lnTo>
                    <a:pt x="445" y="440"/>
                  </a:lnTo>
                  <a:close/>
                  <a:moveTo>
                    <a:pt x="1800" y="1"/>
                  </a:moveTo>
                  <a:cubicBezTo>
                    <a:pt x="1653" y="1"/>
                    <a:pt x="1506" y="1"/>
                    <a:pt x="1359" y="1"/>
                  </a:cubicBezTo>
                  <a:cubicBezTo>
                    <a:pt x="1069" y="1"/>
                    <a:pt x="780" y="1"/>
                    <a:pt x="490" y="3"/>
                  </a:cubicBezTo>
                  <a:cubicBezTo>
                    <a:pt x="184" y="4"/>
                    <a:pt x="8" y="178"/>
                    <a:pt x="5" y="489"/>
                  </a:cubicBezTo>
                  <a:cubicBezTo>
                    <a:pt x="1" y="839"/>
                    <a:pt x="1" y="1190"/>
                    <a:pt x="5" y="1542"/>
                  </a:cubicBezTo>
                  <a:cubicBezTo>
                    <a:pt x="8" y="1848"/>
                    <a:pt x="189" y="2027"/>
                    <a:pt x="496" y="2027"/>
                  </a:cubicBezTo>
                  <a:cubicBezTo>
                    <a:pt x="785" y="2027"/>
                    <a:pt x="1074" y="2028"/>
                    <a:pt x="1363" y="2028"/>
                  </a:cubicBezTo>
                  <a:cubicBezTo>
                    <a:pt x="1652" y="2028"/>
                    <a:pt x="1942" y="2027"/>
                    <a:pt x="2232" y="2027"/>
                  </a:cubicBezTo>
                  <a:cubicBezTo>
                    <a:pt x="2530" y="2025"/>
                    <a:pt x="2714" y="1848"/>
                    <a:pt x="2717" y="1552"/>
                  </a:cubicBezTo>
                  <a:cubicBezTo>
                    <a:pt x="2722" y="1190"/>
                    <a:pt x="2722" y="830"/>
                    <a:pt x="2717" y="469"/>
                  </a:cubicBezTo>
                  <a:cubicBezTo>
                    <a:pt x="2712" y="177"/>
                    <a:pt x="2534" y="4"/>
                    <a:pt x="2241" y="3"/>
                  </a:cubicBezTo>
                  <a:cubicBezTo>
                    <a:pt x="2095" y="1"/>
                    <a:pt x="1947" y="1"/>
                    <a:pt x="18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820970" y="3391299"/>
              <a:ext cx="81572" cy="60961"/>
            </a:xfrm>
            <a:custGeom>
              <a:rect b="b" l="l" r="r" t="t"/>
              <a:pathLst>
                <a:path extrusionOk="0" h="2029" w="2715">
                  <a:moveTo>
                    <a:pt x="2272" y="440"/>
                  </a:moveTo>
                  <a:lnTo>
                    <a:pt x="2272" y="1597"/>
                  </a:lnTo>
                  <a:lnTo>
                    <a:pt x="442" y="1597"/>
                  </a:lnTo>
                  <a:lnTo>
                    <a:pt x="442" y="440"/>
                  </a:lnTo>
                  <a:close/>
                  <a:moveTo>
                    <a:pt x="1357" y="1"/>
                  </a:moveTo>
                  <a:cubicBezTo>
                    <a:pt x="1060" y="1"/>
                    <a:pt x="764" y="1"/>
                    <a:pt x="467" y="3"/>
                  </a:cubicBezTo>
                  <a:cubicBezTo>
                    <a:pt x="190" y="4"/>
                    <a:pt x="6" y="193"/>
                    <a:pt x="3" y="471"/>
                  </a:cubicBezTo>
                  <a:cubicBezTo>
                    <a:pt x="0" y="832"/>
                    <a:pt x="2" y="1192"/>
                    <a:pt x="3" y="1553"/>
                  </a:cubicBezTo>
                  <a:cubicBezTo>
                    <a:pt x="5" y="1843"/>
                    <a:pt x="184" y="2025"/>
                    <a:pt x="473" y="2027"/>
                  </a:cubicBezTo>
                  <a:cubicBezTo>
                    <a:pt x="620" y="2028"/>
                    <a:pt x="766" y="2029"/>
                    <a:pt x="913" y="2029"/>
                  </a:cubicBezTo>
                  <a:cubicBezTo>
                    <a:pt x="1060" y="2029"/>
                    <a:pt x="1207" y="2028"/>
                    <a:pt x="1354" y="2028"/>
                  </a:cubicBezTo>
                  <a:cubicBezTo>
                    <a:pt x="1504" y="2028"/>
                    <a:pt x="1653" y="2029"/>
                    <a:pt x="1803" y="2029"/>
                  </a:cubicBezTo>
                  <a:cubicBezTo>
                    <a:pt x="1952" y="2029"/>
                    <a:pt x="2102" y="2028"/>
                    <a:pt x="2251" y="2027"/>
                  </a:cubicBezTo>
                  <a:cubicBezTo>
                    <a:pt x="2532" y="2024"/>
                    <a:pt x="2710" y="1845"/>
                    <a:pt x="2712" y="1562"/>
                  </a:cubicBezTo>
                  <a:cubicBezTo>
                    <a:pt x="2715" y="1196"/>
                    <a:pt x="2715" y="831"/>
                    <a:pt x="2712" y="467"/>
                  </a:cubicBezTo>
                  <a:cubicBezTo>
                    <a:pt x="2710" y="187"/>
                    <a:pt x="2528" y="4"/>
                    <a:pt x="2246" y="3"/>
                  </a:cubicBezTo>
                  <a:cubicBezTo>
                    <a:pt x="1950" y="1"/>
                    <a:pt x="1653" y="1"/>
                    <a:pt x="1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944245" y="3467763"/>
              <a:ext cx="90435" cy="66760"/>
            </a:xfrm>
            <a:custGeom>
              <a:rect b="b" l="l" r="r" t="t"/>
              <a:pathLst>
                <a:path extrusionOk="0" h="2222" w="3010">
                  <a:moveTo>
                    <a:pt x="227" y="0"/>
                  </a:moveTo>
                  <a:cubicBezTo>
                    <a:pt x="117" y="9"/>
                    <a:pt x="34" y="65"/>
                    <a:pt x="17" y="186"/>
                  </a:cubicBezTo>
                  <a:cubicBezTo>
                    <a:pt x="0" y="298"/>
                    <a:pt x="55" y="379"/>
                    <a:pt x="163" y="416"/>
                  </a:cubicBezTo>
                  <a:cubicBezTo>
                    <a:pt x="203" y="431"/>
                    <a:pt x="246" y="436"/>
                    <a:pt x="288" y="443"/>
                  </a:cubicBezTo>
                  <a:cubicBezTo>
                    <a:pt x="879" y="537"/>
                    <a:pt x="1399" y="783"/>
                    <a:pt x="1854" y="1170"/>
                  </a:cubicBezTo>
                  <a:cubicBezTo>
                    <a:pt x="2158" y="1427"/>
                    <a:pt x="2402" y="1732"/>
                    <a:pt x="2594" y="2082"/>
                  </a:cubicBezTo>
                  <a:cubicBezTo>
                    <a:pt x="2636" y="2159"/>
                    <a:pt x="2694" y="2221"/>
                    <a:pt x="2775" y="2221"/>
                  </a:cubicBezTo>
                  <a:cubicBezTo>
                    <a:pt x="2789" y="2221"/>
                    <a:pt x="2803" y="2220"/>
                    <a:pt x="2818" y="2216"/>
                  </a:cubicBezTo>
                  <a:cubicBezTo>
                    <a:pt x="2883" y="2199"/>
                    <a:pt x="2966" y="2147"/>
                    <a:pt x="2986" y="2091"/>
                  </a:cubicBezTo>
                  <a:cubicBezTo>
                    <a:pt x="3010" y="2026"/>
                    <a:pt x="2993" y="1929"/>
                    <a:pt x="2959" y="1866"/>
                  </a:cubicBezTo>
                  <a:cubicBezTo>
                    <a:pt x="2598" y="1206"/>
                    <a:pt x="2081" y="706"/>
                    <a:pt x="1411" y="364"/>
                  </a:cubicBezTo>
                  <a:cubicBezTo>
                    <a:pt x="1040" y="175"/>
                    <a:pt x="648" y="55"/>
                    <a:pt x="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838366" y="3617958"/>
              <a:ext cx="92148" cy="66640"/>
            </a:xfrm>
            <a:custGeom>
              <a:rect b="b" l="l" r="r" t="t"/>
              <a:pathLst>
                <a:path extrusionOk="0" h="2218" w="3067">
                  <a:moveTo>
                    <a:pt x="279" y="1"/>
                  </a:moveTo>
                  <a:cubicBezTo>
                    <a:pt x="276" y="1"/>
                    <a:pt x="272" y="1"/>
                    <a:pt x="269" y="1"/>
                  </a:cubicBezTo>
                  <a:cubicBezTo>
                    <a:pt x="81" y="7"/>
                    <a:pt x="0" y="174"/>
                    <a:pt x="93" y="345"/>
                  </a:cubicBezTo>
                  <a:cubicBezTo>
                    <a:pt x="324" y="773"/>
                    <a:pt x="629" y="1138"/>
                    <a:pt x="1007" y="1442"/>
                  </a:cubicBezTo>
                  <a:cubicBezTo>
                    <a:pt x="1528" y="1862"/>
                    <a:pt x="2120" y="2119"/>
                    <a:pt x="2784" y="2215"/>
                  </a:cubicBezTo>
                  <a:cubicBezTo>
                    <a:pt x="2798" y="2217"/>
                    <a:pt x="2812" y="2218"/>
                    <a:pt x="2826" y="2218"/>
                  </a:cubicBezTo>
                  <a:cubicBezTo>
                    <a:pt x="2938" y="2218"/>
                    <a:pt x="3022" y="2153"/>
                    <a:pt x="3042" y="2050"/>
                  </a:cubicBezTo>
                  <a:cubicBezTo>
                    <a:pt x="3066" y="1924"/>
                    <a:pt x="2997" y="1831"/>
                    <a:pt x="2855" y="1797"/>
                  </a:cubicBezTo>
                  <a:cubicBezTo>
                    <a:pt x="2823" y="1789"/>
                    <a:pt x="2791" y="1782"/>
                    <a:pt x="2758" y="1778"/>
                  </a:cubicBezTo>
                  <a:cubicBezTo>
                    <a:pt x="2331" y="1707"/>
                    <a:pt x="1937" y="1554"/>
                    <a:pt x="1572" y="1322"/>
                  </a:cubicBezTo>
                  <a:cubicBezTo>
                    <a:pt x="1115" y="1033"/>
                    <a:pt x="754" y="650"/>
                    <a:pt x="488" y="178"/>
                  </a:cubicBezTo>
                  <a:cubicBezTo>
                    <a:pt x="438" y="87"/>
                    <a:pt x="385" y="1"/>
                    <a:pt x="2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824846" y="3522145"/>
              <a:ext cx="73821" cy="19289"/>
            </a:xfrm>
            <a:custGeom>
              <a:rect b="b" l="l" r="r" t="t"/>
              <a:pathLst>
                <a:path extrusionOk="0" h="642" w="2457">
                  <a:moveTo>
                    <a:pt x="237" y="1"/>
                  </a:moveTo>
                  <a:cubicBezTo>
                    <a:pt x="155" y="1"/>
                    <a:pt x="92" y="42"/>
                    <a:pt x="57" y="119"/>
                  </a:cubicBezTo>
                  <a:cubicBezTo>
                    <a:pt x="1" y="241"/>
                    <a:pt x="54" y="354"/>
                    <a:pt x="206" y="423"/>
                  </a:cubicBezTo>
                  <a:cubicBezTo>
                    <a:pt x="523" y="566"/>
                    <a:pt x="857" y="642"/>
                    <a:pt x="1123" y="642"/>
                  </a:cubicBezTo>
                  <a:cubicBezTo>
                    <a:pt x="1128" y="642"/>
                    <a:pt x="1133" y="642"/>
                    <a:pt x="1138" y="642"/>
                  </a:cubicBezTo>
                  <a:cubicBezTo>
                    <a:pt x="1142" y="642"/>
                    <a:pt x="1146" y="642"/>
                    <a:pt x="1150" y="642"/>
                  </a:cubicBezTo>
                  <a:cubicBezTo>
                    <a:pt x="1590" y="642"/>
                    <a:pt x="1939" y="567"/>
                    <a:pt x="2247" y="428"/>
                  </a:cubicBezTo>
                  <a:cubicBezTo>
                    <a:pt x="2399" y="361"/>
                    <a:pt x="2456" y="250"/>
                    <a:pt x="2407" y="127"/>
                  </a:cubicBezTo>
                  <a:cubicBezTo>
                    <a:pt x="2374" y="45"/>
                    <a:pt x="2308" y="1"/>
                    <a:pt x="2222" y="1"/>
                  </a:cubicBezTo>
                  <a:cubicBezTo>
                    <a:pt x="2180" y="1"/>
                    <a:pt x="2133" y="12"/>
                    <a:pt x="2082" y="33"/>
                  </a:cubicBezTo>
                  <a:cubicBezTo>
                    <a:pt x="1798" y="155"/>
                    <a:pt x="1514" y="216"/>
                    <a:pt x="1229" y="216"/>
                  </a:cubicBezTo>
                  <a:cubicBezTo>
                    <a:pt x="944" y="216"/>
                    <a:pt x="658" y="154"/>
                    <a:pt x="372" y="32"/>
                  </a:cubicBezTo>
                  <a:cubicBezTo>
                    <a:pt x="323" y="11"/>
                    <a:pt x="278" y="1"/>
                    <a:pt x="2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975882" y="3611078"/>
              <a:ext cx="73791" cy="19259"/>
            </a:xfrm>
            <a:custGeom>
              <a:rect b="b" l="l" r="r" t="t"/>
              <a:pathLst>
                <a:path extrusionOk="0" h="641" w="2456">
                  <a:moveTo>
                    <a:pt x="1194" y="1"/>
                  </a:moveTo>
                  <a:cubicBezTo>
                    <a:pt x="853" y="1"/>
                    <a:pt x="526" y="75"/>
                    <a:pt x="212" y="215"/>
                  </a:cubicBezTo>
                  <a:cubicBezTo>
                    <a:pt x="56" y="285"/>
                    <a:pt x="0" y="392"/>
                    <a:pt x="51" y="511"/>
                  </a:cubicBezTo>
                  <a:cubicBezTo>
                    <a:pt x="87" y="597"/>
                    <a:pt x="148" y="640"/>
                    <a:pt x="233" y="640"/>
                  </a:cubicBezTo>
                  <a:cubicBezTo>
                    <a:pt x="278" y="640"/>
                    <a:pt x="329" y="628"/>
                    <a:pt x="387" y="604"/>
                  </a:cubicBezTo>
                  <a:cubicBezTo>
                    <a:pt x="667" y="485"/>
                    <a:pt x="948" y="425"/>
                    <a:pt x="1228" y="425"/>
                  </a:cubicBezTo>
                  <a:cubicBezTo>
                    <a:pt x="1509" y="425"/>
                    <a:pt x="1790" y="485"/>
                    <a:pt x="2070" y="605"/>
                  </a:cubicBezTo>
                  <a:cubicBezTo>
                    <a:pt x="2126" y="629"/>
                    <a:pt x="2176" y="640"/>
                    <a:pt x="2220" y="640"/>
                  </a:cubicBezTo>
                  <a:cubicBezTo>
                    <a:pt x="2307" y="640"/>
                    <a:pt x="2371" y="596"/>
                    <a:pt x="2406" y="510"/>
                  </a:cubicBezTo>
                  <a:cubicBezTo>
                    <a:pt x="2456" y="389"/>
                    <a:pt x="2397" y="282"/>
                    <a:pt x="2241" y="213"/>
                  </a:cubicBezTo>
                  <a:cubicBezTo>
                    <a:pt x="1929" y="75"/>
                    <a:pt x="1603" y="1"/>
                    <a:pt x="1260" y="1"/>
                  </a:cubicBezTo>
                  <a:cubicBezTo>
                    <a:pt x="1250" y="1"/>
                    <a:pt x="1241" y="1"/>
                    <a:pt x="1231" y="1"/>
                  </a:cubicBezTo>
                  <a:cubicBezTo>
                    <a:pt x="1219" y="1"/>
                    <a:pt x="1206" y="1"/>
                    <a:pt x="11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835752" y="3496727"/>
              <a:ext cx="52128" cy="18478"/>
            </a:xfrm>
            <a:custGeom>
              <a:rect b="b" l="l" r="r" t="t"/>
              <a:pathLst>
                <a:path extrusionOk="0" h="615" w="1735">
                  <a:moveTo>
                    <a:pt x="1496" y="1"/>
                  </a:moveTo>
                  <a:cubicBezTo>
                    <a:pt x="1459" y="1"/>
                    <a:pt x="1419" y="10"/>
                    <a:pt x="1376" y="29"/>
                  </a:cubicBezTo>
                  <a:cubicBezTo>
                    <a:pt x="1207" y="107"/>
                    <a:pt x="1037" y="146"/>
                    <a:pt x="868" y="146"/>
                  </a:cubicBezTo>
                  <a:cubicBezTo>
                    <a:pt x="699" y="146"/>
                    <a:pt x="530" y="107"/>
                    <a:pt x="360" y="30"/>
                  </a:cubicBezTo>
                  <a:cubicBezTo>
                    <a:pt x="318" y="11"/>
                    <a:pt x="278" y="2"/>
                    <a:pt x="240" y="2"/>
                  </a:cubicBezTo>
                  <a:cubicBezTo>
                    <a:pt x="159" y="2"/>
                    <a:pt x="93" y="44"/>
                    <a:pt x="57" y="119"/>
                  </a:cubicBezTo>
                  <a:cubicBezTo>
                    <a:pt x="0" y="234"/>
                    <a:pt x="45" y="366"/>
                    <a:pt x="187" y="417"/>
                  </a:cubicBezTo>
                  <a:cubicBezTo>
                    <a:pt x="408" y="494"/>
                    <a:pt x="637" y="549"/>
                    <a:pt x="870" y="615"/>
                  </a:cubicBezTo>
                  <a:cubicBezTo>
                    <a:pt x="1105" y="547"/>
                    <a:pt x="1329" y="494"/>
                    <a:pt x="1545" y="417"/>
                  </a:cubicBezTo>
                  <a:cubicBezTo>
                    <a:pt x="1691" y="366"/>
                    <a:pt x="1735" y="238"/>
                    <a:pt x="1679" y="122"/>
                  </a:cubicBezTo>
                  <a:cubicBezTo>
                    <a:pt x="1641" y="44"/>
                    <a:pt x="1577" y="1"/>
                    <a:pt x="14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986758" y="3637247"/>
              <a:ext cx="52008" cy="18478"/>
            </a:xfrm>
            <a:custGeom>
              <a:rect b="b" l="l" r="r" t="t"/>
              <a:pathLst>
                <a:path extrusionOk="0" h="615" w="1731">
                  <a:moveTo>
                    <a:pt x="867" y="0"/>
                  </a:moveTo>
                  <a:cubicBezTo>
                    <a:pt x="630" y="69"/>
                    <a:pt x="401" y="124"/>
                    <a:pt x="181" y="202"/>
                  </a:cubicBezTo>
                  <a:cubicBezTo>
                    <a:pt x="44" y="252"/>
                    <a:pt x="1" y="377"/>
                    <a:pt x="51" y="491"/>
                  </a:cubicBezTo>
                  <a:cubicBezTo>
                    <a:pt x="86" y="569"/>
                    <a:pt x="157" y="615"/>
                    <a:pt x="240" y="615"/>
                  </a:cubicBezTo>
                  <a:cubicBezTo>
                    <a:pt x="275" y="615"/>
                    <a:pt x="313" y="607"/>
                    <a:pt x="351" y="589"/>
                  </a:cubicBezTo>
                  <a:cubicBezTo>
                    <a:pt x="523" y="510"/>
                    <a:pt x="694" y="471"/>
                    <a:pt x="865" y="471"/>
                  </a:cubicBezTo>
                  <a:cubicBezTo>
                    <a:pt x="1036" y="471"/>
                    <a:pt x="1207" y="510"/>
                    <a:pt x="1380" y="589"/>
                  </a:cubicBezTo>
                  <a:cubicBezTo>
                    <a:pt x="1417" y="606"/>
                    <a:pt x="1455" y="614"/>
                    <a:pt x="1490" y="614"/>
                  </a:cubicBezTo>
                  <a:cubicBezTo>
                    <a:pt x="1574" y="614"/>
                    <a:pt x="1647" y="568"/>
                    <a:pt x="1680" y="491"/>
                  </a:cubicBezTo>
                  <a:cubicBezTo>
                    <a:pt x="1731" y="377"/>
                    <a:pt x="1687" y="252"/>
                    <a:pt x="1551" y="202"/>
                  </a:cubicBezTo>
                  <a:cubicBezTo>
                    <a:pt x="1330" y="124"/>
                    <a:pt x="1103" y="69"/>
                    <a:pt x="8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846839" y="3471459"/>
              <a:ext cx="29805" cy="15834"/>
            </a:xfrm>
            <a:custGeom>
              <a:rect b="b" l="l" r="r" t="t"/>
              <a:pathLst>
                <a:path extrusionOk="0" h="527" w="992">
                  <a:moveTo>
                    <a:pt x="757" y="1"/>
                  </a:moveTo>
                  <a:cubicBezTo>
                    <a:pt x="726" y="1"/>
                    <a:pt x="694" y="8"/>
                    <a:pt x="662" y="24"/>
                  </a:cubicBezTo>
                  <a:cubicBezTo>
                    <a:pt x="604" y="52"/>
                    <a:pt x="550" y="67"/>
                    <a:pt x="496" y="67"/>
                  </a:cubicBezTo>
                  <a:cubicBezTo>
                    <a:pt x="445" y="67"/>
                    <a:pt x="393" y="54"/>
                    <a:pt x="338" y="26"/>
                  </a:cubicBezTo>
                  <a:cubicBezTo>
                    <a:pt x="304" y="10"/>
                    <a:pt x="271" y="2"/>
                    <a:pt x="238" y="2"/>
                  </a:cubicBezTo>
                  <a:cubicBezTo>
                    <a:pt x="163" y="2"/>
                    <a:pt x="96" y="44"/>
                    <a:pt x="57" y="115"/>
                  </a:cubicBezTo>
                  <a:cubicBezTo>
                    <a:pt x="1" y="220"/>
                    <a:pt x="32" y="343"/>
                    <a:pt x="153" y="403"/>
                  </a:cubicBezTo>
                  <a:cubicBezTo>
                    <a:pt x="261" y="455"/>
                    <a:pt x="380" y="485"/>
                    <a:pt x="504" y="527"/>
                  </a:cubicBezTo>
                  <a:cubicBezTo>
                    <a:pt x="625" y="483"/>
                    <a:pt x="745" y="452"/>
                    <a:pt x="851" y="398"/>
                  </a:cubicBezTo>
                  <a:cubicBezTo>
                    <a:pt x="965" y="340"/>
                    <a:pt x="992" y="220"/>
                    <a:pt x="940" y="119"/>
                  </a:cubicBezTo>
                  <a:cubicBezTo>
                    <a:pt x="902" y="46"/>
                    <a:pt x="834" y="1"/>
                    <a:pt x="7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997995" y="3665189"/>
              <a:ext cx="29624" cy="15894"/>
            </a:xfrm>
            <a:custGeom>
              <a:rect b="b" l="l" r="r" t="t"/>
              <a:pathLst>
                <a:path extrusionOk="0" h="529" w="986">
                  <a:moveTo>
                    <a:pt x="494" y="1"/>
                  </a:moveTo>
                  <a:cubicBezTo>
                    <a:pt x="369" y="44"/>
                    <a:pt x="249" y="74"/>
                    <a:pt x="143" y="127"/>
                  </a:cubicBezTo>
                  <a:cubicBezTo>
                    <a:pt x="33" y="182"/>
                    <a:pt x="1" y="306"/>
                    <a:pt x="48" y="407"/>
                  </a:cubicBezTo>
                  <a:cubicBezTo>
                    <a:pt x="82" y="479"/>
                    <a:pt x="155" y="527"/>
                    <a:pt x="234" y="527"/>
                  </a:cubicBezTo>
                  <a:cubicBezTo>
                    <a:pt x="263" y="527"/>
                    <a:pt x="294" y="520"/>
                    <a:pt x="324" y="505"/>
                  </a:cubicBezTo>
                  <a:cubicBezTo>
                    <a:pt x="382" y="476"/>
                    <a:pt x="436" y="462"/>
                    <a:pt x="491" y="462"/>
                  </a:cubicBezTo>
                  <a:cubicBezTo>
                    <a:pt x="546" y="462"/>
                    <a:pt x="601" y="477"/>
                    <a:pt x="661" y="505"/>
                  </a:cubicBezTo>
                  <a:cubicBezTo>
                    <a:pt x="694" y="521"/>
                    <a:pt x="726" y="528"/>
                    <a:pt x="757" y="528"/>
                  </a:cubicBezTo>
                  <a:cubicBezTo>
                    <a:pt x="825" y="528"/>
                    <a:pt x="886" y="491"/>
                    <a:pt x="928" y="417"/>
                  </a:cubicBezTo>
                  <a:cubicBezTo>
                    <a:pt x="986" y="320"/>
                    <a:pt x="959" y="190"/>
                    <a:pt x="852" y="135"/>
                  </a:cubicBezTo>
                  <a:cubicBezTo>
                    <a:pt x="741" y="78"/>
                    <a:pt x="618" y="46"/>
                    <a:pt x="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4"/>
          <p:cNvGrpSpPr/>
          <p:nvPr/>
        </p:nvGrpSpPr>
        <p:grpSpPr>
          <a:xfrm>
            <a:off x="4909928" y="2137855"/>
            <a:ext cx="398738" cy="416797"/>
            <a:chOff x="2087500" y="3280850"/>
            <a:chExt cx="397625" cy="415675"/>
          </a:xfrm>
        </p:grpSpPr>
        <p:sp>
          <p:nvSpPr>
            <p:cNvPr id="1125" name="Google Shape;1125;p54"/>
            <p:cNvSpPr/>
            <p:nvPr/>
          </p:nvSpPr>
          <p:spPr>
            <a:xfrm>
              <a:off x="2087500" y="3280850"/>
              <a:ext cx="397625" cy="415675"/>
            </a:xfrm>
            <a:custGeom>
              <a:rect b="b" l="l" r="r" t="t"/>
              <a:pathLst>
                <a:path extrusionOk="0" h="16627" w="15905">
                  <a:moveTo>
                    <a:pt x="11246" y="498"/>
                  </a:moveTo>
                  <a:cubicBezTo>
                    <a:pt x="11541" y="517"/>
                    <a:pt x="11809" y="609"/>
                    <a:pt x="12058" y="753"/>
                  </a:cubicBezTo>
                  <a:cubicBezTo>
                    <a:pt x="12287" y="885"/>
                    <a:pt x="12506" y="1036"/>
                    <a:pt x="12724" y="1185"/>
                  </a:cubicBezTo>
                  <a:cubicBezTo>
                    <a:pt x="12762" y="1210"/>
                    <a:pt x="12792" y="1269"/>
                    <a:pt x="12793" y="1313"/>
                  </a:cubicBezTo>
                  <a:cubicBezTo>
                    <a:pt x="12793" y="1335"/>
                    <a:pt x="12722" y="1379"/>
                    <a:pt x="12684" y="1379"/>
                  </a:cubicBezTo>
                  <a:cubicBezTo>
                    <a:pt x="12399" y="1381"/>
                    <a:pt x="12113" y="1382"/>
                    <a:pt x="11826" y="1382"/>
                  </a:cubicBezTo>
                  <a:cubicBezTo>
                    <a:pt x="11634" y="1382"/>
                    <a:pt x="11441" y="1382"/>
                    <a:pt x="11246" y="1382"/>
                  </a:cubicBezTo>
                  <a:cubicBezTo>
                    <a:pt x="11246" y="1081"/>
                    <a:pt x="11246" y="793"/>
                    <a:pt x="11246" y="498"/>
                  </a:cubicBezTo>
                  <a:close/>
                  <a:moveTo>
                    <a:pt x="15388" y="4447"/>
                  </a:moveTo>
                  <a:lnTo>
                    <a:pt x="15388" y="4844"/>
                  </a:lnTo>
                  <a:cubicBezTo>
                    <a:pt x="14725" y="4962"/>
                    <a:pt x="14060" y="5080"/>
                    <a:pt x="13378" y="5201"/>
                  </a:cubicBezTo>
                  <a:lnTo>
                    <a:pt x="13378" y="4806"/>
                  </a:lnTo>
                  <a:cubicBezTo>
                    <a:pt x="14037" y="4688"/>
                    <a:pt x="14705" y="4569"/>
                    <a:pt x="15388" y="4447"/>
                  </a:cubicBezTo>
                  <a:close/>
                  <a:moveTo>
                    <a:pt x="10005" y="4262"/>
                  </a:moveTo>
                  <a:cubicBezTo>
                    <a:pt x="10118" y="4262"/>
                    <a:pt x="10229" y="4280"/>
                    <a:pt x="10332" y="4318"/>
                  </a:cubicBezTo>
                  <a:cubicBezTo>
                    <a:pt x="10741" y="4468"/>
                    <a:pt x="10868" y="4879"/>
                    <a:pt x="10617" y="5237"/>
                  </a:cubicBezTo>
                  <a:cubicBezTo>
                    <a:pt x="10430" y="5504"/>
                    <a:pt x="10073" y="5683"/>
                    <a:pt x="9715" y="5712"/>
                  </a:cubicBezTo>
                  <a:cubicBezTo>
                    <a:pt x="9573" y="5670"/>
                    <a:pt x="9420" y="5648"/>
                    <a:pt x="9288" y="5583"/>
                  </a:cubicBezTo>
                  <a:cubicBezTo>
                    <a:pt x="8964" y="5424"/>
                    <a:pt x="8877" y="5074"/>
                    <a:pt x="9067" y="4759"/>
                  </a:cubicBezTo>
                  <a:cubicBezTo>
                    <a:pt x="9251" y="4453"/>
                    <a:pt x="9637" y="4262"/>
                    <a:pt x="10005" y="4262"/>
                  </a:cubicBezTo>
                  <a:close/>
                  <a:moveTo>
                    <a:pt x="15014" y="6837"/>
                  </a:moveTo>
                  <a:cubicBezTo>
                    <a:pt x="15067" y="6856"/>
                    <a:pt x="15180" y="6882"/>
                    <a:pt x="15271" y="6939"/>
                  </a:cubicBezTo>
                  <a:cubicBezTo>
                    <a:pt x="15387" y="7012"/>
                    <a:pt x="15419" y="7132"/>
                    <a:pt x="15374" y="7267"/>
                  </a:cubicBezTo>
                  <a:cubicBezTo>
                    <a:pt x="15294" y="7505"/>
                    <a:pt x="15021" y="7661"/>
                    <a:pt x="14764" y="7661"/>
                  </a:cubicBezTo>
                  <a:cubicBezTo>
                    <a:pt x="14657" y="7661"/>
                    <a:pt x="14554" y="7634"/>
                    <a:pt x="14467" y="7576"/>
                  </a:cubicBezTo>
                  <a:cubicBezTo>
                    <a:pt x="14318" y="7475"/>
                    <a:pt x="14283" y="7316"/>
                    <a:pt x="14383" y="7150"/>
                  </a:cubicBezTo>
                  <a:cubicBezTo>
                    <a:pt x="14512" y="6938"/>
                    <a:pt x="14712" y="6849"/>
                    <a:pt x="15014" y="6837"/>
                  </a:cubicBezTo>
                  <a:close/>
                  <a:moveTo>
                    <a:pt x="12430" y="7282"/>
                  </a:moveTo>
                  <a:cubicBezTo>
                    <a:pt x="12490" y="7282"/>
                    <a:pt x="12551" y="7291"/>
                    <a:pt x="12615" y="7309"/>
                  </a:cubicBezTo>
                  <a:cubicBezTo>
                    <a:pt x="12873" y="7382"/>
                    <a:pt x="12955" y="7625"/>
                    <a:pt x="12792" y="7842"/>
                  </a:cubicBezTo>
                  <a:cubicBezTo>
                    <a:pt x="12655" y="8023"/>
                    <a:pt x="12464" y="8097"/>
                    <a:pt x="12255" y="8106"/>
                  </a:cubicBezTo>
                  <a:cubicBezTo>
                    <a:pt x="12043" y="8103"/>
                    <a:pt x="11880" y="8012"/>
                    <a:pt x="11830" y="7875"/>
                  </a:cubicBezTo>
                  <a:cubicBezTo>
                    <a:pt x="11780" y="7732"/>
                    <a:pt x="11853" y="7548"/>
                    <a:pt x="12017" y="7427"/>
                  </a:cubicBezTo>
                  <a:cubicBezTo>
                    <a:pt x="12145" y="7334"/>
                    <a:pt x="12283" y="7282"/>
                    <a:pt x="12430" y="7282"/>
                  </a:cubicBezTo>
                  <a:close/>
                  <a:moveTo>
                    <a:pt x="6523" y="4436"/>
                  </a:moveTo>
                  <a:lnTo>
                    <a:pt x="6523" y="4655"/>
                  </a:lnTo>
                  <a:cubicBezTo>
                    <a:pt x="6523" y="4979"/>
                    <a:pt x="6522" y="5305"/>
                    <a:pt x="6523" y="5629"/>
                  </a:cubicBezTo>
                  <a:cubicBezTo>
                    <a:pt x="6524" y="5813"/>
                    <a:pt x="6607" y="5913"/>
                    <a:pt x="6758" y="5916"/>
                  </a:cubicBezTo>
                  <a:cubicBezTo>
                    <a:pt x="6760" y="5916"/>
                    <a:pt x="6762" y="5916"/>
                    <a:pt x="6764" y="5916"/>
                  </a:cubicBezTo>
                  <a:cubicBezTo>
                    <a:pt x="6916" y="5916"/>
                    <a:pt x="7008" y="5811"/>
                    <a:pt x="7009" y="5624"/>
                  </a:cubicBezTo>
                  <a:cubicBezTo>
                    <a:pt x="7011" y="5288"/>
                    <a:pt x="7009" y="4953"/>
                    <a:pt x="7009" y="4617"/>
                  </a:cubicBezTo>
                  <a:lnTo>
                    <a:pt x="7009" y="4442"/>
                  </a:lnTo>
                  <a:cubicBezTo>
                    <a:pt x="7542" y="4454"/>
                    <a:pt x="8041" y="4550"/>
                    <a:pt x="8522" y="4702"/>
                  </a:cubicBezTo>
                  <a:cubicBezTo>
                    <a:pt x="8510" y="4879"/>
                    <a:pt x="8472" y="5046"/>
                    <a:pt x="8492" y="5206"/>
                  </a:cubicBezTo>
                  <a:cubicBezTo>
                    <a:pt x="8557" y="5754"/>
                    <a:pt x="9016" y="6138"/>
                    <a:pt x="9608" y="6169"/>
                  </a:cubicBezTo>
                  <a:cubicBezTo>
                    <a:pt x="9640" y="6171"/>
                    <a:pt x="9672" y="6172"/>
                    <a:pt x="9703" y="6172"/>
                  </a:cubicBezTo>
                  <a:cubicBezTo>
                    <a:pt x="10036" y="6172"/>
                    <a:pt x="10344" y="6076"/>
                    <a:pt x="10664" y="5875"/>
                  </a:cubicBezTo>
                  <a:cubicBezTo>
                    <a:pt x="11003" y="6266"/>
                    <a:pt x="11341" y="6655"/>
                    <a:pt x="11681" y="7049"/>
                  </a:cubicBezTo>
                  <a:cubicBezTo>
                    <a:pt x="11641" y="7098"/>
                    <a:pt x="11625" y="7118"/>
                    <a:pt x="11608" y="7137"/>
                  </a:cubicBezTo>
                  <a:cubicBezTo>
                    <a:pt x="11348" y="7405"/>
                    <a:pt x="11244" y="7715"/>
                    <a:pt x="11389" y="8071"/>
                  </a:cubicBezTo>
                  <a:cubicBezTo>
                    <a:pt x="11537" y="8435"/>
                    <a:pt x="11842" y="8584"/>
                    <a:pt x="12216" y="8592"/>
                  </a:cubicBezTo>
                  <a:cubicBezTo>
                    <a:pt x="12346" y="8595"/>
                    <a:pt x="12387" y="8639"/>
                    <a:pt x="12417" y="8757"/>
                  </a:cubicBezTo>
                  <a:cubicBezTo>
                    <a:pt x="12907" y="10764"/>
                    <a:pt x="12492" y="12559"/>
                    <a:pt x="11164" y="14143"/>
                  </a:cubicBezTo>
                  <a:cubicBezTo>
                    <a:pt x="11136" y="14175"/>
                    <a:pt x="11116" y="14213"/>
                    <a:pt x="11099" y="14237"/>
                  </a:cubicBezTo>
                  <a:cubicBezTo>
                    <a:pt x="10286" y="13425"/>
                    <a:pt x="9496" y="12635"/>
                    <a:pt x="8693" y="11832"/>
                  </a:cubicBezTo>
                  <a:cubicBezTo>
                    <a:pt x="8919" y="11540"/>
                    <a:pt x="9085" y="11216"/>
                    <a:pt x="9168" y="10851"/>
                  </a:cubicBezTo>
                  <a:cubicBezTo>
                    <a:pt x="9213" y="10653"/>
                    <a:pt x="9156" y="10521"/>
                    <a:pt x="9007" y="10487"/>
                  </a:cubicBezTo>
                  <a:cubicBezTo>
                    <a:pt x="8984" y="10482"/>
                    <a:pt x="8962" y="10480"/>
                    <a:pt x="8942" y="10480"/>
                  </a:cubicBezTo>
                  <a:cubicBezTo>
                    <a:pt x="8822" y="10480"/>
                    <a:pt x="8742" y="10564"/>
                    <a:pt x="8697" y="10737"/>
                  </a:cubicBezTo>
                  <a:cubicBezTo>
                    <a:pt x="8470" y="11607"/>
                    <a:pt x="7768" y="12203"/>
                    <a:pt x="6894" y="12268"/>
                  </a:cubicBezTo>
                  <a:cubicBezTo>
                    <a:pt x="6848" y="12271"/>
                    <a:pt x="6803" y="12273"/>
                    <a:pt x="6757" y="12273"/>
                  </a:cubicBezTo>
                  <a:cubicBezTo>
                    <a:pt x="5982" y="12273"/>
                    <a:pt x="5248" y="11792"/>
                    <a:pt x="4937" y="11062"/>
                  </a:cubicBezTo>
                  <a:cubicBezTo>
                    <a:pt x="4506" y="10051"/>
                    <a:pt x="4984" y="8878"/>
                    <a:pt x="6000" y="8453"/>
                  </a:cubicBezTo>
                  <a:cubicBezTo>
                    <a:pt x="6249" y="8349"/>
                    <a:pt x="6507" y="8300"/>
                    <a:pt x="6761" y="8300"/>
                  </a:cubicBezTo>
                  <a:cubicBezTo>
                    <a:pt x="7549" y="8300"/>
                    <a:pt x="8297" y="8772"/>
                    <a:pt x="8606" y="9549"/>
                  </a:cubicBezTo>
                  <a:cubicBezTo>
                    <a:pt x="8680" y="9737"/>
                    <a:pt x="8767" y="9827"/>
                    <a:pt x="8875" y="9827"/>
                  </a:cubicBezTo>
                  <a:cubicBezTo>
                    <a:pt x="8907" y="9827"/>
                    <a:pt x="8939" y="9820"/>
                    <a:pt x="8974" y="9805"/>
                  </a:cubicBezTo>
                  <a:cubicBezTo>
                    <a:pt x="9123" y="9742"/>
                    <a:pt x="9156" y="9603"/>
                    <a:pt x="9059" y="9374"/>
                  </a:cubicBezTo>
                  <a:cubicBezTo>
                    <a:pt x="8706" y="8539"/>
                    <a:pt x="8085" y="8030"/>
                    <a:pt x="7195" y="7853"/>
                  </a:cubicBezTo>
                  <a:cubicBezTo>
                    <a:pt x="7137" y="7842"/>
                    <a:pt x="7080" y="7830"/>
                    <a:pt x="7009" y="7816"/>
                  </a:cubicBezTo>
                  <a:cubicBezTo>
                    <a:pt x="7009" y="7521"/>
                    <a:pt x="7009" y="7229"/>
                    <a:pt x="7009" y="6938"/>
                  </a:cubicBezTo>
                  <a:cubicBezTo>
                    <a:pt x="7009" y="6889"/>
                    <a:pt x="7012" y="6839"/>
                    <a:pt x="7005" y="6792"/>
                  </a:cubicBezTo>
                  <a:cubicBezTo>
                    <a:pt x="6985" y="6660"/>
                    <a:pt x="6885" y="6573"/>
                    <a:pt x="6763" y="6573"/>
                  </a:cubicBezTo>
                  <a:cubicBezTo>
                    <a:pt x="6758" y="6573"/>
                    <a:pt x="6752" y="6573"/>
                    <a:pt x="6746" y="6574"/>
                  </a:cubicBezTo>
                  <a:cubicBezTo>
                    <a:pt x="6616" y="6584"/>
                    <a:pt x="6527" y="6678"/>
                    <a:pt x="6524" y="6825"/>
                  </a:cubicBezTo>
                  <a:cubicBezTo>
                    <a:pt x="6520" y="7097"/>
                    <a:pt x="6523" y="7367"/>
                    <a:pt x="6523" y="7638"/>
                  </a:cubicBezTo>
                  <a:lnTo>
                    <a:pt x="6523" y="7821"/>
                  </a:lnTo>
                  <a:cubicBezTo>
                    <a:pt x="6027" y="7884"/>
                    <a:pt x="5590" y="8054"/>
                    <a:pt x="5227" y="8349"/>
                  </a:cubicBezTo>
                  <a:lnTo>
                    <a:pt x="2830" y="5954"/>
                  </a:lnTo>
                  <a:cubicBezTo>
                    <a:pt x="3859" y="5026"/>
                    <a:pt x="5084" y="4515"/>
                    <a:pt x="6523" y="4436"/>
                  </a:cubicBezTo>
                  <a:close/>
                  <a:moveTo>
                    <a:pt x="2441" y="6352"/>
                  </a:moveTo>
                  <a:lnTo>
                    <a:pt x="4832" y="8741"/>
                  </a:lnTo>
                  <a:cubicBezTo>
                    <a:pt x="4599" y="9043"/>
                    <a:pt x="4427" y="9392"/>
                    <a:pt x="4344" y="9786"/>
                  </a:cubicBezTo>
                  <a:cubicBezTo>
                    <a:pt x="4055" y="11160"/>
                    <a:pt x="4994" y="12519"/>
                    <a:pt x="6384" y="12726"/>
                  </a:cubicBezTo>
                  <a:cubicBezTo>
                    <a:pt x="6479" y="12742"/>
                    <a:pt x="6526" y="12761"/>
                    <a:pt x="6524" y="12872"/>
                  </a:cubicBezTo>
                  <a:cubicBezTo>
                    <a:pt x="6522" y="13926"/>
                    <a:pt x="6523" y="14982"/>
                    <a:pt x="6523" y="16036"/>
                  </a:cubicBezTo>
                  <a:cubicBezTo>
                    <a:pt x="6523" y="16063"/>
                    <a:pt x="6519" y="16090"/>
                    <a:pt x="6516" y="16115"/>
                  </a:cubicBezTo>
                  <a:cubicBezTo>
                    <a:pt x="6512" y="16115"/>
                    <a:pt x="6509" y="16115"/>
                    <a:pt x="6505" y="16115"/>
                  </a:cubicBezTo>
                  <a:cubicBezTo>
                    <a:pt x="4877" y="16115"/>
                    <a:pt x="2650" y="15135"/>
                    <a:pt x="1530" y="12903"/>
                  </a:cubicBezTo>
                  <a:cubicBezTo>
                    <a:pt x="396" y="10644"/>
                    <a:pt x="881" y="8015"/>
                    <a:pt x="2441" y="6352"/>
                  </a:cubicBezTo>
                  <a:close/>
                  <a:moveTo>
                    <a:pt x="8298" y="12223"/>
                  </a:moveTo>
                  <a:cubicBezTo>
                    <a:pt x="9097" y="13023"/>
                    <a:pt x="9891" y="13818"/>
                    <a:pt x="10693" y="14622"/>
                  </a:cubicBezTo>
                  <a:cubicBezTo>
                    <a:pt x="9664" y="15544"/>
                    <a:pt x="8443" y="16054"/>
                    <a:pt x="7025" y="16135"/>
                  </a:cubicBezTo>
                  <a:lnTo>
                    <a:pt x="7025" y="12747"/>
                  </a:lnTo>
                  <a:cubicBezTo>
                    <a:pt x="7498" y="12688"/>
                    <a:pt x="7936" y="12517"/>
                    <a:pt x="8298" y="12223"/>
                  </a:cubicBezTo>
                  <a:close/>
                  <a:moveTo>
                    <a:pt x="11219" y="1"/>
                  </a:moveTo>
                  <a:cubicBezTo>
                    <a:pt x="10911" y="1"/>
                    <a:pt x="10745" y="173"/>
                    <a:pt x="10745" y="519"/>
                  </a:cubicBezTo>
                  <a:cubicBezTo>
                    <a:pt x="10745" y="1607"/>
                    <a:pt x="10745" y="2694"/>
                    <a:pt x="10745" y="3782"/>
                  </a:cubicBezTo>
                  <a:cubicBezTo>
                    <a:pt x="10745" y="3840"/>
                    <a:pt x="10741" y="3896"/>
                    <a:pt x="10737" y="3966"/>
                  </a:cubicBezTo>
                  <a:cubicBezTo>
                    <a:pt x="10696" y="3950"/>
                    <a:pt x="10672" y="3941"/>
                    <a:pt x="10648" y="3930"/>
                  </a:cubicBezTo>
                  <a:cubicBezTo>
                    <a:pt x="10434" y="3829"/>
                    <a:pt x="10204" y="3779"/>
                    <a:pt x="9975" y="3779"/>
                  </a:cubicBezTo>
                  <a:cubicBezTo>
                    <a:pt x="9595" y="3779"/>
                    <a:pt x="9218" y="3917"/>
                    <a:pt x="8925" y="4184"/>
                  </a:cubicBezTo>
                  <a:cubicBezTo>
                    <a:pt x="8869" y="4236"/>
                    <a:pt x="8820" y="4256"/>
                    <a:pt x="8765" y="4256"/>
                  </a:cubicBezTo>
                  <a:cubicBezTo>
                    <a:pt x="8733" y="4256"/>
                    <a:pt x="8697" y="4249"/>
                    <a:pt x="8657" y="4236"/>
                  </a:cubicBezTo>
                  <a:cubicBezTo>
                    <a:pt x="8033" y="4039"/>
                    <a:pt x="7402" y="3939"/>
                    <a:pt x="6768" y="3939"/>
                  </a:cubicBezTo>
                  <a:cubicBezTo>
                    <a:pt x="6341" y="3939"/>
                    <a:pt x="5912" y="3984"/>
                    <a:pt x="5483" y="4075"/>
                  </a:cubicBezTo>
                  <a:cubicBezTo>
                    <a:pt x="2171" y="4772"/>
                    <a:pt x="1" y="7891"/>
                    <a:pt x="490" y="11233"/>
                  </a:cubicBezTo>
                  <a:cubicBezTo>
                    <a:pt x="863" y="13772"/>
                    <a:pt x="2811" y="15882"/>
                    <a:pt x="5328" y="16459"/>
                  </a:cubicBezTo>
                  <a:cubicBezTo>
                    <a:pt x="5658" y="16535"/>
                    <a:pt x="5997" y="16572"/>
                    <a:pt x="6332" y="16627"/>
                  </a:cubicBezTo>
                  <a:lnTo>
                    <a:pt x="7209" y="16627"/>
                  </a:lnTo>
                  <a:cubicBezTo>
                    <a:pt x="7244" y="16618"/>
                    <a:pt x="7279" y="16603"/>
                    <a:pt x="7316" y="16600"/>
                  </a:cubicBezTo>
                  <a:cubicBezTo>
                    <a:pt x="8395" y="16510"/>
                    <a:pt x="9392" y="16173"/>
                    <a:pt x="10281" y="15557"/>
                  </a:cubicBezTo>
                  <a:cubicBezTo>
                    <a:pt x="11984" y="14380"/>
                    <a:pt x="12925" y="12754"/>
                    <a:pt x="13087" y="10688"/>
                  </a:cubicBezTo>
                  <a:cubicBezTo>
                    <a:pt x="13145" y="9964"/>
                    <a:pt x="13062" y="9251"/>
                    <a:pt x="12866" y="8551"/>
                  </a:cubicBezTo>
                  <a:cubicBezTo>
                    <a:pt x="12854" y="8505"/>
                    <a:pt x="12876" y="8421"/>
                    <a:pt x="12911" y="8395"/>
                  </a:cubicBezTo>
                  <a:cubicBezTo>
                    <a:pt x="13230" y="8169"/>
                    <a:pt x="13374" y="7870"/>
                    <a:pt x="13365" y="7479"/>
                  </a:cubicBezTo>
                  <a:cubicBezTo>
                    <a:pt x="13355" y="6932"/>
                    <a:pt x="13365" y="6385"/>
                    <a:pt x="13361" y="5839"/>
                  </a:cubicBezTo>
                  <a:cubicBezTo>
                    <a:pt x="13361" y="5733"/>
                    <a:pt x="13388" y="5690"/>
                    <a:pt x="13500" y="5673"/>
                  </a:cubicBezTo>
                  <a:cubicBezTo>
                    <a:pt x="13847" y="5619"/>
                    <a:pt x="14192" y="5551"/>
                    <a:pt x="14539" y="5489"/>
                  </a:cubicBezTo>
                  <a:cubicBezTo>
                    <a:pt x="14817" y="5440"/>
                    <a:pt x="15098" y="5393"/>
                    <a:pt x="15387" y="5343"/>
                  </a:cubicBezTo>
                  <a:lnTo>
                    <a:pt x="15387" y="6428"/>
                  </a:lnTo>
                  <a:cubicBezTo>
                    <a:pt x="15323" y="6411"/>
                    <a:pt x="15267" y="6394"/>
                    <a:pt x="15211" y="6380"/>
                  </a:cubicBezTo>
                  <a:cubicBezTo>
                    <a:pt x="15127" y="6359"/>
                    <a:pt x="15040" y="6349"/>
                    <a:pt x="14954" y="6349"/>
                  </a:cubicBezTo>
                  <a:cubicBezTo>
                    <a:pt x="14545" y="6349"/>
                    <a:pt x="14135" y="6574"/>
                    <a:pt x="13946" y="6928"/>
                  </a:cubicBezTo>
                  <a:cubicBezTo>
                    <a:pt x="13724" y="7344"/>
                    <a:pt x="13861" y="7804"/>
                    <a:pt x="14272" y="8027"/>
                  </a:cubicBezTo>
                  <a:cubicBezTo>
                    <a:pt x="14426" y="8110"/>
                    <a:pt x="14594" y="8148"/>
                    <a:pt x="14762" y="8148"/>
                  </a:cubicBezTo>
                  <a:cubicBezTo>
                    <a:pt x="15335" y="8148"/>
                    <a:pt x="15904" y="7703"/>
                    <a:pt x="15887" y="7080"/>
                  </a:cubicBezTo>
                  <a:cubicBezTo>
                    <a:pt x="15862" y="6208"/>
                    <a:pt x="15881" y="5337"/>
                    <a:pt x="15881" y="4465"/>
                  </a:cubicBezTo>
                  <a:cubicBezTo>
                    <a:pt x="15881" y="4116"/>
                    <a:pt x="15748" y="3952"/>
                    <a:pt x="15464" y="3952"/>
                  </a:cubicBezTo>
                  <a:cubicBezTo>
                    <a:pt x="15410" y="3952"/>
                    <a:pt x="15350" y="3958"/>
                    <a:pt x="15285" y="3969"/>
                  </a:cubicBezTo>
                  <a:cubicBezTo>
                    <a:pt x="14630" y="4087"/>
                    <a:pt x="13975" y="4204"/>
                    <a:pt x="13320" y="4318"/>
                  </a:cubicBezTo>
                  <a:cubicBezTo>
                    <a:pt x="12986" y="4377"/>
                    <a:pt x="12878" y="4499"/>
                    <a:pt x="12878" y="4842"/>
                  </a:cubicBezTo>
                  <a:cubicBezTo>
                    <a:pt x="12876" y="5459"/>
                    <a:pt x="12876" y="6076"/>
                    <a:pt x="12876" y="6693"/>
                  </a:cubicBezTo>
                  <a:cubicBezTo>
                    <a:pt x="12876" y="6750"/>
                    <a:pt x="12872" y="6807"/>
                    <a:pt x="12871" y="6828"/>
                  </a:cubicBezTo>
                  <a:lnTo>
                    <a:pt x="12127" y="6828"/>
                  </a:lnTo>
                  <a:cubicBezTo>
                    <a:pt x="11745" y="6383"/>
                    <a:pt x="11381" y="5957"/>
                    <a:pt x="11008" y="5522"/>
                  </a:cubicBezTo>
                  <a:cubicBezTo>
                    <a:pt x="11199" y="5267"/>
                    <a:pt x="11239" y="4957"/>
                    <a:pt x="11236" y="4630"/>
                  </a:cubicBezTo>
                  <a:cubicBezTo>
                    <a:pt x="11227" y="3770"/>
                    <a:pt x="11233" y="2908"/>
                    <a:pt x="11233" y="2048"/>
                  </a:cubicBezTo>
                  <a:lnTo>
                    <a:pt x="11233" y="1869"/>
                  </a:lnTo>
                  <a:cubicBezTo>
                    <a:pt x="11543" y="1869"/>
                    <a:pt x="11841" y="1870"/>
                    <a:pt x="12136" y="1870"/>
                  </a:cubicBezTo>
                  <a:cubicBezTo>
                    <a:pt x="12283" y="1870"/>
                    <a:pt x="12429" y="1870"/>
                    <a:pt x="12575" y="1869"/>
                  </a:cubicBezTo>
                  <a:cubicBezTo>
                    <a:pt x="12655" y="1869"/>
                    <a:pt x="12738" y="1867"/>
                    <a:pt x="12817" y="1854"/>
                  </a:cubicBezTo>
                  <a:cubicBezTo>
                    <a:pt x="13049" y="1817"/>
                    <a:pt x="13199" y="1677"/>
                    <a:pt x="13266" y="1458"/>
                  </a:cubicBezTo>
                  <a:cubicBezTo>
                    <a:pt x="13333" y="1234"/>
                    <a:pt x="13301" y="1012"/>
                    <a:pt x="13108" y="867"/>
                  </a:cubicBezTo>
                  <a:cubicBezTo>
                    <a:pt x="12575" y="465"/>
                    <a:pt x="12026" y="91"/>
                    <a:pt x="11336" y="8"/>
                  </a:cubicBezTo>
                  <a:cubicBezTo>
                    <a:pt x="11295" y="3"/>
                    <a:pt x="11256" y="1"/>
                    <a:pt x="11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2227125" y="3508675"/>
              <a:ext cx="58975" cy="58725"/>
            </a:xfrm>
            <a:custGeom>
              <a:rect b="b" l="l" r="r" t="t"/>
              <a:pathLst>
                <a:path extrusionOk="0" h="2349" w="2359">
                  <a:moveTo>
                    <a:pt x="1178" y="488"/>
                  </a:moveTo>
                  <a:cubicBezTo>
                    <a:pt x="1179" y="488"/>
                    <a:pt x="1180" y="488"/>
                    <a:pt x="1181" y="488"/>
                  </a:cubicBezTo>
                  <a:cubicBezTo>
                    <a:pt x="1566" y="488"/>
                    <a:pt x="1868" y="795"/>
                    <a:pt x="1864" y="1179"/>
                  </a:cubicBezTo>
                  <a:cubicBezTo>
                    <a:pt x="1860" y="1554"/>
                    <a:pt x="1556" y="1857"/>
                    <a:pt x="1184" y="1862"/>
                  </a:cubicBezTo>
                  <a:cubicBezTo>
                    <a:pt x="1182" y="1862"/>
                    <a:pt x="1181" y="1862"/>
                    <a:pt x="1179" y="1862"/>
                  </a:cubicBezTo>
                  <a:cubicBezTo>
                    <a:pt x="803" y="1862"/>
                    <a:pt x="491" y="1551"/>
                    <a:pt x="490" y="1174"/>
                  </a:cubicBezTo>
                  <a:cubicBezTo>
                    <a:pt x="490" y="796"/>
                    <a:pt x="797" y="488"/>
                    <a:pt x="1178" y="488"/>
                  </a:cubicBezTo>
                  <a:close/>
                  <a:moveTo>
                    <a:pt x="1179" y="1"/>
                  </a:moveTo>
                  <a:cubicBezTo>
                    <a:pt x="530" y="1"/>
                    <a:pt x="5" y="523"/>
                    <a:pt x="3" y="1169"/>
                  </a:cubicBezTo>
                  <a:cubicBezTo>
                    <a:pt x="0" y="1808"/>
                    <a:pt x="525" y="2341"/>
                    <a:pt x="1163" y="2348"/>
                  </a:cubicBezTo>
                  <a:cubicBezTo>
                    <a:pt x="1167" y="2348"/>
                    <a:pt x="1171" y="2348"/>
                    <a:pt x="1176" y="2348"/>
                  </a:cubicBezTo>
                  <a:cubicBezTo>
                    <a:pt x="1821" y="2348"/>
                    <a:pt x="2344" y="1831"/>
                    <a:pt x="2351" y="1184"/>
                  </a:cubicBezTo>
                  <a:cubicBezTo>
                    <a:pt x="2359" y="532"/>
                    <a:pt x="1839" y="5"/>
                    <a:pt x="1187" y="1"/>
                  </a:cubicBezTo>
                  <a:cubicBezTo>
                    <a:pt x="1184" y="1"/>
                    <a:pt x="1181" y="1"/>
                    <a:pt x="1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4"/>
          <p:cNvGrpSpPr/>
          <p:nvPr/>
        </p:nvGrpSpPr>
        <p:grpSpPr>
          <a:xfrm>
            <a:off x="6897955" y="2181612"/>
            <a:ext cx="390341" cy="318429"/>
            <a:chOff x="4081450" y="3318725"/>
            <a:chExt cx="416675" cy="339875"/>
          </a:xfrm>
        </p:grpSpPr>
        <p:sp>
          <p:nvSpPr>
            <p:cNvPr id="1128" name="Google Shape;1128;p54"/>
            <p:cNvSpPr/>
            <p:nvPr/>
          </p:nvSpPr>
          <p:spPr>
            <a:xfrm>
              <a:off x="4081450" y="3318725"/>
              <a:ext cx="416675" cy="339875"/>
            </a:xfrm>
            <a:custGeom>
              <a:rect b="b" l="l" r="r" t="t"/>
              <a:pathLst>
                <a:path extrusionOk="0" h="13595" w="16667">
                  <a:moveTo>
                    <a:pt x="7933" y="502"/>
                  </a:moveTo>
                  <a:lnTo>
                    <a:pt x="7933" y="880"/>
                  </a:lnTo>
                  <a:lnTo>
                    <a:pt x="4137" y="880"/>
                  </a:lnTo>
                  <a:lnTo>
                    <a:pt x="4137" y="502"/>
                  </a:lnTo>
                  <a:close/>
                  <a:moveTo>
                    <a:pt x="12296" y="1647"/>
                  </a:moveTo>
                  <a:lnTo>
                    <a:pt x="12296" y="1985"/>
                  </a:lnTo>
                  <a:lnTo>
                    <a:pt x="11305" y="1985"/>
                  </a:lnTo>
                  <a:lnTo>
                    <a:pt x="11305" y="1647"/>
                  </a:lnTo>
                  <a:close/>
                  <a:moveTo>
                    <a:pt x="13589" y="1643"/>
                  </a:moveTo>
                  <a:cubicBezTo>
                    <a:pt x="13555" y="2479"/>
                    <a:pt x="12695" y="3222"/>
                    <a:pt x="11784" y="3222"/>
                  </a:cubicBezTo>
                  <a:cubicBezTo>
                    <a:pt x="11761" y="3222"/>
                    <a:pt x="11738" y="3221"/>
                    <a:pt x="11714" y="3220"/>
                  </a:cubicBezTo>
                  <a:cubicBezTo>
                    <a:pt x="10841" y="3184"/>
                    <a:pt x="9981" y="2391"/>
                    <a:pt x="10012" y="1643"/>
                  </a:cubicBezTo>
                  <a:lnTo>
                    <a:pt x="10806" y="1643"/>
                  </a:lnTo>
                  <a:cubicBezTo>
                    <a:pt x="10806" y="1778"/>
                    <a:pt x="10803" y="1908"/>
                    <a:pt x="10806" y="2035"/>
                  </a:cubicBezTo>
                  <a:cubicBezTo>
                    <a:pt x="10815" y="2332"/>
                    <a:pt x="10965" y="2480"/>
                    <a:pt x="11263" y="2482"/>
                  </a:cubicBezTo>
                  <a:cubicBezTo>
                    <a:pt x="11442" y="2484"/>
                    <a:pt x="11621" y="2485"/>
                    <a:pt x="11800" y="2485"/>
                  </a:cubicBezTo>
                  <a:cubicBezTo>
                    <a:pt x="11979" y="2485"/>
                    <a:pt x="12157" y="2484"/>
                    <a:pt x="12336" y="2482"/>
                  </a:cubicBezTo>
                  <a:cubicBezTo>
                    <a:pt x="12638" y="2480"/>
                    <a:pt x="12792" y="2324"/>
                    <a:pt x="12797" y="2020"/>
                  </a:cubicBezTo>
                  <a:cubicBezTo>
                    <a:pt x="12798" y="1896"/>
                    <a:pt x="12797" y="1774"/>
                    <a:pt x="12797" y="1643"/>
                  </a:cubicBezTo>
                  <a:close/>
                  <a:moveTo>
                    <a:pt x="2283" y="3653"/>
                  </a:moveTo>
                  <a:lnTo>
                    <a:pt x="2283" y="4997"/>
                  </a:lnTo>
                  <a:lnTo>
                    <a:pt x="1238" y="4997"/>
                  </a:lnTo>
                  <a:cubicBezTo>
                    <a:pt x="1314" y="4550"/>
                    <a:pt x="1389" y="4106"/>
                    <a:pt x="1466" y="3653"/>
                  </a:cubicBezTo>
                  <a:close/>
                  <a:moveTo>
                    <a:pt x="5981" y="3655"/>
                  </a:moveTo>
                  <a:lnTo>
                    <a:pt x="5981" y="4997"/>
                  </a:lnTo>
                  <a:lnTo>
                    <a:pt x="4803" y="4997"/>
                  </a:lnTo>
                  <a:lnTo>
                    <a:pt x="4803" y="3655"/>
                  </a:lnTo>
                  <a:close/>
                  <a:moveTo>
                    <a:pt x="4293" y="3652"/>
                  </a:moveTo>
                  <a:lnTo>
                    <a:pt x="4293" y="5000"/>
                  </a:lnTo>
                  <a:lnTo>
                    <a:pt x="2790" y="5000"/>
                  </a:lnTo>
                  <a:lnTo>
                    <a:pt x="2790" y="3652"/>
                  </a:lnTo>
                  <a:close/>
                  <a:moveTo>
                    <a:pt x="12475" y="11911"/>
                  </a:moveTo>
                  <a:cubicBezTo>
                    <a:pt x="12485" y="12001"/>
                    <a:pt x="12494" y="12080"/>
                    <a:pt x="12506" y="12171"/>
                  </a:cubicBezTo>
                  <a:lnTo>
                    <a:pt x="12279" y="12171"/>
                  </a:lnTo>
                  <a:cubicBezTo>
                    <a:pt x="12285" y="12088"/>
                    <a:pt x="12288" y="12015"/>
                    <a:pt x="12293" y="11922"/>
                  </a:cubicBezTo>
                  <a:cubicBezTo>
                    <a:pt x="12352" y="11919"/>
                    <a:pt x="12407" y="11915"/>
                    <a:pt x="12475" y="11911"/>
                  </a:cubicBezTo>
                  <a:close/>
                  <a:moveTo>
                    <a:pt x="13910" y="10908"/>
                  </a:moveTo>
                  <a:cubicBezTo>
                    <a:pt x="14123" y="10908"/>
                    <a:pt x="14335" y="10911"/>
                    <a:pt x="14548" y="10913"/>
                  </a:cubicBezTo>
                  <a:cubicBezTo>
                    <a:pt x="14776" y="10914"/>
                    <a:pt x="14885" y="11026"/>
                    <a:pt x="14888" y="11253"/>
                  </a:cubicBezTo>
                  <a:cubicBezTo>
                    <a:pt x="14892" y="11498"/>
                    <a:pt x="14895" y="11741"/>
                    <a:pt x="14887" y="11984"/>
                  </a:cubicBezTo>
                  <a:cubicBezTo>
                    <a:pt x="14871" y="12407"/>
                    <a:pt x="14549" y="12725"/>
                    <a:pt x="14126" y="12739"/>
                  </a:cubicBezTo>
                  <a:cubicBezTo>
                    <a:pt x="14069" y="12741"/>
                    <a:pt x="14012" y="12742"/>
                    <a:pt x="13956" y="12742"/>
                  </a:cubicBezTo>
                  <a:cubicBezTo>
                    <a:pt x="13899" y="12742"/>
                    <a:pt x="13842" y="12741"/>
                    <a:pt x="13785" y="12740"/>
                  </a:cubicBezTo>
                  <a:cubicBezTo>
                    <a:pt x="13324" y="12735"/>
                    <a:pt x="12999" y="12423"/>
                    <a:pt x="12975" y="11962"/>
                  </a:cubicBezTo>
                  <a:cubicBezTo>
                    <a:pt x="12972" y="11891"/>
                    <a:pt x="12977" y="11821"/>
                    <a:pt x="12972" y="11751"/>
                  </a:cubicBezTo>
                  <a:cubicBezTo>
                    <a:pt x="12961" y="11558"/>
                    <a:pt x="12851" y="11436"/>
                    <a:pt x="12657" y="11425"/>
                  </a:cubicBezTo>
                  <a:cubicBezTo>
                    <a:pt x="12569" y="11420"/>
                    <a:pt x="12480" y="11417"/>
                    <a:pt x="12390" y="11417"/>
                  </a:cubicBezTo>
                  <a:cubicBezTo>
                    <a:pt x="12301" y="11417"/>
                    <a:pt x="12211" y="11420"/>
                    <a:pt x="12122" y="11425"/>
                  </a:cubicBezTo>
                  <a:cubicBezTo>
                    <a:pt x="11931" y="11436"/>
                    <a:pt x="11818" y="11557"/>
                    <a:pt x="11803" y="11749"/>
                  </a:cubicBezTo>
                  <a:cubicBezTo>
                    <a:pt x="11797" y="11825"/>
                    <a:pt x="11803" y="11901"/>
                    <a:pt x="11800" y="11977"/>
                  </a:cubicBezTo>
                  <a:cubicBezTo>
                    <a:pt x="11785" y="12406"/>
                    <a:pt x="11460" y="12726"/>
                    <a:pt x="11028" y="12739"/>
                  </a:cubicBezTo>
                  <a:cubicBezTo>
                    <a:pt x="10980" y="12740"/>
                    <a:pt x="10932" y="12741"/>
                    <a:pt x="10884" y="12741"/>
                  </a:cubicBezTo>
                  <a:cubicBezTo>
                    <a:pt x="10818" y="12741"/>
                    <a:pt x="10753" y="12740"/>
                    <a:pt x="10687" y="12739"/>
                  </a:cubicBezTo>
                  <a:cubicBezTo>
                    <a:pt x="10243" y="12732"/>
                    <a:pt x="9912" y="12425"/>
                    <a:pt x="9888" y="11986"/>
                  </a:cubicBezTo>
                  <a:cubicBezTo>
                    <a:pt x="9876" y="11737"/>
                    <a:pt x="9880" y="11487"/>
                    <a:pt x="9887" y="11239"/>
                  </a:cubicBezTo>
                  <a:cubicBezTo>
                    <a:pt x="9893" y="11026"/>
                    <a:pt x="10012" y="10916"/>
                    <a:pt x="10230" y="10912"/>
                  </a:cubicBezTo>
                  <a:cubicBezTo>
                    <a:pt x="10298" y="10911"/>
                    <a:pt x="10367" y="10910"/>
                    <a:pt x="10435" y="10910"/>
                  </a:cubicBezTo>
                  <a:cubicBezTo>
                    <a:pt x="10572" y="10910"/>
                    <a:pt x="10709" y="10912"/>
                    <a:pt x="10847" y="10912"/>
                  </a:cubicBezTo>
                  <a:cubicBezTo>
                    <a:pt x="10947" y="10912"/>
                    <a:pt x="11047" y="10912"/>
                    <a:pt x="11147" y="10912"/>
                  </a:cubicBezTo>
                  <a:cubicBezTo>
                    <a:pt x="11247" y="10912"/>
                    <a:pt x="11347" y="10912"/>
                    <a:pt x="11447" y="10910"/>
                  </a:cubicBezTo>
                  <a:cubicBezTo>
                    <a:pt x="11451" y="10910"/>
                    <a:pt x="11454" y="10910"/>
                    <a:pt x="11457" y="10910"/>
                  </a:cubicBezTo>
                  <a:cubicBezTo>
                    <a:pt x="11587" y="10910"/>
                    <a:pt x="11679" y="10965"/>
                    <a:pt x="11769" y="11063"/>
                  </a:cubicBezTo>
                  <a:cubicBezTo>
                    <a:pt x="11834" y="11134"/>
                    <a:pt x="11945" y="11191"/>
                    <a:pt x="12040" y="11200"/>
                  </a:cubicBezTo>
                  <a:cubicBezTo>
                    <a:pt x="12137" y="11208"/>
                    <a:pt x="12235" y="11210"/>
                    <a:pt x="12333" y="11210"/>
                  </a:cubicBezTo>
                  <a:cubicBezTo>
                    <a:pt x="12456" y="11210"/>
                    <a:pt x="12580" y="11207"/>
                    <a:pt x="12703" y="11207"/>
                  </a:cubicBezTo>
                  <a:cubicBezTo>
                    <a:pt x="12715" y="11207"/>
                    <a:pt x="12726" y="11207"/>
                    <a:pt x="12738" y="11207"/>
                  </a:cubicBezTo>
                  <a:cubicBezTo>
                    <a:pt x="12861" y="11207"/>
                    <a:pt x="12943" y="11151"/>
                    <a:pt x="13029" y="11062"/>
                  </a:cubicBezTo>
                  <a:cubicBezTo>
                    <a:pt x="13099" y="10988"/>
                    <a:pt x="13215" y="10922"/>
                    <a:pt x="13314" y="10919"/>
                  </a:cubicBezTo>
                  <a:cubicBezTo>
                    <a:pt x="13512" y="10911"/>
                    <a:pt x="13711" y="10908"/>
                    <a:pt x="13910" y="10908"/>
                  </a:cubicBezTo>
                  <a:close/>
                  <a:moveTo>
                    <a:pt x="7942" y="1386"/>
                  </a:moveTo>
                  <a:cubicBezTo>
                    <a:pt x="7942" y="1546"/>
                    <a:pt x="7946" y="1701"/>
                    <a:pt x="7939" y="1856"/>
                  </a:cubicBezTo>
                  <a:cubicBezTo>
                    <a:pt x="7936" y="1891"/>
                    <a:pt x="7898" y="1929"/>
                    <a:pt x="7869" y="1957"/>
                  </a:cubicBezTo>
                  <a:cubicBezTo>
                    <a:pt x="7797" y="2023"/>
                    <a:pt x="7721" y="2085"/>
                    <a:pt x="7647" y="2146"/>
                  </a:cubicBezTo>
                  <a:cubicBezTo>
                    <a:pt x="7180" y="2540"/>
                    <a:pt x="6935" y="3045"/>
                    <a:pt x="6933" y="3650"/>
                  </a:cubicBezTo>
                  <a:cubicBezTo>
                    <a:pt x="6925" y="5610"/>
                    <a:pt x="6930" y="7571"/>
                    <a:pt x="6930" y="9530"/>
                  </a:cubicBezTo>
                  <a:cubicBezTo>
                    <a:pt x="6930" y="9672"/>
                    <a:pt x="6962" y="9807"/>
                    <a:pt x="7115" y="9828"/>
                  </a:cubicBezTo>
                  <a:cubicBezTo>
                    <a:pt x="7123" y="9829"/>
                    <a:pt x="7130" y="9829"/>
                    <a:pt x="7138" y="9829"/>
                  </a:cubicBezTo>
                  <a:cubicBezTo>
                    <a:pt x="7217" y="9829"/>
                    <a:pt x="7314" y="9779"/>
                    <a:pt x="7375" y="9724"/>
                  </a:cubicBezTo>
                  <a:cubicBezTo>
                    <a:pt x="7419" y="9686"/>
                    <a:pt x="7416" y="9585"/>
                    <a:pt x="7417" y="9510"/>
                  </a:cubicBezTo>
                  <a:cubicBezTo>
                    <a:pt x="7420" y="8817"/>
                    <a:pt x="7419" y="8126"/>
                    <a:pt x="7419" y="7433"/>
                  </a:cubicBezTo>
                  <a:cubicBezTo>
                    <a:pt x="7419" y="6220"/>
                    <a:pt x="7424" y="5007"/>
                    <a:pt x="7416" y="3795"/>
                  </a:cubicBezTo>
                  <a:cubicBezTo>
                    <a:pt x="7412" y="3241"/>
                    <a:pt x="7606" y="2797"/>
                    <a:pt x="8040" y="2450"/>
                  </a:cubicBezTo>
                  <a:cubicBezTo>
                    <a:pt x="8361" y="2194"/>
                    <a:pt x="8677" y="1930"/>
                    <a:pt x="8980" y="1653"/>
                  </a:cubicBezTo>
                  <a:cubicBezTo>
                    <a:pt x="9092" y="1550"/>
                    <a:pt x="9206" y="1496"/>
                    <a:pt x="9343" y="1496"/>
                  </a:cubicBezTo>
                  <a:cubicBezTo>
                    <a:pt x="9384" y="1496"/>
                    <a:pt x="9428" y="1501"/>
                    <a:pt x="9475" y="1511"/>
                  </a:cubicBezTo>
                  <a:cubicBezTo>
                    <a:pt x="9492" y="1621"/>
                    <a:pt x="9505" y="1737"/>
                    <a:pt x="9527" y="1853"/>
                  </a:cubicBezTo>
                  <a:cubicBezTo>
                    <a:pt x="9707" y="2792"/>
                    <a:pt x="10491" y="3541"/>
                    <a:pt x="11446" y="3679"/>
                  </a:cubicBezTo>
                  <a:cubicBezTo>
                    <a:pt x="11560" y="3695"/>
                    <a:pt x="11584" y="3743"/>
                    <a:pt x="11584" y="3846"/>
                  </a:cubicBezTo>
                  <a:cubicBezTo>
                    <a:pt x="11581" y="4599"/>
                    <a:pt x="11582" y="5351"/>
                    <a:pt x="11582" y="6103"/>
                  </a:cubicBezTo>
                  <a:cubicBezTo>
                    <a:pt x="11582" y="6152"/>
                    <a:pt x="11581" y="6202"/>
                    <a:pt x="11582" y="6249"/>
                  </a:cubicBezTo>
                  <a:cubicBezTo>
                    <a:pt x="11589" y="6435"/>
                    <a:pt x="11672" y="6536"/>
                    <a:pt x="11820" y="6539"/>
                  </a:cubicBezTo>
                  <a:cubicBezTo>
                    <a:pt x="11823" y="6539"/>
                    <a:pt x="11826" y="6539"/>
                    <a:pt x="11829" y="6539"/>
                  </a:cubicBezTo>
                  <a:cubicBezTo>
                    <a:pt x="11979" y="6539"/>
                    <a:pt x="12070" y="6437"/>
                    <a:pt x="12071" y="6248"/>
                  </a:cubicBezTo>
                  <a:cubicBezTo>
                    <a:pt x="12074" y="5468"/>
                    <a:pt x="12076" y="4689"/>
                    <a:pt x="12070" y="3909"/>
                  </a:cubicBezTo>
                  <a:cubicBezTo>
                    <a:pt x="12069" y="3759"/>
                    <a:pt x="12091" y="3691"/>
                    <a:pt x="12264" y="3655"/>
                  </a:cubicBezTo>
                  <a:cubicBezTo>
                    <a:pt x="13275" y="3444"/>
                    <a:pt x="14004" y="2612"/>
                    <a:pt x="14104" y="1584"/>
                  </a:cubicBezTo>
                  <a:cubicBezTo>
                    <a:pt x="14105" y="1563"/>
                    <a:pt x="14111" y="1543"/>
                    <a:pt x="14116" y="1514"/>
                  </a:cubicBezTo>
                  <a:cubicBezTo>
                    <a:pt x="14168" y="1502"/>
                    <a:pt x="14217" y="1496"/>
                    <a:pt x="14263" y="1496"/>
                  </a:cubicBezTo>
                  <a:cubicBezTo>
                    <a:pt x="14388" y="1496"/>
                    <a:pt x="14496" y="1541"/>
                    <a:pt x="14601" y="1636"/>
                  </a:cubicBezTo>
                  <a:cubicBezTo>
                    <a:pt x="14935" y="1937"/>
                    <a:pt x="15283" y="2221"/>
                    <a:pt x="15626" y="2511"/>
                  </a:cubicBezTo>
                  <a:cubicBezTo>
                    <a:pt x="15997" y="2823"/>
                    <a:pt x="16180" y="3222"/>
                    <a:pt x="16178" y="3705"/>
                  </a:cubicBezTo>
                  <a:cubicBezTo>
                    <a:pt x="16178" y="6471"/>
                    <a:pt x="16178" y="9238"/>
                    <a:pt x="16181" y="12004"/>
                  </a:cubicBezTo>
                  <a:cubicBezTo>
                    <a:pt x="16183" y="12135"/>
                    <a:pt x="16151" y="12189"/>
                    <a:pt x="16029" y="12189"/>
                  </a:cubicBezTo>
                  <a:cubicBezTo>
                    <a:pt x="16020" y="12189"/>
                    <a:pt x="16010" y="12189"/>
                    <a:pt x="16000" y="12188"/>
                  </a:cubicBezTo>
                  <a:cubicBezTo>
                    <a:pt x="15918" y="12183"/>
                    <a:pt x="15837" y="12182"/>
                    <a:pt x="15754" y="12182"/>
                  </a:cubicBezTo>
                  <a:cubicBezTo>
                    <a:pt x="15631" y="12182"/>
                    <a:pt x="15507" y="12185"/>
                    <a:pt x="15380" y="12185"/>
                  </a:cubicBezTo>
                  <a:cubicBezTo>
                    <a:pt x="15380" y="11886"/>
                    <a:pt x="15380" y="11600"/>
                    <a:pt x="15379" y="11316"/>
                  </a:cubicBezTo>
                  <a:cubicBezTo>
                    <a:pt x="15377" y="10736"/>
                    <a:pt x="15065" y="10423"/>
                    <a:pt x="14488" y="10421"/>
                  </a:cubicBezTo>
                  <a:cubicBezTo>
                    <a:pt x="14429" y="10421"/>
                    <a:pt x="14370" y="10421"/>
                    <a:pt x="14311" y="10421"/>
                  </a:cubicBezTo>
                  <a:cubicBezTo>
                    <a:pt x="14125" y="10421"/>
                    <a:pt x="13940" y="10422"/>
                    <a:pt x="13754" y="10422"/>
                  </a:cubicBezTo>
                  <a:cubicBezTo>
                    <a:pt x="13620" y="10422"/>
                    <a:pt x="13485" y="10421"/>
                    <a:pt x="13350" y="10420"/>
                  </a:cubicBezTo>
                  <a:cubicBezTo>
                    <a:pt x="13348" y="10420"/>
                    <a:pt x="13345" y="10420"/>
                    <a:pt x="13343" y="10420"/>
                  </a:cubicBezTo>
                  <a:cubicBezTo>
                    <a:pt x="13103" y="10420"/>
                    <a:pt x="12890" y="10485"/>
                    <a:pt x="12716" y="10659"/>
                  </a:cubicBezTo>
                  <a:cubicBezTo>
                    <a:pt x="12692" y="10683"/>
                    <a:pt x="12656" y="10712"/>
                    <a:pt x="12628" y="10712"/>
                  </a:cubicBezTo>
                  <a:cubicBezTo>
                    <a:pt x="12626" y="10712"/>
                    <a:pt x="12625" y="10712"/>
                    <a:pt x="12624" y="10712"/>
                  </a:cubicBezTo>
                  <a:cubicBezTo>
                    <a:pt x="12601" y="10711"/>
                    <a:pt x="12579" y="10710"/>
                    <a:pt x="12556" y="10710"/>
                  </a:cubicBezTo>
                  <a:cubicBezTo>
                    <a:pt x="12484" y="10710"/>
                    <a:pt x="12411" y="10716"/>
                    <a:pt x="12338" y="10716"/>
                  </a:cubicBezTo>
                  <a:cubicBezTo>
                    <a:pt x="12206" y="10716"/>
                    <a:pt x="12075" y="10696"/>
                    <a:pt x="11952" y="10580"/>
                  </a:cubicBezTo>
                  <a:cubicBezTo>
                    <a:pt x="11844" y="10479"/>
                    <a:pt x="11647" y="10437"/>
                    <a:pt x="11488" y="10428"/>
                  </a:cubicBezTo>
                  <a:cubicBezTo>
                    <a:pt x="11280" y="10419"/>
                    <a:pt x="11072" y="10415"/>
                    <a:pt x="10864" y="10415"/>
                  </a:cubicBezTo>
                  <a:cubicBezTo>
                    <a:pt x="10645" y="10415"/>
                    <a:pt x="10425" y="10419"/>
                    <a:pt x="10206" y="10423"/>
                  </a:cubicBezTo>
                  <a:cubicBezTo>
                    <a:pt x="9732" y="10432"/>
                    <a:pt x="9406" y="10765"/>
                    <a:pt x="9398" y="11241"/>
                  </a:cubicBezTo>
                  <a:cubicBezTo>
                    <a:pt x="9392" y="11548"/>
                    <a:pt x="9397" y="11856"/>
                    <a:pt x="9397" y="12177"/>
                  </a:cubicBezTo>
                  <a:cubicBezTo>
                    <a:pt x="9360" y="12180"/>
                    <a:pt x="9314" y="12185"/>
                    <a:pt x="9266" y="12185"/>
                  </a:cubicBezTo>
                  <a:cubicBezTo>
                    <a:pt x="8961" y="12185"/>
                    <a:pt x="8657" y="12184"/>
                    <a:pt x="8353" y="12184"/>
                  </a:cubicBezTo>
                  <a:cubicBezTo>
                    <a:pt x="8100" y="12184"/>
                    <a:pt x="7847" y="12185"/>
                    <a:pt x="7593" y="12188"/>
                  </a:cubicBezTo>
                  <a:cubicBezTo>
                    <a:pt x="7591" y="12188"/>
                    <a:pt x="7589" y="12188"/>
                    <a:pt x="7587" y="12188"/>
                  </a:cubicBezTo>
                  <a:cubicBezTo>
                    <a:pt x="7458" y="12188"/>
                    <a:pt x="7415" y="12146"/>
                    <a:pt x="7416" y="12014"/>
                  </a:cubicBezTo>
                  <a:cubicBezTo>
                    <a:pt x="7423" y="11564"/>
                    <a:pt x="7419" y="11114"/>
                    <a:pt x="7419" y="10664"/>
                  </a:cubicBezTo>
                  <a:cubicBezTo>
                    <a:pt x="7417" y="10449"/>
                    <a:pt x="7334" y="10337"/>
                    <a:pt x="7177" y="10337"/>
                  </a:cubicBezTo>
                  <a:cubicBezTo>
                    <a:pt x="7175" y="10337"/>
                    <a:pt x="7173" y="10337"/>
                    <a:pt x="7171" y="10337"/>
                  </a:cubicBezTo>
                  <a:cubicBezTo>
                    <a:pt x="7013" y="10341"/>
                    <a:pt x="6930" y="10453"/>
                    <a:pt x="6930" y="10674"/>
                  </a:cubicBezTo>
                  <a:cubicBezTo>
                    <a:pt x="6930" y="11139"/>
                    <a:pt x="6928" y="11605"/>
                    <a:pt x="6930" y="12070"/>
                  </a:cubicBezTo>
                  <a:cubicBezTo>
                    <a:pt x="6933" y="12454"/>
                    <a:pt x="7153" y="12670"/>
                    <a:pt x="7540" y="12671"/>
                  </a:cubicBezTo>
                  <a:cubicBezTo>
                    <a:pt x="7574" y="12672"/>
                    <a:pt x="7608" y="12672"/>
                    <a:pt x="7642" y="12672"/>
                  </a:cubicBezTo>
                  <a:cubicBezTo>
                    <a:pt x="7711" y="12672"/>
                    <a:pt x="7780" y="12671"/>
                    <a:pt x="7849" y="12671"/>
                  </a:cubicBezTo>
                  <a:cubicBezTo>
                    <a:pt x="7791" y="12924"/>
                    <a:pt x="7504" y="13105"/>
                    <a:pt x="7211" y="13105"/>
                  </a:cubicBezTo>
                  <a:cubicBezTo>
                    <a:pt x="7148" y="13105"/>
                    <a:pt x="7085" y="13097"/>
                    <a:pt x="7024" y="13079"/>
                  </a:cubicBezTo>
                  <a:cubicBezTo>
                    <a:pt x="6720" y="12991"/>
                    <a:pt x="6539" y="12787"/>
                    <a:pt x="6493" y="12470"/>
                  </a:cubicBezTo>
                  <a:cubicBezTo>
                    <a:pt x="6480" y="12390"/>
                    <a:pt x="6480" y="12309"/>
                    <a:pt x="6480" y="12227"/>
                  </a:cubicBezTo>
                  <a:cubicBezTo>
                    <a:pt x="6480" y="10604"/>
                    <a:pt x="6480" y="8979"/>
                    <a:pt x="6480" y="7356"/>
                  </a:cubicBezTo>
                  <a:cubicBezTo>
                    <a:pt x="6480" y="7095"/>
                    <a:pt x="6408" y="6983"/>
                    <a:pt x="6239" y="6983"/>
                  </a:cubicBezTo>
                  <a:cubicBezTo>
                    <a:pt x="6236" y="6983"/>
                    <a:pt x="6233" y="6983"/>
                    <a:pt x="6230" y="6983"/>
                  </a:cubicBezTo>
                  <a:cubicBezTo>
                    <a:pt x="6062" y="6989"/>
                    <a:pt x="5991" y="7100"/>
                    <a:pt x="5991" y="7354"/>
                  </a:cubicBezTo>
                  <a:cubicBezTo>
                    <a:pt x="5991" y="8945"/>
                    <a:pt x="5992" y="10536"/>
                    <a:pt x="5988" y="12128"/>
                  </a:cubicBezTo>
                  <a:cubicBezTo>
                    <a:pt x="5988" y="12462"/>
                    <a:pt x="6008" y="12788"/>
                    <a:pt x="6231" y="13099"/>
                  </a:cubicBezTo>
                  <a:cubicBezTo>
                    <a:pt x="6077" y="13099"/>
                    <a:pt x="5931" y="13099"/>
                    <a:pt x="5789" y="13099"/>
                  </a:cubicBezTo>
                  <a:cubicBezTo>
                    <a:pt x="5646" y="13099"/>
                    <a:pt x="5508" y="13099"/>
                    <a:pt x="5369" y="13096"/>
                  </a:cubicBezTo>
                  <a:cubicBezTo>
                    <a:pt x="5334" y="13096"/>
                    <a:pt x="5298" y="13054"/>
                    <a:pt x="5264" y="13027"/>
                  </a:cubicBezTo>
                  <a:cubicBezTo>
                    <a:pt x="3731" y="11815"/>
                    <a:pt x="2200" y="10602"/>
                    <a:pt x="665" y="9394"/>
                  </a:cubicBezTo>
                  <a:cubicBezTo>
                    <a:pt x="537" y="9294"/>
                    <a:pt x="523" y="9191"/>
                    <a:pt x="548" y="9042"/>
                  </a:cubicBezTo>
                  <a:cubicBezTo>
                    <a:pt x="751" y="7887"/>
                    <a:pt x="945" y="6730"/>
                    <a:pt x="1140" y="5573"/>
                  </a:cubicBezTo>
                  <a:cubicBezTo>
                    <a:pt x="1144" y="5552"/>
                    <a:pt x="1150" y="5533"/>
                    <a:pt x="1157" y="5506"/>
                  </a:cubicBezTo>
                  <a:lnTo>
                    <a:pt x="5978" y="5506"/>
                  </a:lnTo>
                  <a:cubicBezTo>
                    <a:pt x="5982" y="5551"/>
                    <a:pt x="5989" y="5597"/>
                    <a:pt x="5989" y="5644"/>
                  </a:cubicBezTo>
                  <a:cubicBezTo>
                    <a:pt x="5991" y="5832"/>
                    <a:pt x="5987" y="6022"/>
                    <a:pt x="5992" y="6211"/>
                  </a:cubicBezTo>
                  <a:cubicBezTo>
                    <a:pt x="5996" y="6383"/>
                    <a:pt x="6092" y="6486"/>
                    <a:pt x="6234" y="6486"/>
                  </a:cubicBezTo>
                  <a:cubicBezTo>
                    <a:pt x="6238" y="6486"/>
                    <a:pt x="6241" y="6486"/>
                    <a:pt x="6245" y="6486"/>
                  </a:cubicBezTo>
                  <a:cubicBezTo>
                    <a:pt x="6387" y="6481"/>
                    <a:pt x="6479" y="6383"/>
                    <a:pt x="6479" y="6211"/>
                  </a:cubicBezTo>
                  <a:cubicBezTo>
                    <a:pt x="6480" y="5350"/>
                    <a:pt x="6483" y="4490"/>
                    <a:pt x="6477" y="3629"/>
                  </a:cubicBezTo>
                  <a:cubicBezTo>
                    <a:pt x="6474" y="3337"/>
                    <a:pt x="6285" y="3160"/>
                    <a:pt x="5989" y="3158"/>
                  </a:cubicBezTo>
                  <a:cubicBezTo>
                    <a:pt x="5750" y="3157"/>
                    <a:pt x="5511" y="3156"/>
                    <a:pt x="5272" y="3156"/>
                  </a:cubicBezTo>
                  <a:cubicBezTo>
                    <a:pt x="4953" y="3156"/>
                    <a:pt x="4635" y="3157"/>
                    <a:pt x="4317" y="3157"/>
                  </a:cubicBezTo>
                  <a:lnTo>
                    <a:pt x="4134" y="3157"/>
                  </a:lnTo>
                  <a:lnTo>
                    <a:pt x="4134" y="1386"/>
                  </a:lnTo>
                  <a:close/>
                  <a:moveTo>
                    <a:pt x="4223" y="0"/>
                  </a:moveTo>
                  <a:cubicBezTo>
                    <a:pt x="3829" y="2"/>
                    <a:pt x="3638" y="194"/>
                    <a:pt x="3636" y="589"/>
                  </a:cubicBezTo>
                  <a:cubicBezTo>
                    <a:pt x="3636" y="1385"/>
                    <a:pt x="3636" y="2180"/>
                    <a:pt x="3636" y="2976"/>
                  </a:cubicBezTo>
                  <a:lnTo>
                    <a:pt x="3636" y="3157"/>
                  </a:lnTo>
                  <a:lnTo>
                    <a:pt x="3435" y="3157"/>
                  </a:lnTo>
                  <a:cubicBezTo>
                    <a:pt x="2780" y="3157"/>
                    <a:pt x="2125" y="3157"/>
                    <a:pt x="1470" y="3158"/>
                  </a:cubicBezTo>
                  <a:cubicBezTo>
                    <a:pt x="1208" y="3160"/>
                    <a:pt x="1028" y="3307"/>
                    <a:pt x="984" y="3566"/>
                  </a:cubicBezTo>
                  <a:cubicBezTo>
                    <a:pt x="678" y="5367"/>
                    <a:pt x="377" y="7170"/>
                    <a:pt x="63" y="8969"/>
                  </a:cubicBezTo>
                  <a:cubicBezTo>
                    <a:pt x="0" y="9329"/>
                    <a:pt x="108" y="9579"/>
                    <a:pt x="390" y="9800"/>
                  </a:cubicBezTo>
                  <a:cubicBezTo>
                    <a:pt x="1936" y="11013"/>
                    <a:pt x="3475" y="12233"/>
                    <a:pt x="5014" y="13454"/>
                  </a:cubicBezTo>
                  <a:cubicBezTo>
                    <a:pt x="5133" y="13549"/>
                    <a:pt x="5256" y="13595"/>
                    <a:pt x="5408" y="13595"/>
                  </a:cubicBezTo>
                  <a:cubicBezTo>
                    <a:pt x="5410" y="13595"/>
                    <a:pt x="5412" y="13595"/>
                    <a:pt x="5414" y="13595"/>
                  </a:cubicBezTo>
                  <a:cubicBezTo>
                    <a:pt x="5639" y="13593"/>
                    <a:pt x="5864" y="13593"/>
                    <a:pt x="6089" y="13593"/>
                  </a:cubicBezTo>
                  <a:cubicBezTo>
                    <a:pt x="6271" y="13593"/>
                    <a:pt x="6453" y="13593"/>
                    <a:pt x="6636" y="13593"/>
                  </a:cubicBezTo>
                  <a:cubicBezTo>
                    <a:pt x="6808" y="13593"/>
                    <a:pt x="6980" y="13593"/>
                    <a:pt x="7152" y="13592"/>
                  </a:cubicBezTo>
                  <a:cubicBezTo>
                    <a:pt x="7259" y="13592"/>
                    <a:pt x="7370" y="13588"/>
                    <a:pt x="7474" y="13564"/>
                  </a:cubicBezTo>
                  <a:cubicBezTo>
                    <a:pt x="7956" y="13454"/>
                    <a:pt x="8251" y="13144"/>
                    <a:pt x="8404" y="12671"/>
                  </a:cubicBezTo>
                  <a:cubicBezTo>
                    <a:pt x="8532" y="12671"/>
                    <a:pt x="8660" y="12671"/>
                    <a:pt x="8788" y="12671"/>
                  </a:cubicBezTo>
                  <a:cubicBezTo>
                    <a:pt x="9044" y="12671"/>
                    <a:pt x="9300" y="12672"/>
                    <a:pt x="9555" y="12676"/>
                  </a:cubicBezTo>
                  <a:cubicBezTo>
                    <a:pt x="9599" y="12677"/>
                    <a:pt x="9651" y="12719"/>
                    <a:pt x="9682" y="12757"/>
                  </a:cubicBezTo>
                  <a:cubicBezTo>
                    <a:pt x="9859" y="12965"/>
                    <a:pt x="10073" y="13127"/>
                    <a:pt x="10340" y="13177"/>
                  </a:cubicBezTo>
                  <a:cubicBezTo>
                    <a:pt x="10566" y="13221"/>
                    <a:pt x="10801" y="13222"/>
                    <a:pt x="11033" y="13225"/>
                  </a:cubicBezTo>
                  <a:cubicBezTo>
                    <a:pt x="11039" y="13225"/>
                    <a:pt x="11046" y="13225"/>
                    <a:pt x="11053" y="13225"/>
                  </a:cubicBezTo>
                  <a:cubicBezTo>
                    <a:pt x="11360" y="13225"/>
                    <a:pt x="11654" y="13130"/>
                    <a:pt x="11855" y="12902"/>
                  </a:cubicBezTo>
                  <a:cubicBezTo>
                    <a:pt x="12008" y="12727"/>
                    <a:pt x="12172" y="12664"/>
                    <a:pt x="12365" y="12664"/>
                  </a:cubicBezTo>
                  <a:cubicBezTo>
                    <a:pt x="12406" y="12664"/>
                    <a:pt x="12448" y="12666"/>
                    <a:pt x="12492" y="12671"/>
                  </a:cubicBezTo>
                  <a:cubicBezTo>
                    <a:pt x="12497" y="12672"/>
                    <a:pt x="12502" y="12672"/>
                    <a:pt x="12507" y="12672"/>
                  </a:cubicBezTo>
                  <a:cubicBezTo>
                    <a:pt x="12524" y="12672"/>
                    <a:pt x="12542" y="12669"/>
                    <a:pt x="12559" y="12669"/>
                  </a:cubicBezTo>
                  <a:cubicBezTo>
                    <a:pt x="12569" y="12669"/>
                    <a:pt x="12579" y="12671"/>
                    <a:pt x="12589" y="12674"/>
                  </a:cubicBezTo>
                  <a:cubicBezTo>
                    <a:pt x="12653" y="12698"/>
                    <a:pt x="12732" y="12718"/>
                    <a:pt x="12776" y="12767"/>
                  </a:cubicBezTo>
                  <a:cubicBezTo>
                    <a:pt x="12951" y="12960"/>
                    <a:pt x="13151" y="13123"/>
                    <a:pt x="13407" y="13170"/>
                  </a:cubicBezTo>
                  <a:cubicBezTo>
                    <a:pt x="13639" y="13214"/>
                    <a:pt x="13879" y="13224"/>
                    <a:pt x="14115" y="13225"/>
                  </a:cubicBezTo>
                  <a:cubicBezTo>
                    <a:pt x="14117" y="13225"/>
                    <a:pt x="14118" y="13225"/>
                    <a:pt x="14120" y="13225"/>
                  </a:cubicBezTo>
                  <a:cubicBezTo>
                    <a:pt x="14514" y="13225"/>
                    <a:pt x="14834" y="13058"/>
                    <a:pt x="15096" y="12763"/>
                  </a:cubicBezTo>
                  <a:cubicBezTo>
                    <a:pt x="15138" y="12715"/>
                    <a:pt x="15218" y="12678"/>
                    <a:pt x="15283" y="12676"/>
                  </a:cubicBezTo>
                  <a:cubicBezTo>
                    <a:pt x="15415" y="12670"/>
                    <a:pt x="15548" y="12666"/>
                    <a:pt x="15681" y="12666"/>
                  </a:cubicBezTo>
                  <a:cubicBezTo>
                    <a:pt x="15781" y="12666"/>
                    <a:pt x="15881" y="12668"/>
                    <a:pt x="15980" y="12674"/>
                  </a:cubicBezTo>
                  <a:cubicBezTo>
                    <a:pt x="16002" y="12676"/>
                    <a:pt x="16024" y="12676"/>
                    <a:pt x="16046" y="12676"/>
                  </a:cubicBezTo>
                  <a:cubicBezTo>
                    <a:pt x="16344" y="12676"/>
                    <a:pt x="16552" y="12547"/>
                    <a:pt x="16666" y="12254"/>
                  </a:cubicBezTo>
                  <a:lnTo>
                    <a:pt x="16666" y="3419"/>
                  </a:lnTo>
                  <a:cubicBezTo>
                    <a:pt x="16659" y="3399"/>
                    <a:pt x="16647" y="3381"/>
                    <a:pt x="16642" y="3359"/>
                  </a:cubicBezTo>
                  <a:cubicBezTo>
                    <a:pt x="16561" y="2831"/>
                    <a:pt x="16292" y="2416"/>
                    <a:pt x="15879" y="2082"/>
                  </a:cubicBezTo>
                  <a:cubicBezTo>
                    <a:pt x="15568" y="1830"/>
                    <a:pt x="15254" y="1580"/>
                    <a:pt x="14965" y="1303"/>
                  </a:cubicBezTo>
                  <a:cubicBezTo>
                    <a:pt x="14764" y="1110"/>
                    <a:pt x="14551" y="996"/>
                    <a:pt x="14288" y="996"/>
                  </a:cubicBezTo>
                  <a:cubicBezTo>
                    <a:pt x="14245" y="996"/>
                    <a:pt x="14201" y="999"/>
                    <a:pt x="14154" y="1005"/>
                  </a:cubicBezTo>
                  <a:cubicBezTo>
                    <a:pt x="14123" y="1010"/>
                    <a:pt x="14090" y="1011"/>
                    <a:pt x="14058" y="1011"/>
                  </a:cubicBezTo>
                  <a:cubicBezTo>
                    <a:pt x="14020" y="1011"/>
                    <a:pt x="13981" y="1009"/>
                    <a:pt x="13943" y="1009"/>
                  </a:cubicBezTo>
                  <a:cubicBezTo>
                    <a:pt x="13833" y="1009"/>
                    <a:pt x="13727" y="1023"/>
                    <a:pt x="13643" y="1133"/>
                  </a:cubicBezTo>
                  <a:cubicBezTo>
                    <a:pt x="13633" y="1146"/>
                    <a:pt x="13609" y="1148"/>
                    <a:pt x="13583" y="1148"/>
                  </a:cubicBezTo>
                  <a:cubicBezTo>
                    <a:pt x="13566" y="1148"/>
                    <a:pt x="13548" y="1147"/>
                    <a:pt x="13533" y="1147"/>
                  </a:cubicBezTo>
                  <a:cubicBezTo>
                    <a:pt x="13053" y="1148"/>
                    <a:pt x="12574" y="1148"/>
                    <a:pt x="12094" y="1148"/>
                  </a:cubicBezTo>
                  <a:cubicBezTo>
                    <a:pt x="11415" y="1148"/>
                    <a:pt x="10737" y="1147"/>
                    <a:pt x="10059" y="1146"/>
                  </a:cubicBezTo>
                  <a:cubicBezTo>
                    <a:pt x="10015" y="1146"/>
                    <a:pt x="9970" y="1125"/>
                    <a:pt x="9926" y="1109"/>
                  </a:cubicBezTo>
                  <a:cubicBezTo>
                    <a:pt x="9828" y="1077"/>
                    <a:pt x="9734" y="1023"/>
                    <a:pt x="9634" y="1012"/>
                  </a:cubicBezTo>
                  <a:cubicBezTo>
                    <a:pt x="9582" y="1006"/>
                    <a:pt x="9530" y="1005"/>
                    <a:pt x="9478" y="1005"/>
                  </a:cubicBezTo>
                  <a:cubicBezTo>
                    <a:pt x="9410" y="1005"/>
                    <a:pt x="9342" y="1007"/>
                    <a:pt x="9274" y="1007"/>
                  </a:cubicBezTo>
                  <a:cubicBezTo>
                    <a:pt x="9243" y="1007"/>
                    <a:pt x="9211" y="1007"/>
                    <a:pt x="9180" y="1005"/>
                  </a:cubicBezTo>
                  <a:cubicBezTo>
                    <a:pt x="9171" y="1005"/>
                    <a:pt x="9161" y="1004"/>
                    <a:pt x="9152" y="1004"/>
                  </a:cubicBezTo>
                  <a:cubicBezTo>
                    <a:pt x="9030" y="1004"/>
                    <a:pt x="8933" y="1048"/>
                    <a:pt x="8843" y="1132"/>
                  </a:cubicBezTo>
                  <a:cubicBezTo>
                    <a:pt x="8722" y="1243"/>
                    <a:pt x="8594" y="1344"/>
                    <a:pt x="8434" y="1479"/>
                  </a:cubicBezTo>
                  <a:cubicBezTo>
                    <a:pt x="8434" y="1149"/>
                    <a:pt x="8435" y="869"/>
                    <a:pt x="8434" y="588"/>
                  </a:cubicBezTo>
                  <a:cubicBezTo>
                    <a:pt x="8431" y="194"/>
                    <a:pt x="8237" y="0"/>
                    <a:pt x="7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9" name="Google Shape;1129;p54"/>
            <p:cNvSpPr/>
            <p:nvPr/>
          </p:nvSpPr>
          <p:spPr>
            <a:xfrm>
              <a:off x="4124200" y="3470000"/>
              <a:ext cx="85425" cy="90725"/>
            </a:xfrm>
            <a:custGeom>
              <a:rect b="b" l="l" r="r" t="t"/>
              <a:pathLst>
                <a:path extrusionOk="0" h="3629" w="3417">
                  <a:moveTo>
                    <a:pt x="2913" y="499"/>
                  </a:moveTo>
                  <a:cubicBezTo>
                    <a:pt x="2916" y="550"/>
                    <a:pt x="2923" y="600"/>
                    <a:pt x="2923" y="652"/>
                  </a:cubicBezTo>
                  <a:cubicBezTo>
                    <a:pt x="2924" y="1231"/>
                    <a:pt x="2920" y="1811"/>
                    <a:pt x="2927" y="2390"/>
                  </a:cubicBezTo>
                  <a:cubicBezTo>
                    <a:pt x="2927" y="2505"/>
                    <a:pt x="2889" y="2563"/>
                    <a:pt x="2787" y="2610"/>
                  </a:cubicBezTo>
                  <a:cubicBezTo>
                    <a:pt x="2469" y="2759"/>
                    <a:pt x="2154" y="2915"/>
                    <a:pt x="1842" y="3076"/>
                  </a:cubicBezTo>
                  <a:cubicBezTo>
                    <a:pt x="1794" y="3100"/>
                    <a:pt x="1751" y="3114"/>
                    <a:pt x="1707" y="3114"/>
                  </a:cubicBezTo>
                  <a:cubicBezTo>
                    <a:pt x="1668" y="3114"/>
                    <a:pt x="1629" y="3104"/>
                    <a:pt x="1585" y="3081"/>
                  </a:cubicBezTo>
                  <a:cubicBezTo>
                    <a:pt x="1257" y="2913"/>
                    <a:pt x="924" y="2758"/>
                    <a:pt x="598" y="2589"/>
                  </a:cubicBezTo>
                  <a:cubicBezTo>
                    <a:pt x="552" y="2565"/>
                    <a:pt x="498" y="2498"/>
                    <a:pt x="497" y="2452"/>
                  </a:cubicBezTo>
                  <a:cubicBezTo>
                    <a:pt x="491" y="1823"/>
                    <a:pt x="494" y="1195"/>
                    <a:pt x="494" y="568"/>
                  </a:cubicBezTo>
                  <a:cubicBezTo>
                    <a:pt x="494" y="547"/>
                    <a:pt x="503" y="527"/>
                    <a:pt x="508" y="499"/>
                  </a:cubicBezTo>
                  <a:close/>
                  <a:moveTo>
                    <a:pt x="897" y="1"/>
                  </a:moveTo>
                  <a:cubicBezTo>
                    <a:pt x="762" y="1"/>
                    <a:pt x="627" y="1"/>
                    <a:pt x="491" y="2"/>
                  </a:cubicBezTo>
                  <a:cubicBezTo>
                    <a:pt x="181" y="4"/>
                    <a:pt x="6" y="172"/>
                    <a:pt x="5" y="482"/>
                  </a:cubicBezTo>
                  <a:cubicBezTo>
                    <a:pt x="1" y="1165"/>
                    <a:pt x="5" y="1847"/>
                    <a:pt x="2" y="2529"/>
                  </a:cubicBezTo>
                  <a:cubicBezTo>
                    <a:pt x="1" y="2748"/>
                    <a:pt x="98" y="2894"/>
                    <a:pt x="295" y="2990"/>
                  </a:cubicBezTo>
                  <a:cubicBezTo>
                    <a:pt x="684" y="3177"/>
                    <a:pt x="1072" y="3367"/>
                    <a:pt x="1458" y="3563"/>
                  </a:cubicBezTo>
                  <a:cubicBezTo>
                    <a:pt x="1544" y="3607"/>
                    <a:pt x="1626" y="3629"/>
                    <a:pt x="1709" y="3629"/>
                  </a:cubicBezTo>
                  <a:cubicBezTo>
                    <a:pt x="1789" y="3629"/>
                    <a:pt x="1870" y="3608"/>
                    <a:pt x="1953" y="3566"/>
                  </a:cubicBezTo>
                  <a:cubicBezTo>
                    <a:pt x="2340" y="3371"/>
                    <a:pt x="2726" y="3178"/>
                    <a:pt x="3117" y="2993"/>
                  </a:cubicBezTo>
                  <a:cubicBezTo>
                    <a:pt x="3321" y="2894"/>
                    <a:pt x="3415" y="2740"/>
                    <a:pt x="3415" y="2516"/>
                  </a:cubicBezTo>
                  <a:cubicBezTo>
                    <a:pt x="3412" y="1846"/>
                    <a:pt x="3416" y="1174"/>
                    <a:pt x="3412" y="503"/>
                  </a:cubicBezTo>
                  <a:cubicBezTo>
                    <a:pt x="3411" y="172"/>
                    <a:pt x="3238" y="3"/>
                    <a:pt x="2910" y="2"/>
                  </a:cubicBezTo>
                  <a:cubicBezTo>
                    <a:pt x="2777" y="1"/>
                    <a:pt x="2643" y="1"/>
                    <a:pt x="2510" y="1"/>
                  </a:cubicBezTo>
                  <a:cubicBezTo>
                    <a:pt x="2243" y="1"/>
                    <a:pt x="1976" y="2"/>
                    <a:pt x="1709" y="2"/>
                  </a:cubicBezTo>
                  <a:cubicBezTo>
                    <a:pt x="1438" y="2"/>
                    <a:pt x="1168" y="1"/>
                    <a:pt x="8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0" name="Google Shape;1130;p54"/>
            <p:cNvSpPr/>
            <p:nvPr/>
          </p:nvSpPr>
          <p:spPr>
            <a:xfrm>
              <a:off x="4401325" y="3450625"/>
              <a:ext cx="69125" cy="83025"/>
            </a:xfrm>
            <a:custGeom>
              <a:rect b="b" l="l" r="r" t="t"/>
              <a:pathLst>
                <a:path extrusionOk="0" h="3321" w="2765">
                  <a:moveTo>
                    <a:pt x="2273" y="502"/>
                  </a:moveTo>
                  <a:lnTo>
                    <a:pt x="2273" y="962"/>
                  </a:lnTo>
                  <a:cubicBezTo>
                    <a:pt x="2273" y="1385"/>
                    <a:pt x="2270" y="1807"/>
                    <a:pt x="2274" y="2229"/>
                  </a:cubicBezTo>
                  <a:cubicBezTo>
                    <a:pt x="2277" y="2328"/>
                    <a:pt x="2248" y="2385"/>
                    <a:pt x="2156" y="2430"/>
                  </a:cubicBezTo>
                  <a:cubicBezTo>
                    <a:pt x="1927" y="2539"/>
                    <a:pt x="1705" y="2664"/>
                    <a:pt x="1476" y="2773"/>
                  </a:cubicBezTo>
                  <a:cubicBezTo>
                    <a:pt x="1450" y="2785"/>
                    <a:pt x="1417" y="2791"/>
                    <a:pt x="1383" y="2791"/>
                  </a:cubicBezTo>
                  <a:cubicBezTo>
                    <a:pt x="1348" y="2791"/>
                    <a:pt x="1313" y="2785"/>
                    <a:pt x="1286" y="2773"/>
                  </a:cubicBezTo>
                  <a:cubicBezTo>
                    <a:pt x="1052" y="2661"/>
                    <a:pt x="822" y="2541"/>
                    <a:pt x="595" y="2417"/>
                  </a:cubicBezTo>
                  <a:cubicBezTo>
                    <a:pt x="551" y="2393"/>
                    <a:pt x="498" y="2334"/>
                    <a:pt x="498" y="2292"/>
                  </a:cubicBezTo>
                  <a:cubicBezTo>
                    <a:pt x="492" y="1707"/>
                    <a:pt x="495" y="1124"/>
                    <a:pt x="496" y="539"/>
                  </a:cubicBezTo>
                  <a:cubicBezTo>
                    <a:pt x="496" y="529"/>
                    <a:pt x="505" y="521"/>
                    <a:pt x="513" y="502"/>
                  </a:cubicBezTo>
                  <a:close/>
                  <a:moveTo>
                    <a:pt x="1289" y="1"/>
                  </a:moveTo>
                  <a:cubicBezTo>
                    <a:pt x="1011" y="1"/>
                    <a:pt x="733" y="2"/>
                    <a:pt x="454" y="4"/>
                  </a:cubicBezTo>
                  <a:cubicBezTo>
                    <a:pt x="162" y="6"/>
                    <a:pt x="7" y="168"/>
                    <a:pt x="6" y="460"/>
                  </a:cubicBezTo>
                  <a:cubicBezTo>
                    <a:pt x="3" y="779"/>
                    <a:pt x="6" y="1098"/>
                    <a:pt x="4" y="1418"/>
                  </a:cubicBezTo>
                  <a:cubicBezTo>
                    <a:pt x="4" y="1731"/>
                    <a:pt x="10" y="2044"/>
                    <a:pt x="3" y="2358"/>
                  </a:cubicBezTo>
                  <a:cubicBezTo>
                    <a:pt x="0" y="2564"/>
                    <a:pt x="82" y="2708"/>
                    <a:pt x="267" y="2801"/>
                  </a:cubicBezTo>
                  <a:cubicBezTo>
                    <a:pt x="567" y="2950"/>
                    <a:pt x="863" y="3104"/>
                    <a:pt x="1160" y="3260"/>
                  </a:cubicBezTo>
                  <a:cubicBezTo>
                    <a:pt x="1235" y="3300"/>
                    <a:pt x="1310" y="3320"/>
                    <a:pt x="1385" y="3320"/>
                  </a:cubicBezTo>
                  <a:cubicBezTo>
                    <a:pt x="1454" y="3320"/>
                    <a:pt x="1524" y="3303"/>
                    <a:pt x="1594" y="3267"/>
                  </a:cubicBezTo>
                  <a:cubicBezTo>
                    <a:pt x="1902" y="3108"/>
                    <a:pt x="2207" y="2950"/>
                    <a:pt x="2515" y="2791"/>
                  </a:cubicBezTo>
                  <a:cubicBezTo>
                    <a:pt x="2681" y="2706"/>
                    <a:pt x="2761" y="2569"/>
                    <a:pt x="2761" y="2386"/>
                  </a:cubicBezTo>
                  <a:cubicBezTo>
                    <a:pt x="2762" y="1742"/>
                    <a:pt x="2765" y="1100"/>
                    <a:pt x="2761" y="456"/>
                  </a:cubicBezTo>
                  <a:cubicBezTo>
                    <a:pt x="2759" y="167"/>
                    <a:pt x="2595" y="5"/>
                    <a:pt x="2304" y="4"/>
                  </a:cubicBezTo>
                  <a:cubicBezTo>
                    <a:pt x="1965" y="2"/>
                    <a:pt x="1627" y="1"/>
                    <a:pt x="12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1" name="Google Shape;1131;p54"/>
            <p:cNvSpPr/>
            <p:nvPr/>
          </p:nvSpPr>
          <p:spPr>
            <a:xfrm>
              <a:off x="4348750" y="3420625"/>
              <a:ext cx="12750" cy="12550"/>
            </a:xfrm>
            <a:custGeom>
              <a:rect b="b" l="l" r="r" t="t"/>
              <a:pathLst>
                <a:path extrusionOk="0" h="502" w="510">
                  <a:moveTo>
                    <a:pt x="258" y="0"/>
                  </a:moveTo>
                  <a:cubicBezTo>
                    <a:pt x="130" y="0"/>
                    <a:pt x="13" y="111"/>
                    <a:pt x="7" y="241"/>
                  </a:cubicBezTo>
                  <a:cubicBezTo>
                    <a:pt x="0" y="370"/>
                    <a:pt x="111" y="492"/>
                    <a:pt x="244" y="501"/>
                  </a:cubicBezTo>
                  <a:cubicBezTo>
                    <a:pt x="249" y="501"/>
                    <a:pt x="254" y="501"/>
                    <a:pt x="259" y="501"/>
                  </a:cubicBezTo>
                  <a:cubicBezTo>
                    <a:pt x="390" y="501"/>
                    <a:pt x="507" y="386"/>
                    <a:pt x="508" y="253"/>
                  </a:cubicBezTo>
                  <a:cubicBezTo>
                    <a:pt x="509" y="123"/>
                    <a:pt x="395" y="5"/>
                    <a:pt x="265" y="0"/>
                  </a:cubicBezTo>
                  <a:cubicBezTo>
                    <a:pt x="262" y="0"/>
                    <a:pt x="260" y="0"/>
                    <a:pt x="2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2" name="Google Shape;1132;p54"/>
            <p:cNvSpPr/>
            <p:nvPr/>
          </p:nvSpPr>
          <p:spPr>
            <a:xfrm>
              <a:off x="4348900" y="3461000"/>
              <a:ext cx="12700" cy="12350"/>
            </a:xfrm>
            <a:custGeom>
              <a:rect b="b" l="l" r="r" t="t"/>
              <a:pathLst>
                <a:path extrusionOk="0" h="494" w="508">
                  <a:moveTo>
                    <a:pt x="250" y="0"/>
                  </a:moveTo>
                  <a:cubicBezTo>
                    <a:pt x="249" y="0"/>
                    <a:pt x="248" y="0"/>
                    <a:pt x="247" y="0"/>
                  </a:cubicBezTo>
                  <a:cubicBezTo>
                    <a:pt x="113" y="3"/>
                    <a:pt x="0" y="114"/>
                    <a:pt x="0" y="248"/>
                  </a:cubicBezTo>
                  <a:cubicBezTo>
                    <a:pt x="1" y="385"/>
                    <a:pt x="115" y="494"/>
                    <a:pt x="254" y="494"/>
                  </a:cubicBezTo>
                  <a:cubicBezTo>
                    <a:pt x="257" y="494"/>
                    <a:pt x="261" y="494"/>
                    <a:pt x="264" y="494"/>
                  </a:cubicBezTo>
                  <a:cubicBezTo>
                    <a:pt x="401" y="488"/>
                    <a:pt x="507" y="373"/>
                    <a:pt x="502" y="239"/>
                  </a:cubicBezTo>
                  <a:cubicBezTo>
                    <a:pt x="498" y="105"/>
                    <a:pt x="385" y="0"/>
                    <a:pt x="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3" name="Google Shape;1133;p54"/>
            <p:cNvSpPr/>
            <p:nvPr/>
          </p:nvSpPr>
          <p:spPr>
            <a:xfrm>
              <a:off x="4348750" y="3440800"/>
              <a:ext cx="12775" cy="12425"/>
            </a:xfrm>
            <a:custGeom>
              <a:rect b="b" l="l" r="r" t="t"/>
              <a:pathLst>
                <a:path extrusionOk="0" h="497" w="511">
                  <a:moveTo>
                    <a:pt x="257" y="0"/>
                  </a:moveTo>
                  <a:cubicBezTo>
                    <a:pt x="128" y="0"/>
                    <a:pt x="14" y="108"/>
                    <a:pt x="7" y="238"/>
                  </a:cubicBezTo>
                  <a:cubicBezTo>
                    <a:pt x="0" y="370"/>
                    <a:pt x="107" y="488"/>
                    <a:pt x="242" y="496"/>
                  </a:cubicBezTo>
                  <a:cubicBezTo>
                    <a:pt x="246" y="497"/>
                    <a:pt x="251" y="497"/>
                    <a:pt x="255" y="497"/>
                  </a:cubicBezTo>
                  <a:cubicBezTo>
                    <a:pt x="391" y="497"/>
                    <a:pt x="507" y="388"/>
                    <a:pt x="508" y="253"/>
                  </a:cubicBezTo>
                  <a:cubicBezTo>
                    <a:pt x="511" y="121"/>
                    <a:pt x="398" y="4"/>
                    <a:pt x="265" y="0"/>
                  </a:cubicBezTo>
                  <a:cubicBezTo>
                    <a:pt x="262" y="0"/>
                    <a:pt x="260" y="0"/>
                    <a:pt x="2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134" name="Google Shape;1134;p54"/>
          <p:cNvSpPr/>
          <p:nvPr/>
        </p:nvSpPr>
        <p:spPr>
          <a:xfrm rot="4697446">
            <a:off x="3741894" y="3962159"/>
            <a:ext cx="2455125" cy="1306090"/>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rot="5152020">
            <a:off x="4591829" y="3242306"/>
            <a:ext cx="323243" cy="290382"/>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rgbClr val="FE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7"/>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Martel ExtraBold"/>
                <a:ea typeface="Martel ExtraBold"/>
                <a:cs typeface="Martel ExtraBold"/>
                <a:sym typeface="Martel ExtraBold"/>
              </a:rPr>
              <a:t>Contents of this template</a:t>
            </a:r>
            <a:endParaRPr>
              <a:latin typeface="Martel ExtraBold"/>
              <a:ea typeface="Martel ExtraBold"/>
              <a:cs typeface="Martel ExtraBold"/>
              <a:sym typeface="Martel ExtraBold"/>
            </a:endParaRPr>
          </a:p>
        </p:txBody>
      </p:sp>
      <p:sp>
        <p:nvSpPr>
          <p:cNvPr id="290" name="Google Shape;290;p37"/>
          <p:cNvSpPr/>
          <p:nvPr/>
        </p:nvSpPr>
        <p:spPr>
          <a:xfrm>
            <a:off x="712500" y="1666481"/>
            <a:ext cx="7717500" cy="2457000"/>
          </a:xfrm>
          <a:prstGeom prst="roundRect">
            <a:avLst>
              <a:gd fmla="val 3799"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1" name="Google Shape;291;p37"/>
          <p:cNvSpPr txBox="1"/>
          <p:nvPr>
            <p:ph idx="4294967295" type="body"/>
          </p:nvPr>
        </p:nvSpPr>
        <p:spPr>
          <a:xfrm>
            <a:off x="713225" y="1150039"/>
            <a:ext cx="7717500" cy="402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50">
                <a:solidFill>
                  <a:schemeClr val="accent4"/>
                </a:solidFill>
              </a:rPr>
              <a:t>This is a slide structure based on a </a:t>
            </a:r>
            <a:r>
              <a:rPr b="1" lang="en" sz="1050"/>
              <a:t>c</a:t>
            </a:r>
            <a:r>
              <a:rPr b="1" lang="en" sz="1050">
                <a:solidFill>
                  <a:schemeClr val="accent4"/>
                </a:solidFill>
              </a:rPr>
              <a:t>ompany profile presentation</a:t>
            </a:r>
            <a:endParaRPr b="1" sz="1050">
              <a:solidFill>
                <a:schemeClr val="accent4"/>
              </a:solidFill>
            </a:endParaRPr>
          </a:p>
          <a:p>
            <a:pPr indent="0" lvl="0" marL="0" rtl="0" algn="l">
              <a:lnSpc>
                <a:spcPct val="100000"/>
              </a:lnSpc>
              <a:spcBef>
                <a:spcPts val="0"/>
              </a:spcBef>
              <a:spcAft>
                <a:spcPts val="0"/>
              </a:spcAft>
              <a:buNone/>
            </a:pPr>
            <a:r>
              <a:rPr lang="en" sz="1050">
                <a:solidFill>
                  <a:schemeClr val="accent4"/>
                </a:solidFill>
              </a:rPr>
              <a:t>You can delete this slide when you’re done editing the presentation</a:t>
            </a:r>
            <a:endParaRPr sz="1050">
              <a:solidFill>
                <a:schemeClr val="accent4"/>
              </a:solidFill>
            </a:endParaRPr>
          </a:p>
        </p:txBody>
      </p:sp>
      <p:sp>
        <p:nvSpPr>
          <p:cNvPr id="292" name="Google Shape;292;p37"/>
          <p:cNvSpPr txBox="1"/>
          <p:nvPr/>
        </p:nvSpPr>
        <p:spPr>
          <a:xfrm>
            <a:off x="752331" y="4160565"/>
            <a:ext cx="353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50">
                <a:solidFill>
                  <a:schemeClr val="accent4"/>
                </a:solidFill>
                <a:latin typeface="Quicksand"/>
                <a:ea typeface="Quicksand"/>
                <a:cs typeface="Quicksand"/>
                <a:sym typeface="Quicksand"/>
              </a:rPr>
              <a:t>For more info:</a:t>
            </a:r>
            <a:br>
              <a:rPr lang="en" sz="1050">
                <a:solidFill>
                  <a:schemeClr val="accent4"/>
                </a:solidFill>
                <a:latin typeface="Quicksand"/>
                <a:ea typeface="Quicksand"/>
                <a:cs typeface="Quicksand"/>
                <a:sym typeface="Quicksand"/>
              </a:rPr>
            </a:br>
            <a:r>
              <a:rPr b="1" lang="en" sz="1050">
                <a:solidFill>
                  <a:schemeClr val="dk1"/>
                </a:solidFill>
                <a:uFill>
                  <a:noFill/>
                </a:uFill>
                <a:latin typeface="Quicksand"/>
                <a:ea typeface="Quicksand"/>
                <a:cs typeface="Quicksand"/>
                <a:sym typeface="Quicksand"/>
                <a:hlinkClick r:id="rId3">
                  <a:extLst>
                    <a:ext uri="{A12FA001-AC4F-418D-AE19-62706E023703}">
                      <ahyp:hlinkClr val="tx"/>
                    </a:ext>
                  </a:extLst>
                </a:hlinkClick>
              </a:rPr>
              <a:t>SLIDESGO </a:t>
            </a:r>
            <a:r>
              <a:rPr lang="en" sz="1050">
                <a:solidFill>
                  <a:schemeClr val="accent4"/>
                </a:solidFill>
                <a:latin typeface="Quicksand"/>
                <a:ea typeface="Quicksand"/>
                <a:cs typeface="Quicksand"/>
                <a:sym typeface="Quicksand"/>
              </a:rPr>
              <a:t> |  </a:t>
            </a:r>
            <a:r>
              <a:rPr b="1" lang="en" sz="1050">
                <a:solidFill>
                  <a:schemeClr val="dk1"/>
                </a:solidFill>
                <a:uFill>
                  <a:noFill/>
                </a:uFill>
                <a:latin typeface="Quicksand"/>
                <a:ea typeface="Quicksand"/>
                <a:cs typeface="Quicksand"/>
                <a:sym typeface="Quicksand"/>
                <a:hlinkClick r:id="rId4">
                  <a:extLst>
                    <a:ext uri="{A12FA001-AC4F-418D-AE19-62706E023703}">
                      <ahyp:hlinkClr val="tx"/>
                    </a:ext>
                  </a:extLst>
                </a:hlinkClick>
              </a:rPr>
              <a:t>SLIDESGO SCHOOL</a:t>
            </a:r>
            <a:r>
              <a:rPr lang="en" sz="1050">
                <a:solidFill>
                  <a:schemeClr val="accent4"/>
                </a:solidFill>
                <a:latin typeface="Quicksand"/>
                <a:ea typeface="Quicksand"/>
                <a:cs typeface="Quicksand"/>
                <a:sym typeface="Quicksand"/>
              </a:rPr>
              <a:t>  |  </a:t>
            </a:r>
            <a:r>
              <a:rPr b="1" lang="en" sz="1050">
                <a:solidFill>
                  <a:schemeClr val="dk1"/>
                </a:solidFill>
                <a:uFill>
                  <a:noFill/>
                </a:uFill>
                <a:latin typeface="Quicksand"/>
                <a:ea typeface="Quicksand"/>
                <a:cs typeface="Quicksand"/>
                <a:sym typeface="Quicksand"/>
                <a:hlinkClick r:id="rId5">
                  <a:extLst>
                    <a:ext uri="{A12FA001-AC4F-418D-AE19-62706E023703}">
                      <ahyp:hlinkClr val="tx"/>
                    </a:ext>
                  </a:extLst>
                </a:hlinkClick>
              </a:rPr>
              <a:t>FAQS</a:t>
            </a:r>
            <a:endParaRPr b="1" sz="1050">
              <a:solidFill>
                <a:schemeClr val="dk1"/>
              </a:solidFill>
              <a:latin typeface="Quicksand"/>
              <a:ea typeface="Quicksand"/>
              <a:cs typeface="Quicksand"/>
              <a:sym typeface="Quicksand"/>
            </a:endParaRPr>
          </a:p>
        </p:txBody>
      </p:sp>
      <p:sp>
        <p:nvSpPr>
          <p:cNvPr id="293" name="Google Shape;293;p37"/>
          <p:cNvSpPr txBox="1"/>
          <p:nvPr/>
        </p:nvSpPr>
        <p:spPr>
          <a:xfrm>
            <a:off x="4858869" y="4160565"/>
            <a:ext cx="353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50">
                <a:solidFill>
                  <a:schemeClr val="accent4"/>
                </a:solidFill>
                <a:latin typeface="Quicksand"/>
                <a:ea typeface="Quicksand"/>
                <a:cs typeface="Quicksand"/>
                <a:sym typeface="Quicksand"/>
              </a:rPr>
              <a:t>You can visit our sister </a:t>
            </a:r>
            <a:r>
              <a:rPr lang="en" sz="1050">
                <a:solidFill>
                  <a:schemeClr val="accent4"/>
                </a:solidFill>
                <a:latin typeface="Quicksand"/>
                <a:ea typeface="Quicksand"/>
                <a:cs typeface="Quicksand"/>
                <a:sym typeface="Quicksand"/>
              </a:rPr>
              <a:t>projects</a:t>
            </a:r>
            <a:r>
              <a:rPr lang="en" sz="1050">
                <a:solidFill>
                  <a:schemeClr val="accent4"/>
                </a:solidFill>
                <a:latin typeface="Quicksand"/>
                <a:ea typeface="Quicksand"/>
                <a:cs typeface="Quicksand"/>
                <a:sym typeface="Quicksand"/>
              </a:rPr>
              <a:t>:</a:t>
            </a:r>
            <a:br>
              <a:rPr lang="en" sz="1050">
                <a:solidFill>
                  <a:schemeClr val="accent4"/>
                </a:solidFill>
                <a:latin typeface="Quicksand"/>
                <a:ea typeface="Quicksand"/>
                <a:cs typeface="Quicksand"/>
                <a:sym typeface="Quicksand"/>
              </a:rPr>
            </a:br>
            <a:r>
              <a:rPr b="1" lang="en" sz="1050">
                <a:solidFill>
                  <a:schemeClr val="dk1"/>
                </a:solidFill>
                <a:uFill>
                  <a:noFill/>
                </a:uFill>
                <a:latin typeface="Quicksand"/>
                <a:ea typeface="Quicksand"/>
                <a:cs typeface="Quicksand"/>
                <a:sym typeface="Quicksand"/>
                <a:hlinkClick r:id="rId6">
                  <a:extLst>
                    <a:ext uri="{A12FA001-AC4F-418D-AE19-62706E023703}">
                      <ahyp:hlinkClr val="tx"/>
                    </a:ext>
                  </a:extLst>
                </a:hlinkClick>
              </a:rPr>
              <a:t>FREEPIK</a:t>
            </a:r>
            <a:r>
              <a:rPr lang="en" sz="1050">
                <a:solidFill>
                  <a:schemeClr val="accent4"/>
                </a:solidFill>
                <a:latin typeface="Quicksand"/>
                <a:ea typeface="Quicksand"/>
                <a:cs typeface="Quicksand"/>
                <a:sym typeface="Quicksand"/>
              </a:rPr>
              <a:t> | </a:t>
            </a:r>
            <a:r>
              <a:rPr b="1" lang="en" sz="1050">
                <a:solidFill>
                  <a:schemeClr val="dk1"/>
                </a:solidFill>
                <a:uFill>
                  <a:noFill/>
                </a:uFill>
                <a:latin typeface="Quicksand"/>
                <a:ea typeface="Quicksand"/>
                <a:cs typeface="Quicksand"/>
                <a:sym typeface="Quicksand"/>
                <a:hlinkClick r:id="rId7">
                  <a:extLst>
                    <a:ext uri="{A12FA001-AC4F-418D-AE19-62706E023703}">
                      <ahyp:hlinkClr val="tx"/>
                    </a:ext>
                  </a:extLst>
                </a:hlinkClick>
              </a:rPr>
              <a:t>FLATICON</a:t>
            </a:r>
            <a:r>
              <a:rPr lang="en" sz="1050">
                <a:solidFill>
                  <a:schemeClr val="accent4"/>
                </a:solidFill>
                <a:latin typeface="Quicksand"/>
                <a:ea typeface="Quicksand"/>
                <a:cs typeface="Quicksand"/>
                <a:sym typeface="Quicksand"/>
              </a:rPr>
              <a:t> | </a:t>
            </a:r>
            <a:r>
              <a:rPr b="1" lang="en" sz="1050">
                <a:solidFill>
                  <a:schemeClr val="dk1"/>
                </a:solidFill>
                <a:uFill>
                  <a:noFill/>
                </a:uFill>
                <a:latin typeface="Quicksand"/>
                <a:ea typeface="Quicksand"/>
                <a:cs typeface="Quicksand"/>
                <a:sym typeface="Quicksand"/>
                <a:hlinkClick r:id="rId8">
                  <a:extLst>
                    <a:ext uri="{A12FA001-AC4F-418D-AE19-62706E023703}">
                      <ahyp:hlinkClr val="tx"/>
                    </a:ext>
                  </a:extLst>
                </a:hlinkClick>
              </a:rPr>
              <a:t>STORYSET</a:t>
            </a:r>
            <a:r>
              <a:rPr lang="en" sz="1050">
                <a:solidFill>
                  <a:schemeClr val="accent4"/>
                </a:solidFill>
                <a:latin typeface="Quicksand"/>
                <a:ea typeface="Quicksand"/>
                <a:cs typeface="Quicksand"/>
                <a:sym typeface="Quicksand"/>
              </a:rPr>
              <a:t> | </a:t>
            </a:r>
            <a:r>
              <a:rPr b="1" lang="en" sz="1050">
                <a:solidFill>
                  <a:schemeClr val="dk1"/>
                </a:solidFill>
                <a:uFill>
                  <a:noFill/>
                </a:uFill>
                <a:latin typeface="Quicksand"/>
                <a:ea typeface="Quicksand"/>
                <a:cs typeface="Quicksand"/>
                <a:sym typeface="Quicksand"/>
                <a:hlinkClick r:id="rId9">
                  <a:extLst>
                    <a:ext uri="{A12FA001-AC4F-418D-AE19-62706E023703}">
                      <ahyp:hlinkClr val="tx"/>
                    </a:ext>
                  </a:extLst>
                </a:hlinkClick>
              </a:rPr>
              <a:t>WEPIK</a:t>
            </a:r>
            <a:r>
              <a:rPr lang="en" sz="1050">
                <a:solidFill>
                  <a:schemeClr val="accent4"/>
                </a:solidFill>
                <a:uFill>
                  <a:noFill/>
                </a:uFill>
                <a:latin typeface="Quicksand"/>
                <a:ea typeface="Quicksand"/>
                <a:cs typeface="Quicksand"/>
                <a:sym typeface="Quicksand"/>
                <a:hlinkClick r:id="rId10">
                  <a:extLst>
                    <a:ext uri="{A12FA001-AC4F-418D-AE19-62706E023703}">
                      <ahyp:hlinkClr val="tx"/>
                    </a:ext>
                  </a:extLst>
                </a:hlinkClick>
              </a:rPr>
              <a:t> </a:t>
            </a:r>
            <a:r>
              <a:rPr lang="en" sz="1050">
                <a:solidFill>
                  <a:schemeClr val="accent4"/>
                </a:solidFill>
                <a:latin typeface="Quicksand"/>
                <a:ea typeface="Quicksand"/>
                <a:cs typeface="Quicksand"/>
                <a:sym typeface="Quicksand"/>
              </a:rPr>
              <a:t>| </a:t>
            </a:r>
            <a:r>
              <a:rPr b="1" lang="en" sz="1050">
                <a:solidFill>
                  <a:schemeClr val="dk1"/>
                </a:solidFill>
                <a:uFill>
                  <a:noFill/>
                </a:uFill>
                <a:latin typeface="Quicksand"/>
                <a:ea typeface="Quicksand"/>
                <a:cs typeface="Quicksand"/>
                <a:sym typeface="Quicksand"/>
                <a:hlinkClick r:id="rId11">
                  <a:extLst>
                    <a:ext uri="{A12FA001-AC4F-418D-AE19-62706E023703}">
                      <ahyp:hlinkClr val="tx"/>
                    </a:ext>
                  </a:extLst>
                </a:hlinkClick>
              </a:rPr>
              <a:t>VIDFY</a:t>
            </a:r>
            <a:endParaRPr b="1" sz="1050">
              <a:solidFill>
                <a:schemeClr val="dk1"/>
              </a:solidFill>
              <a:latin typeface="Quicksand"/>
              <a:ea typeface="Quicksand"/>
              <a:cs typeface="Quicksand"/>
              <a:sym typeface="Quicksand"/>
            </a:endParaRPr>
          </a:p>
        </p:txBody>
      </p:sp>
      <p:graphicFrame>
        <p:nvGraphicFramePr>
          <p:cNvPr id="294" name="Google Shape;294;p37"/>
          <p:cNvGraphicFramePr/>
          <p:nvPr/>
        </p:nvGraphicFramePr>
        <p:xfrm>
          <a:off x="713225" y="1751981"/>
          <a:ext cx="3000000" cy="3000000"/>
        </p:xfrm>
        <a:graphic>
          <a:graphicData uri="http://schemas.openxmlformats.org/drawingml/2006/table">
            <a:tbl>
              <a:tblPr>
                <a:noFill/>
                <a:tableStyleId>{27FB0F34-72D8-47D8-AAE7-745D8F1CF191}</a:tableStyleId>
              </a:tblPr>
              <a:tblGrid>
                <a:gridCol w="2237325"/>
                <a:gridCol w="5480175"/>
              </a:tblGrid>
              <a:tr h="381000">
                <a:tc>
                  <a:txBody>
                    <a:bodyPr/>
                    <a:lstStyle/>
                    <a:p>
                      <a:pPr indent="0" lvl="0" marL="0" rtl="0" algn="l">
                        <a:spcBef>
                          <a:spcPts val="0"/>
                        </a:spcBef>
                        <a:spcAft>
                          <a:spcPts val="0"/>
                        </a:spcAft>
                        <a:buNone/>
                      </a:pPr>
                      <a:r>
                        <a:rPr b="1" lang="en" sz="1050">
                          <a:solidFill>
                            <a:schemeClr val="dk1"/>
                          </a:solidFill>
                          <a:uFill>
                            <a:noFill/>
                          </a:uFill>
                          <a:latin typeface="Quicksand"/>
                          <a:ea typeface="Quicksand"/>
                          <a:cs typeface="Quicksand"/>
                          <a:sym typeface="Quicksand"/>
                          <a:hlinkClick action="ppaction://hlinksldjump" r:id="rId12">
                            <a:extLst>
                              <a:ext uri="{A12FA001-AC4F-418D-AE19-62706E023703}">
                                <ahyp:hlinkClr val="tx"/>
                              </a:ext>
                            </a:extLst>
                          </a:hlinkClick>
                        </a:rPr>
                        <a:t>Fonts</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50">
                          <a:solidFill>
                            <a:schemeClr val="accent4"/>
                          </a:solidFill>
                          <a:latin typeface="Quicksand"/>
                          <a:ea typeface="Quicksand"/>
                          <a:cs typeface="Quicksand"/>
                          <a:sym typeface="Quicksand"/>
                        </a:rPr>
                        <a:t>To view this template correctly in PowerPoint, download and install the fonts we </a:t>
                      </a:r>
                      <a:r>
                        <a:rPr lang="en" sz="1050">
                          <a:solidFill>
                            <a:schemeClr val="accent4"/>
                          </a:solidFill>
                          <a:latin typeface="Quicksand"/>
                          <a:ea typeface="Quicksand"/>
                          <a:cs typeface="Quicksand"/>
                          <a:sym typeface="Quicksand"/>
                        </a:rPr>
                        <a:t>used</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sz="1050">
                          <a:solidFill>
                            <a:schemeClr val="dk1"/>
                          </a:solidFill>
                          <a:uFill>
                            <a:noFill/>
                          </a:uFill>
                          <a:latin typeface="Quicksand"/>
                          <a:ea typeface="Quicksand"/>
                          <a:cs typeface="Quicksand"/>
                          <a:sym typeface="Quicksand"/>
                          <a:hlinkClick action="ppaction://hlinksldjump" r:id="rId13">
                            <a:extLst>
                              <a:ext uri="{A12FA001-AC4F-418D-AE19-62706E023703}">
                                <ahyp:hlinkClr val="tx"/>
                              </a:ext>
                            </a:extLst>
                          </a:hlinkClick>
                        </a:rPr>
                        <a:t>Used</a:t>
                      </a:r>
                      <a:r>
                        <a:rPr b="1" lang="en" sz="1050">
                          <a:solidFill>
                            <a:schemeClr val="dk1"/>
                          </a:solidFill>
                          <a:latin typeface="Quicksand"/>
                          <a:ea typeface="Quicksand"/>
                          <a:cs typeface="Quicksand"/>
                          <a:sym typeface="Quicksand"/>
                        </a:rPr>
                        <a:t> and </a:t>
                      </a:r>
                      <a:r>
                        <a:rPr b="1" lang="en" sz="1050">
                          <a:solidFill>
                            <a:schemeClr val="dk1"/>
                          </a:solidFill>
                          <a:uFill>
                            <a:noFill/>
                          </a:uFill>
                          <a:latin typeface="Quicksand"/>
                          <a:ea typeface="Quicksand"/>
                          <a:cs typeface="Quicksand"/>
                          <a:sym typeface="Quicksand"/>
                          <a:hlinkClick action="ppaction://hlinksldjump" r:id="rId14">
                            <a:extLst>
                              <a:ext uri="{A12FA001-AC4F-418D-AE19-62706E023703}">
                                <ahyp:hlinkClr val="tx"/>
                              </a:ext>
                            </a:extLst>
                          </a:hlinkClick>
                        </a:rPr>
                        <a:t>alternative resources</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50">
                          <a:solidFill>
                            <a:schemeClr val="accent4"/>
                          </a:solidFill>
                          <a:latin typeface="Quicksand"/>
                          <a:ea typeface="Quicksand"/>
                          <a:cs typeface="Quicksand"/>
                          <a:sym typeface="Quicksand"/>
                        </a:rPr>
                        <a:t>An assortment of graphic resources that are suitable for use in this presentation</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Clr>
                          <a:srgbClr val="000000"/>
                        </a:buClr>
                        <a:buSzPts val="1100"/>
                        <a:buFont typeface="Arial"/>
                        <a:buNone/>
                      </a:pPr>
                      <a:r>
                        <a:rPr b="1" lang="en" sz="1050">
                          <a:solidFill>
                            <a:schemeClr val="dk1"/>
                          </a:solidFill>
                          <a:uFill>
                            <a:noFill/>
                          </a:uFill>
                          <a:latin typeface="Quicksand"/>
                          <a:ea typeface="Quicksand"/>
                          <a:cs typeface="Quicksand"/>
                          <a:sym typeface="Quicksand"/>
                          <a:hlinkClick action="ppaction://hlinksldjump" r:id="rId15">
                            <a:extLst>
                              <a:ext uri="{A12FA001-AC4F-418D-AE19-62706E023703}">
                                <ahyp:hlinkClr val="tx"/>
                              </a:ext>
                            </a:extLst>
                          </a:hlinkClick>
                        </a:rPr>
                        <a:t>Thanks slide</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50">
                          <a:solidFill>
                            <a:schemeClr val="accent4"/>
                          </a:solidFill>
                          <a:latin typeface="Quicksand"/>
                          <a:ea typeface="Quicksand"/>
                          <a:cs typeface="Quicksand"/>
                          <a:sym typeface="Quicksand"/>
                        </a:rPr>
                        <a:t>You must keep it so that proper credits for our design are given</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Clr>
                          <a:srgbClr val="000000"/>
                        </a:buClr>
                        <a:buSzPts val="1100"/>
                        <a:buFont typeface="Arial"/>
                        <a:buNone/>
                      </a:pPr>
                      <a:r>
                        <a:rPr b="1" lang="en" sz="1050">
                          <a:solidFill>
                            <a:schemeClr val="dk1"/>
                          </a:solidFill>
                          <a:uFill>
                            <a:noFill/>
                          </a:uFill>
                          <a:latin typeface="Quicksand"/>
                          <a:ea typeface="Quicksand"/>
                          <a:cs typeface="Quicksand"/>
                          <a:sym typeface="Quicksand"/>
                          <a:hlinkClick action="ppaction://hlinksldjump" r:id="rId16">
                            <a:extLst>
                              <a:ext uri="{A12FA001-AC4F-418D-AE19-62706E023703}">
                                <ahyp:hlinkClr val="tx"/>
                              </a:ext>
                            </a:extLst>
                          </a:hlinkClick>
                        </a:rPr>
                        <a:t>Color</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50">
                          <a:solidFill>
                            <a:schemeClr val="accent4"/>
                          </a:solidFill>
                          <a:latin typeface="Quicksand"/>
                          <a:ea typeface="Quicksand"/>
                          <a:cs typeface="Quicksand"/>
                          <a:sym typeface="Quicksand"/>
                        </a:rPr>
                        <a:t>All the colors used in this presentation</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Clr>
                          <a:srgbClr val="000000"/>
                        </a:buClr>
                        <a:buSzPts val="1100"/>
                        <a:buFont typeface="Arial"/>
                        <a:buNone/>
                      </a:pPr>
                      <a:r>
                        <a:rPr b="1" lang="en" sz="1050">
                          <a:solidFill>
                            <a:schemeClr val="dk1"/>
                          </a:solidFill>
                          <a:uFill>
                            <a:noFill/>
                          </a:uFill>
                          <a:latin typeface="Quicksand"/>
                          <a:ea typeface="Quicksand"/>
                          <a:cs typeface="Quicksand"/>
                          <a:sym typeface="Quicksand"/>
                          <a:hlinkClick action="ppaction://hlinksldjump" r:id="rId17">
                            <a:extLst>
                              <a:ext uri="{A12FA001-AC4F-418D-AE19-62706E023703}">
                                <ahyp:hlinkClr val="tx"/>
                              </a:ext>
                            </a:extLst>
                          </a:hlinkClick>
                        </a:rPr>
                        <a:t>Infographic resources</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50">
                          <a:solidFill>
                            <a:schemeClr val="accent4"/>
                          </a:solidFill>
                          <a:latin typeface="Quicksand"/>
                          <a:ea typeface="Quicksand"/>
                          <a:cs typeface="Quicksand"/>
                          <a:sym typeface="Quicksand"/>
                        </a:rPr>
                        <a:t>These can be used in the template, and their size and color can be edited</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Clr>
                          <a:srgbClr val="000000"/>
                        </a:buClr>
                        <a:buSzPts val="1100"/>
                        <a:buFont typeface="Arial"/>
                        <a:buNone/>
                      </a:pPr>
                      <a:r>
                        <a:rPr b="1" lang="en" sz="1050">
                          <a:solidFill>
                            <a:schemeClr val="dk1"/>
                          </a:solidFill>
                          <a:uFill>
                            <a:noFill/>
                          </a:uFill>
                          <a:latin typeface="Quicksand"/>
                          <a:ea typeface="Quicksand"/>
                          <a:cs typeface="Quicksand"/>
                          <a:sym typeface="Quicksand"/>
                          <a:hlinkClick action="ppaction://hlinksldjump" r:id="rId18">
                            <a:extLst>
                              <a:ext uri="{A12FA001-AC4F-418D-AE19-62706E023703}">
                                <ahyp:hlinkClr val="tx"/>
                              </a:ext>
                            </a:extLst>
                          </a:hlinkClick>
                        </a:rPr>
                        <a:t>Customizable icons</a:t>
                      </a:r>
                      <a:endParaRPr b="1" sz="1050">
                        <a:solidFill>
                          <a:schemeClr val="dk1"/>
                        </a:solidFill>
                        <a:latin typeface="Quicksand"/>
                        <a:ea typeface="Quicksand"/>
                        <a:cs typeface="Quicksand"/>
                        <a:sym typeface="Quicksand"/>
                      </a:endParaRPr>
                    </a:p>
                  </a:txBody>
                  <a:tcPr marT="91425" marB="91425" marR="91425" marL="91425">
                    <a:lnL cap="flat" cmpd="sng" w="19050">
                      <a:solidFill>
                        <a:schemeClr val="lt2">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50">
                          <a:solidFill>
                            <a:schemeClr val="accent4"/>
                          </a:solidFill>
                          <a:latin typeface="Quicksand"/>
                          <a:ea typeface="Quicksand"/>
                          <a:cs typeface="Quicksand"/>
                          <a:sym typeface="Quicksand"/>
                        </a:rPr>
                        <a:t>They are sorted by theme so you can use them in all kinds of presentations</a:t>
                      </a:r>
                      <a:endParaRPr sz="1050">
                        <a:solidFill>
                          <a:schemeClr val="accent4"/>
                        </a:solidFill>
                        <a:latin typeface="Quicksand"/>
                        <a:ea typeface="Quicksand"/>
                        <a:cs typeface="Quicksand"/>
                        <a:sym typeface="Quicksand"/>
                      </a:endParaRPr>
                    </a:p>
                  </a:txBody>
                  <a:tcPr marT="91425" marB="91425" marR="91425" marL="91425">
                    <a:lnL cap="flat" cmpd="sng" w="9525">
                      <a:solidFill>
                        <a:schemeClr val="dk1">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2">
                          <a:alpha val="0"/>
                        </a:schemeClr>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55"/>
          <p:cNvSpPr/>
          <p:nvPr/>
        </p:nvSpPr>
        <p:spPr>
          <a:xfrm rot="5400000">
            <a:off x="4383900" y="1409875"/>
            <a:ext cx="376200" cy="42777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5"/>
          <p:cNvSpPr/>
          <p:nvPr/>
        </p:nvSpPr>
        <p:spPr>
          <a:xfrm>
            <a:off x="1504825" y="2344475"/>
            <a:ext cx="6134400" cy="1245000"/>
          </a:xfrm>
          <a:prstGeom prst="roundRect">
            <a:avLst>
              <a:gd fmla="val 9941"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a:off x="3892350" y="1406675"/>
            <a:ext cx="1359300" cy="825300"/>
          </a:xfrm>
          <a:prstGeom prst="roundRect">
            <a:avLst>
              <a:gd fmla="val 839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txBox="1"/>
          <p:nvPr>
            <p:ph type="title"/>
          </p:nvPr>
        </p:nvSpPr>
        <p:spPr>
          <a:xfrm>
            <a:off x="1616400" y="2420675"/>
            <a:ext cx="5911200" cy="77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Expected projection</a:t>
            </a:r>
            <a:endParaRPr/>
          </a:p>
        </p:txBody>
      </p:sp>
      <p:sp>
        <p:nvSpPr>
          <p:cNvPr id="1144" name="Google Shape;1144;p55"/>
          <p:cNvSpPr txBox="1"/>
          <p:nvPr>
            <p:ph idx="2" type="title"/>
          </p:nvPr>
        </p:nvSpPr>
        <p:spPr>
          <a:xfrm>
            <a:off x="3892350" y="1513025"/>
            <a:ext cx="1359300" cy="5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45" name="Google Shape;1145;p55"/>
          <p:cNvSpPr txBox="1"/>
          <p:nvPr>
            <p:ph idx="1" type="subTitle"/>
          </p:nvPr>
        </p:nvSpPr>
        <p:spPr>
          <a:xfrm>
            <a:off x="2452800" y="3418225"/>
            <a:ext cx="4238400" cy="2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146" name="Google Shape;1146;p55"/>
          <p:cNvGrpSpPr/>
          <p:nvPr/>
        </p:nvGrpSpPr>
        <p:grpSpPr>
          <a:xfrm>
            <a:off x="7150900" y="2810337"/>
            <a:ext cx="1603325" cy="1915688"/>
            <a:chOff x="7150900" y="2810337"/>
            <a:chExt cx="1603325" cy="1915688"/>
          </a:xfrm>
        </p:grpSpPr>
        <p:sp>
          <p:nvSpPr>
            <p:cNvPr id="1147" name="Google Shape;1147;p55"/>
            <p:cNvSpPr/>
            <p:nvPr/>
          </p:nvSpPr>
          <p:spPr>
            <a:xfrm rot="-5400000">
              <a:off x="7538350" y="3510275"/>
              <a:ext cx="828300" cy="1603200"/>
            </a:xfrm>
            <a:prstGeom prst="roundRect">
              <a:avLst>
                <a:gd fmla="val 1100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rot="-5400000">
              <a:off x="7853925" y="2948500"/>
              <a:ext cx="522900" cy="1277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55"/>
            <p:cNvGrpSpPr/>
            <p:nvPr/>
          </p:nvGrpSpPr>
          <p:grpSpPr>
            <a:xfrm flipH="1">
              <a:off x="7639510" y="3499801"/>
              <a:ext cx="951723" cy="1029868"/>
              <a:chOff x="947375" y="2417646"/>
              <a:chExt cx="819744" cy="887129"/>
            </a:xfrm>
          </p:grpSpPr>
          <p:sp>
            <p:nvSpPr>
              <p:cNvPr id="1150" name="Google Shape;1150;p55"/>
              <p:cNvSpPr/>
              <p:nvPr/>
            </p:nvSpPr>
            <p:spPr>
              <a:xfrm>
                <a:off x="977263" y="2622340"/>
                <a:ext cx="732449" cy="660506"/>
              </a:xfrm>
              <a:custGeom>
                <a:rect b="b" l="l" r="r" t="t"/>
                <a:pathLst>
                  <a:path extrusionOk="0" h="16175" w="17939">
                    <a:moveTo>
                      <a:pt x="1" y="0"/>
                    </a:moveTo>
                    <a:lnTo>
                      <a:pt x="1" y="16174"/>
                    </a:lnTo>
                    <a:lnTo>
                      <a:pt x="17939" y="16174"/>
                    </a:lnTo>
                    <a:lnTo>
                      <a:pt x="179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947375" y="2612254"/>
                <a:ext cx="819744" cy="692521"/>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1165371" y="2417646"/>
                <a:ext cx="428960" cy="285396"/>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55"/>
            <p:cNvSpPr/>
            <p:nvPr/>
          </p:nvSpPr>
          <p:spPr>
            <a:xfrm flipH="1" rot="-7744375">
              <a:off x="7290555" y="4070251"/>
              <a:ext cx="281072" cy="308705"/>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55"/>
            <p:cNvGrpSpPr/>
            <p:nvPr/>
          </p:nvGrpSpPr>
          <p:grpSpPr>
            <a:xfrm>
              <a:off x="8283633" y="2810337"/>
              <a:ext cx="470455" cy="451227"/>
              <a:chOff x="7136170" y="1522816"/>
              <a:chExt cx="713568" cy="684299"/>
            </a:xfrm>
          </p:grpSpPr>
          <p:sp>
            <p:nvSpPr>
              <p:cNvPr id="1155" name="Google Shape;1155;p55"/>
              <p:cNvSpPr/>
              <p:nvPr/>
            </p:nvSpPr>
            <p:spPr>
              <a:xfrm>
                <a:off x="7136170" y="1776850"/>
                <a:ext cx="202909" cy="430265"/>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7194051" y="2096762"/>
                <a:ext cx="78039" cy="77915"/>
              </a:xfrm>
              <a:custGeom>
                <a:rect b="b" l="l" r="r" t="t"/>
                <a:pathLst>
                  <a:path extrusionOk="0" h="1890" w="1893">
                    <a:moveTo>
                      <a:pt x="947" y="1"/>
                    </a:moveTo>
                    <a:cubicBezTo>
                      <a:pt x="424" y="1"/>
                      <a:pt x="1" y="424"/>
                      <a:pt x="1" y="947"/>
                    </a:cubicBezTo>
                    <a:cubicBezTo>
                      <a:pt x="1" y="1468"/>
                      <a:pt x="424" y="1890"/>
                      <a:pt x="947" y="1890"/>
                    </a:cubicBezTo>
                    <a:cubicBezTo>
                      <a:pt x="1469" y="1890"/>
                      <a:pt x="1892" y="1468"/>
                      <a:pt x="1892" y="947"/>
                    </a:cubicBezTo>
                    <a:cubicBezTo>
                      <a:pt x="1892" y="424"/>
                      <a:pt x="1469" y="1"/>
                      <a:pt x="9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7339084" y="1522816"/>
                <a:ext cx="510654" cy="684294"/>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1" name="Shape 1161"/>
        <p:cNvGrpSpPr/>
        <p:nvPr/>
      </p:nvGrpSpPr>
      <p:grpSpPr>
        <a:xfrm>
          <a:off x="0" y="0"/>
          <a:ext cx="0" cy="0"/>
          <a:chOff x="0" y="0"/>
          <a:chExt cx="0" cy="0"/>
        </a:xfrm>
      </p:grpSpPr>
      <p:sp>
        <p:nvSpPr>
          <p:cNvPr id="1162" name="Google Shape;1162;p56"/>
          <p:cNvSpPr/>
          <p:nvPr/>
        </p:nvSpPr>
        <p:spPr>
          <a:xfrm>
            <a:off x="1596700" y="1373250"/>
            <a:ext cx="5950500" cy="2397000"/>
          </a:xfrm>
          <a:prstGeom prst="roundRect">
            <a:avLst>
              <a:gd fmla="val 7362"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txBox="1"/>
          <p:nvPr>
            <p:ph type="title"/>
          </p:nvPr>
        </p:nvSpPr>
        <p:spPr>
          <a:xfrm>
            <a:off x="2164900" y="1373150"/>
            <a:ext cx="4814100" cy="239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164" name="Google Shape;1164;p56"/>
          <p:cNvGrpSpPr/>
          <p:nvPr/>
        </p:nvGrpSpPr>
        <p:grpSpPr>
          <a:xfrm>
            <a:off x="5919843" y="3363292"/>
            <a:ext cx="2912859" cy="1629458"/>
            <a:chOff x="5889654" y="3303300"/>
            <a:chExt cx="2901832" cy="1623290"/>
          </a:xfrm>
        </p:grpSpPr>
        <p:sp>
          <p:nvSpPr>
            <p:cNvPr id="1165" name="Google Shape;1165;p56"/>
            <p:cNvSpPr/>
            <p:nvPr/>
          </p:nvSpPr>
          <p:spPr>
            <a:xfrm>
              <a:off x="7954675" y="3303300"/>
              <a:ext cx="742800" cy="1181100"/>
            </a:xfrm>
            <a:prstGeom prst="roundRect">
              <a:avLst>
                <a:gd fmla="val 1638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rot="10800000">
              <a:off x="8373048" y="3385435"/>
              <a:ext cx="220847" cy="285521"/>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6225075" y="3587750"/>
              <a:ext cx="501600" cy="1181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6827912" y="3557698"/>
              <a:ext cx="1579672" cy="1208715"/>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7189654" y="3832572"/>
              <a:ext cx="856228" cy="772033"/>
            </a:xfrm>
            <a:custGeom>
              <a:rect b="b" l="l" r="r" t="t"/>
              <a:pathLst>
                <a:path extrusionOk="0" h="16175" w="17939">
                  <a:moveTo>
                    <a:pt x="1" y="0"/>
                  </a:moveTo>
                  <a:lnTo>
                    <a:pt x="1" y="16174"/>
                  </a:lnTo>
                  <a:lnTo>
                    <a:pt x="17939" y="16174"/>
                  </a:lnTo>
                  <a:lnTo>
                    <a:pt x="179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7154716" y="3820783"/>
              <a:ext cx="958275" cy="809453"/>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7409544" y="3593304"/>
              <a:ext cx="501451" cy="333585"/>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rot="2249395">
              <a:off x="8152881" y="4352965"/>
              <a:ext cx="559500" cy="449815"/>
            </a:xfrm>
            <a:custGeom>
              <a:rect b="b" l="l" r="r" t="t"/>
              <a:pathLst>
                <a:path extrusionOk="0" h="9424" w="11722">
                  <a:moveTo>
                    <a:pt x="7693" y="0"/>
                  </a:moveTo>
                  <a:cubicBezTo>
                    <a:pt x="7304" y="0"/>
                    <a:pt x="6909" y="80"/>
                    <a:pt x="6531" y="248"/>
                  </a:cubicBezTo>
                  <a:cubicBezTo>
                    <a:pt x="5594" y="665"/>
                    <a:pt x="4992" y="1524"/>
                    <a:pt x="4861" y="2469"/>
                  </a:cubicBezTo>
                  <a:cubicBezTo>
                    <a:pt x="4390" y="2150"/>
                    <a:pt x="3829" y="1976"/>
                    <a:pt x="3255" y="1976"/>
                  </a:cubicBezTo>
                  <a:cubicBezTo>
                    <a:pt x="2866" y="1976"/>
                    <a:pt x="2471" y="2056"/>
                    <a:pt x="2092" y="2224"/>
                  </a:cubicBezTo>
                  <a:cubicBezTo>
                    <a:pt x="649" y="2868"/>
                    <a:pt x="1" y="4560"/>
                    <a:pt x="643" y="6004"/>
                  </a:cubicBezTo>
                  <a:cubicBezTo>
                    <a:pt x="643" y="6004"/>
                    <a:pt x="680" y="6102"/>
                    <a:pt x="775" y="6265"/>
                  </a:cubicBezTo>
                  <a:cubicBezTo>
                    <a:pt x="779" y="6271"/>
                    <a:pt x="782" y="6277"/>
                    <a:pt x="785" y="6282"/>
                  </a:cubicBezTo>
                  <a:cubicBezTo>
                    <a:pt x="803" y="6312"/>
                    <a:pt x="820" y="6341"/>
                    <a:pt x="838" y="6369"/>
                  </a:cubicBezTo>
                  <a:cubicBezTo>
                    <a:pt x="848" y="6385"/>
                    <a:pt x="858" y="6400"/>
                    <a:pt x="868" y="6417"/>
                  </a:cubicBezTo>
                  <a:cubicBezTo>
                    <a:pt x="889" y="6447"/>
                    <a:pt x="910" y="6478"/>
                    <a:pt x="931" y="6507"/>
                  </a:cubicBezTo>
                  <a:cubicBezTo>
                    <a:pt x="931" y="6510"/>
                    <a:pt x="935" y="6514"/>
                    <a:pt x="937" y="6517"/>
                  </a:cubicBezTo>
                  <a:cubicBezTo>
                    <a:pt x="1568" y="7407"/>
                    <a:pt x="3380" y="9166"/>
                    <a:pt x="7958" y="9424"/>
                  </a:cubicBezTo>
                  <a:cubicBezTo>
                    <a:pt x="7958" y="9424"/>
                    <a:pt x="11722" y="4687"/>
                    <a:pt x="10311" y="1700"/>
                  </a:cubicBezTo>
                  <a:cubicBezTo>
                    <a:pt x="9836" y="633"/>
                    <a:pt x="8789" y="0"/>
                    <a:pt x="76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6365448" y="3670960"/>
              <a:ext cx="220847" cy="285521"/>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6318528" y="3785819"/>
              <a:ext cx="533493" cy="568163"/>
            </a:xfrm>
            <a:custGeom>
              <a:rect b="b" l="l" r="r" t="t"/>
              <a:pathLst>
                <a:path extrusionOk="0" h="13782" w="12941">
                  <a:moveTo>
                    <a:pt x="11084" y="1"/>
                  </a:moveTo>
                  <a:cubicBezTo>
                    <a:pt x="10821" y="1"/>
                    <a:pt x="10557" y="58"/>
                    <a:pt x="10305" y="173"/>
                  </a:cubicBezTo>
                  <a:cubicBezTo>
                    <a:pt x="9769" y="416"/>
                    <a:pt x="9367" y="886"/>
                    <a:pt x="9050" y="1368"/>
                  </a:cubicBezTo>
                  <a:cubicBezTo>
                    <a:pt x="8665" y="1956"/>
                    <a:pt x="8371" y="2606"/>
                    <a:pt x="8069" y="3239"/>
                  </a:cubicBezTo>
                  <a:cubicBezTo>
                    <a:pt x="6811" y="5881"/>
                    <a:pt x="5714" y="8676"/>
                    <a:pt x="3746" y="10892"/>
                  </a:cubicBezTo>
                  <a:cubicBezTo>
                    <a:pt x="2750" y="12012"/>
                    <a:pt x="1547" y="12965"/>
                    <a:pt x="143" y="13514"/>
                  </a:cubicBezTo>
                  <a:cubicBezTo>
                    <a:pt x="1" y="13570"/>
                    <a:pt x="41" y="13782"/>
                    <a:pt x="165" y="13782"/>
                  </a:cubicBezTo>
                  <a:cubicBezTo>
                    <a:pt x="180" y="13782"/>
                    <a:pt x="196" y="13779"/>
                    <a:pt x="213" y="13772"/>
                  </a:cubicBezTo>
                  <a:cubicBezTo>
                    <a:pt x="2629" y="12828"/>
                    <a:pt x="4414" y="10805"/>
                    <a:pt x="5709" y="8618"/>
                  </a:cubicBezTo>
                  <a:cubicBezTo>
                    <a:pt x="6473" y="7328"/>
                    <a:pt x="7097" y="5963"/>
                    <a:pt x="7726" y="4604"/>
                  </a:cubicBezTo>
                  <a:cubicBezTo>
                    <a:pt x="8039" y="3922"/>
                    <a:pt x="8354" y="3242"/>
                    <a:pt x="8690" y="2571"/>
                  </a:cubicBezTo>
                  <a:cubicBezTo>
                    <a:pt x="8967" y="2016"/>
                    <a:pt x="9255" y="1451"/>
                    <a:pt x="9674" y="986"/>
                  </a:cubicBezTo>
                  <a:cubicBezTo>
                    <a:pt x="10041" y="581"/>
                    <a:pt x="10539" y="261"/>
                    <a:pt x="11087" y="261"/>
                  </a:cubicBezTo>
                  <a:cubicBezTo>
                    <a:pt x="11187" y="261"/>
                    <a:pt x="11288" y="272"/>
                    <a:pt x="11390" y="294"/>
                  </a:cubicBezTo>
                  <a:cubicBezTo>
                    <a:pt x="12017" y="432"/>
                    <a:pt x="12540" y="932"/>
                    <a:pt x="12665" y="1566"/>
                  </a:cubicBezTo>
                  <a:cubicBezTo>
                    <a:pt x="12678" y="1634"/>
                    <a:pt x="12727" y="1664"/>
                    <a:pt x="12778" y="1664"/>
                  </a:cubicBezTo>
                  <a:cubicBezTo>
                    <a:pt x="12856" y="1664"/>
                    <a:pt x="12941" y="1597"/>
                    <a:pt x="12921" y="1496"/>
                  </a:cubicBezTo>
                  <a:cubicBezTo>
                    <a:pt x="12811" y="939"/>
                    <a:pt x="12422" y="460"/>
                    <a:pt x="11919" y="204"/>
                  </a:cubicBezTo>
                  <a:cubicBezTo>
                    <a:pt x="11652" y="68"/>
                    <a:pt x="11368" y="1"/>
                    <a:pt x="1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5889654" y="4201047"/>
              <a:ext cx="577480" cy="532668"/>
            </a:xfrm>
            <a:custGeom>
              <a:rect b="b" l="l" r="r" t="t"/>
              <a:pathLst>
                <a:path extrusionOk="0" h="12921" w="14008">
                  <a:moveTo>
                    <a:pt x="10943" y="2083"/>
                  </a:moveTo>
                  <a:cubicBezTo>
                    <a:pt x="11308" y="2083"/>
                    <a:pt x="11669" y="2247"/>
                    <a:pt x="11908" y="2559"/>
                  </a:cubicBezTo>
                  <a:cubicBezTo>
                    <a:pt x="12314" y="3092"/>
                    <a:pt x="12213" y="3853"/>
                    <a:pt x="11680" y="4261"/>
                  </a:cubicBezTo>
                  <a:cubicBezTo>
                    <a:pt x="11460" y="4429"/>
                    <a:pt x="11201" y="4510"/>
                    <a:pt x="10944" y="4510"/>
                  </a:cubicBezTo>
                  <a:cubicBezTo>
                    <a:pt x="10578" y="4510"/>
                    <a:pt x="10216" y="4346"/>
                    <a:pt x="9978" y="4033"/>
                  </a:cubicBezTo>
                  <a:cubicBezTo>
                    <a:pt x="9571" y="3501"/>
                    <a:pt x="9674" y="2737"/>
                    <a:pt x="10205" y="2333"/>
                  </a:cubicBezTo>
                  <a:cubicBezTo>
                    <a:pt x="10426" y="2164"/>
                    <a:pt x="10685" y="2083"/>
                    <a:pt x="10943" y="2083"/>
                  </a:cubicBezTo>
                  <a:close/>
                  <a:moveTo>
                    <a:pt x="9917" y="0"/>
                  </a:moveTo>
                  <a:cubicBezTo>
                    <a:pt x="9783" y="0"/>
                    <a:pt x="9648" y="18"/>
                    <a:pt x="9515" y="56"/>
                  </a:cubicBezTo>
                  <a:lnTo>
                    <a:pt x="6537" y="883"/>
                  </a:lnTo>
                  <a:cubicBezTo>
                    <a:pt x="6355" y="934"/>
                    <a:pt x="6181" y="1020"/>
                    <a:pt x="6032" y="1135"/>
                  </a:cubicBezTo>
                  <a:lnTo>
                    <a:pt x="781" y="5147"/>
                  </a:lnTo>
                  <a:cubicBezTo>
                    <a:pt x="126" y="5646"/>
                    <a:pt x="1" y="6586"/>
                    <a:pt x="501" y="7240"/>
                  </a:cubicBezTo>
                  <a:lnTo>
                    <a:pt x="4392" y="12333"/>
                  </a:lnTo>
                  <a:cubicBezTo>
                    <a:pt x="4686" y="12718"/>
                    <a:pt x="5131" y="12920"/>
                    <a:pt x="5581" y="12920"/>
                  </a:cubicBezTo>
                  <a:cubicBezTo>
                    <a:pt x="5897" y="12920"/>
                    <a:pt x="6216" y="12820"/>
                    <a:pt x="6486" y="12613"/>
                  </a:cubicBezTo>
                  <a:lnTo>
                    <a:pt x="11736" y="8603"/>
                  </a:lnTo>
                  <a:cubicBezTo>
                    <a:pt x="11886" y="8488"/>
                    <a:pt x="12014" y="8344"/>
                    <a:pt x="12111" y="8181"/>
                  </a:cubicBezTo>
                  <a:lnTo>
                    <a:pt x="13694" y="5526"/>
                  </a:lnTo>
                  <a:cubicBezTo>
                    <a:pt x="14007" y="5002"/>
                    <a:pt x="13970" y="4338"/>
                    <a:pt x="13598" y="3853"/>
                  </a:cubicBezTo>
                  <a:lnTo>
                    <a:pt x="11104" y="588"/>
                  </a:lnTo>
                  <a:cubicBezTo>
                    <a:pt x="10816" y="212"/>
                    <a:pt x="10375" y="0"/>
                    <a:pt x="9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56"/>
          <p:cNvGrpSpPr/>
          <p:nvPr/>
        </p:nvGrpSpPr>
        <p:grpSpPr>
          <a:xfrm>
            <a:off x="309506" y="310866"/>
            <a:ext cx="2412173" cy="1226381"/>
            <a:chOff x="482200" y="310956"/>
            <a:chExt cx="3179350" cy="1616424"/>
          </a:xfrm>
        </p:grpSpPr>
        <p:sp>
          <p:nvSpPr>
            <p:cNvPr id="1177" name="Google Shape;1177;p56"/>
            <p:cNvSpPr/>
            <p:nvPr/>
          </p:nvSpPr>
          <p:spPr>
            <a:xfrm rot="5400000">
              <a:off x="2703200" y="969030"/>
              <a:ext cx="501600" cy="14151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6"/>
            <p:cNvSpPr/>
            <p:nvPr/>
          </p:nvSpPr>
          <p:spPr>
            <a:xfrm rot="-5400000">
              <a:off x="438608" y="354547"/>
              <a:ext cx="1415145" cy="1327962"/>
            </a:xfrm>
            <a:custGeom>
              <a:rect b="b" l="l" r="r" t="t"/>
              <a:pathLst>
                <a:path extrusionOk="0" h="31058" w="33097">
                  <a:moveTo>
                    <a:pt x="2419" y="0"/>
                  </a:moveTo>
                  <a:cubicBezTo>
                    <a:pt x="1085" y="0"/>
                    <a:pt x="0" y="1081"/>
                    <a:pt x="0" y="2419"/>
                  </a:cubicBezTo>
                  <a:lnTo>
                    <a:pt x="0" y="28642"/>
                  </a:lnTo>
                  <a:cubicBezTo>
                    <a:pt x="0" y="29975"/>
                    <a:pt x="1085" y="31058"/>
                    <a:pt x="2419" y="31058"/>
                  </a:cubicBezTo>
                  <a:lnTo>
                    <a:pt x="30680" y="31058"/>
                  </a:lnTo>
                  <a:cubicBezTo>
                    <a:pt x="32015" y="31058"/>
                    <a:pt x="33096" y="29975"/>
                    <a:pt x="33096" y="28642"/>
                  </a:cubicBezTo>
                  <a:lnTo>
                    <a:pt x="33096" y="2419"/>
                  </a:lnTo>
                  <a:cubicBezTo>
                    <a:pt x="33096" y="1081"/>
                    <a:pt x="32015" y="0"/>
                    <a:pt x="30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rot="-5400000">
              <a:off x="1736404" y="477133"/>
              <a:ext cx="1415145" cy="1082791"/>
            </a:xfrm>
            <a:custGeom>
              <a:rect b="b" l="l" r="r" t="t"/>
              <a:pathLst>
                <a:path extrusionOk="0" h="25324" w="33097">
                  <a:moveTo>
                    <a:pt x="2419" y="0"/>
                  </a:moveTo>
                  <a:cubicBezTo>
                    <a:pt x="1085" y="0"/>
                    <a:pt x="0" y="1085"/>
                    <a:pt x="0" y="2419"/>
                  </a:cubicBezTo>
                  <a:lnTo>
                    <a:pt x="0" y="22906"/>
                  </a:lnTo>
                  <a:cubicBezTo>
                    <a:pt x="0" y="24241"/>
                    <a:pt x="1085" y="25323"/>
                    <a:pt x="2419" y="25323"/>
                  </a:cubicBezTo>
                  <a:lnTo>
                    <a:pt x="30680" y="25323"/>
                  </a:lnTo>
                  <a:cubicBezTo>
                    <a:pt x="32015" y="25323"/>
                    <a:pt x="33096" y="24241"/>
                    <a:pt x="33096" y="22906"/>
                  </a:cubicBezTo>
                  <a:lnTo>
                    <a:pt x="33096" y="2419"/>
                  </a:lnTo>
                  <a:cubicBezTo>
                    <a:pt x="33096" y="1085"/>
                    <a:pt x="32015" y="0"/>
                    <a:pt x="3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1326913" y="591067"/>
              <a:ext cx="1065625" cy="895737"/>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1920484" y="974962"/>
              <a:ext cx="202909" cy="430265"/>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1978365" y="1294875"/>
              <a:ext cx="78039" cy="77915"/>
            </a:xfrm>
            <a:custGeom>
              <a:rect b="b" l="l" r="r" t="t"/>
              <a:pathLst>
                <a:path extrusionOk="0" h="1890" w="1893">
                  <a:moveTo>
                    <a:pt x="947" y="1"/>
                  </a:moveTo>
                  <a:cubicBezTo>
                    <a:pt x="424" y="1"/>
                    <a:pt x="1" y="424"/>
                    <a:pt x="1" y="947"/>
                  </a:cubicBezTo>
                  <a:cubicBezTo>
                    <a:pt x="1" y="1468"/>
                    <a:pt x="424" y="1890"/>
                    <a:pt x="947" y="1890"/>
                  </a:cubicBezTo>
                  <a:cubicBezTo>
                    <a:pt x="1469" y="1890"/>
                    <a:pt x="1892" y="1468"/>
                    <a:pt x="1892" y="947"/>
                  </a:cubicBezTo>
                  <a:cubicBezTo>
                    <a:pt x="1892" y="424"/>
                    <a:pt x="1469" y="1"/>
                    <a:pt x="9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6"/>
            <p:cNvSpPr/>
            <p:nvPr/>
          </p:nvSpPr>
          <p:spPr>
            <a:xfrm>
              <a:off x="2123398" y="720928"/>
              <a:ext cx="510654" cy="684294"/>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rot="-3017614">
              <a:off x="772323" y="482341"/>
              <a:ext cx="220847" cy="285521"/>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57"/>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4614873" y="1900676"/>
            <a:ext cx="729000" cy="992700"/>
          </a:xfrm>
          <a:prstGeom prst="roundRect">
            <a:avLst>
              <a:gd fmla="val 566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rot="5400000">
            <a:off x="2673576" y="2943975"/>
            <a:ext cx="729000" cy="1185600"/>
          </a:xfrm>
          <a:prstGeom prst="roundRect">
            <a:avLst>
              <a:gd fmla="val 756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rot="5400000">
            <a:off x="673314" y="1978956"/>
            <a:ext cx="503400" cy="1185600"/>
          </a:xfrm>
          <a:prstGeom prst="roundRect">
            <a:avLst>
              <a:gd fmla="val 153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txBox="1"/>
          <p:nvPr>
            <p:ph idx="1" type="subTitle"/>
          </p:nvPr>
        </p:nvSpPr>
        <p:spPr>
          <a:xfrm>
            <a:off x="2185803" y="1467092"/>
            <a:ext cx="19020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John James</a:t>
            </a:r>
            <a:endParaRPr/>
          </a:p>
        </p:txBody>
      </p:sp>
      <p:sp>
        <p:nvSpPr>
          <p:cNvPr id="1194" name="Google Shape;1194;p57"/>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195" name="Google Shape;1195;p57"/>
          <p:cNvSpPr txBox="1"/>
          <p:nvPr>
            <p:ph idx="2" type="subTitle"/>
          </p:nvPr>
        </p:nvSpPr>
        <p:spPr>
          <a:xfrm>
            <a:off x="2185798" y="1832775"/>
            <a:ext cx="14451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t>
            </a:r>
            <a:r>
              <a:rPr lang="en"/>
              <a:t>a bit </a:t>
            </a:r>
            <a:r>
              <a:rPr lang="en"/>
              <a:t>about this person here</a:t>
            </a:r>
            <a:endParaRPr/>
          </a:p>
        </p:txBody>
      </p:sp>
      <p:sp>
        <p:nvSpPr>
          <p:cNvPr id="1196" name="Google Shape;1196;p57"/>
          <p:cNvSpPr txBox="1"/>
          <p:nvPr>
            <p:ph idx="3" type="subTitle"/>
          </p:nvPr>
        </p:nvSpPr>
        <p:spPr>
          <a:xfrm>
            <a:off x="6387406" y="1467092"/>
            <a:ext cx="19020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James Doe</a:t>
            </a:r>
            <a:endParaRPr/>
          </a:p>
        </p:txBody>
      </p:sp>
      <p:sp>
        <p:nvSpPr>
          <p:cNvPr id="1197" name="Google Shape;1197;p57"/>
          <p:cNvSpPr txBox="1"/>
          <p:nvPr>
            <p:ph idx="4" type="subTitle"/>
          </p:nvPr>
        </p:nvSpPr>
        <p:spPr>
          <a:xfrm>
            <a:off x="6387398" y="1832775"/>
            <a:ext cx="14451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t>
            </a:r>
            <a:r>
              <a:rPr lang="en"/>
              <a:t>about</a:t>
            </a:r>
            <a:r>
              <a:rPr lang="en"/>
              <a:t> this person here</a:t>
            </a:r>
            <a:endParaRPr/>
          </a:p>
        </p:txBody>
      </p:sp>
      <p:sp>
        <p:nvSpPr>
          <p:cNvPr id="1198" name="Google Shape;1198;p57"/>
          <p:cNvSpPr txBox="1"/>
          <p:nvPr>
            <p:ph idx="5" type="subTitle"/>
          </p:nvPr>
        </p:nvSpPr>
        <p:spPr>
          <a:xfrm>
            <a:off x="4286601" y="3431667"/>
            <a:ext cx="19020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Jane Patterson</a:t>
            </a:r>
            <a:endParaRPr/>
          </a:p>
        </p:txBody>
      </p:sp>
      <p:sp>
        <p:nvSpPr>
          <p:cNvPr id="1199" name="Google Shape;1199;p57"/>
          <p:cNvSpPr txBox="1"/>
          <p:nvPr>
            <p:ph idx="6" type="subTitle"/>
          </p:nvPr>
        </p:nvSpPr>
        <p:spPr>
          <a:xfrm>
            <a:off x="4286599" y="3797350"/>
            <a:ext cx="14451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pic>
        <p:nvPicPr>
          <p:cNvPr id="1200" name="Google Shape;1200;p57"/>
          <p:cNvPicPr preferRelativeResize="0"/>
          <p:nvPr/>
        </p:nvPicPr>
        <p:blipFill rotWithShape="1">
          <a:blip r:embed="rId3">
            <a:alphaModFix/>
          </a:blip>
          <a:srcRect b="33038" l="32900" r="31711" t="13922"/>
          <a:stretch/>
        </p:blipFill>
        <p:spPr>
          <a:xfrm>
            <a:off x="2941272" y="3433325"/>
            <a:ext cx="1185600" cy="1184400"/>
          </a:xfrm>
          <a:prstGeom prst="roundRect">
            <a:avLst>
              <a:gd fmla="val 10788" name="adj"/>
            </a:avLst>
          </a:prstGeom>
          <a:noFill/>
          <a:ln>
            <a:noFill/>
          </a:ln>
        </p:spPr>
      </p:pic>
      <p:pic>
        <p:nvPicPr>
          <p:cNvPr id="1201" name="Google Shape;1201;p57"/>
          <p:cNvPicPr preferRelativeResize="0"/>
          <p:nvPr/>
        </p:nvPicPr>
        <p:blipFill rotWithShape="1">
          <a:blip r:embed="rId4">
            <a:alphaModFix/>
          </a:blip>
          <a:srcRect b="42879" l="44326" r="20358" t="4177"/>
          <a:stretch/>
        </p:blipFill>
        <p:spPr>
          <a:xfrm>
            <a:off x="5056913" y="1468925"/>
            <a:ext cx="1184400" cy="1184400"/>
          </a:xfrm>
          <a:prstGeom prst="roundRect">
            <a:avLst>
              <a:gd fmla="val 10757" name="adj"/>
            </a:avLst>
          </a:prstGeom>
          <a:noFill/>
          <a:ln>
            <a:noFill/>
          </a:ln>
        </p:spPr>
      </p:pic>
      <p:pic>
        <p:nvPicPr>
          <p:cNvPr id="1202" name="Google Shape;1202;p57"/>
          <p:cNvPicPr preferRelativeResize="0"/>
          <p:nvPr/>
        </p:nvPicPr>
        <p:blipFill rotWithShape="1">
          <a:blip r:embed="rId5">
            <a:alphaModFix/>
          </a:blip>
          <a:srcRect b="45450" l="16593" r="46986" t="0"/>
          <a:stretch/>
        </p:blipFill>
        <p:spPr>
          <a:xfrm>
            <a:off x="854594" y="1468925"/>
            <a:ext cx="1185600" cy="1184400"/>
          </a:xfrm>
          <a:prstGeom prst="roundRect">
            <a:avLst>
              <a:gd fmla="val 9665" name="adj"/>
            </a:avLst>
          </a:prstGeom>
          <a:noFill/>
          <a:ln>
            <a:noFill/>
          </a:ln>
        </p:spPr>
      </p:pic>
      <p:sp>
        <p:nvSpPr>
          <p:cNvPr id="1203" name="Google Shape;1203;p57"/>
          <p:cNvSpPr/>
          <p:nvPr/>
        </p:nvSpPr>
        <p:spPr>
          <a:xfrm rot="-162369">
            <a:off x="1214064" y="3584307"/>
            <a:ext cx="343957" cy="309017"/>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58"/>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8"/>
          <p:cNvSpPr txBox="1"/>
          <p:nvPr>
            <p:ph type="title"/>
          </p:nvPr>
        </p:nvSpPr>
        <p:spPr>
          <a:xfrm>
            <a:off x="713253" y="53950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growth</a:t>
            </a:r>
            <a:endParaRPr/>
          </a:p>
        </p:txBody>
      </p:sp>
      <p:sp>
        <p:nvSpPr>
          <p:cNvPr id="1210" name="Google Shape;1210;p58"/>
          <p:cNvSpPr txBox="1"/>
          <p:nvPr>
            <p:ph idx="4294967295" type="subTitle"/>
          </p:nvPr>
        </p:nvSpPr>
        <p:spPr>
          <a:xfrm>
            <a:off x="1585772" y="1658977"/>
            <a:ext cx="8403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2018</a:t>
            </a:r>
            <a:endParaRPr b="1" sz="1800">
              <a:solidFill>
                <a:schemeClr val="dk1"/>
              </a:solidFill>
              <a:latin typeface="Martel"/>
              <a:ea typeface="Martel"/>
              <a:cs typeface="Martel"/>
              <a:sym typeface="Martel"/>
            </a:endParaRPr>
          </a:p>
        </p:txBody>
      </p:sp>
      <p:sp>
        <p:nvSpPr>
          <p:cNvPr id="1211" name="Google Shape;1211;p58"/>
          <p:cNvSpPr txBox="1"/>
          <p:nvPr>
            <p:ph idx="4294967295" type="subTitle"/>
          </p:nvPr>
        </p:nvSpPr>
        <p:spPr>
          <a:xfrm>
            <a:off x="823815" y="2027415"/>
            <a:ext cx="1956000" cy="5613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the second planet from the Sun</a:t>
            </a:r>
            <a:endParaRPr/>
          </a:p>
        </p:txBody>
      </p:sp>
      <p:pic>
        <p:nvPicPr>
          <p:cNvPr id="1212" name="Google Shape;1212;p58" title="Points scored">
            <a:hlinkClick r:id="rId3"/>
          </p:cNvPr>
          <p:cNvPicPr preferRelativeResize="0"/>
          <p:nvPr/>
        </p:nvPicPr>
        <p:blipFill>
          <a:blip r:embed="rId4">
            <a:alphaModFix/>
          </a:blip>
          <a:stretch>
            <a:fillRect/>
          </a:stretch>
        </p:blipFill>
        <p:spPr>
          <a:xfrm>
            <a:off x="4872200" y="1658711"/>
            <a:ext cx="3558549" cy="2200407"/>
          </a:xfrm>
          <a:prstGeom prst="rect">
            <a:avLst/>
          </a:prstGeom>
          <a:noFill/>
          <a:ln>
            <a:noFill/>
          </a:ln>
        </p:spPr>
      </p:pic>
      <p:sp>
        <p:nvSpPr>
          <p:cNvPr id="1213" name="Google Shape;1213;p58"/>
          <p:cNvSpPr txBox="1"/>
          <p:nvPr>
            <p:ph idx="4294967295" type="subTitle"/>
          </p:nvPr>
        </p:nvSpPr>
        <p:spPr>
          <a:xfrm>
            <a:off x="817754" y="1658980"/>
            <a:ext cx="7680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40%</a:t>
            </a:r>
            <a:endParaRPr b="1" sz="1800">
              <a:solidFill>
                <a:schemeClr val="dk1"/>
              </a:solidFill>
              <a:latin typeface="Martel"/>
              <a:ea typeface="Martel"/>
              <a:cs typeface="Martel"/>
              <a:sym typeface="Martel"/>
            </a:endParaRPr>
          </a:p>
        </p:txBody>
      </p:sp>
      <p:sp>
        <p:nvSpPr>
          <p:cNvPr id="1214" name="Google Shape;1214;p58"/>
          <p:cNvSpPr/>
          <p:nvPr/>
        </p:nvSpPr>
        <p:spPr>
          <a:xfrm rot="-5400000">
            <a:off x="340465" y="2114625"/>
            <a:ext cx="861000" cy="936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8"/>
          <p:cNvSpPr txBox="1"/>
          <p:nvPr>
            <p:ph idx="4294967295" type="subTitle"/>
          </p:nvPr>
        </p:nvSpPr>
        <p:spPr>
          <a:xfrm>
            <a:off x="1585772" y="2851677"/>
            <a:ext cx="8403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2020</a:t>
            </a:r>
            <a:endParaRPr b="1" sz="1800">
              <a:solidFill>
                <a:schemeClr val="dk1"/>
              </a:solidFill>
              <a:latin typeface="Martel"/>
              <a:ea typeface="Martel"/>
              <a:cs typeface="Martel"/>
              <a:sym typeface="Martel"/>
            </a:endParaRPr>
          </a:p>
        </p:txBody>
      </p:sp>
      <p:sp>
        <p:nvSpPr>
          <p:cNvPr id="1216" name="Google Shape;1216;p58"/>
          <p:cNvSpPr txBox="1"/>
          <p:nvPr>
            <p:ph idx="4294967295" type="subTitle"/>
          </p:nvPr>
        </p:nvSpPr>
        <p:spPr>
          <a:xfrm>
            <a:off x="823815" y="3220115"/>
            <a:ext cx="1956000" cy="5613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Saturn is a gas giant and has several rings</a:t>
            </a:r>
            <a:endParaRPr/>
          </a:p>
        </p:txBody>
      </p:sp>
      <p:sp>
        <p:nvSpPr>
          <p:cNvPr id="1217" name="Google Shape;1217;p58"/>
          <p:cNvSpPr txBox="1"/>
          <p:nvPr>
            <p:ph idx="4294967295" type="subTitle"/>
          </p:nvPr>
        </p:nvSpPr>
        <p:spPr>
          <a:xfrm>
            <a:off x="817754" y="2851680"/>
            <a:ext cx="7680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65</a:t>
            </a:r>
            <a:r>
              <a:rPr b="1" lang="en" sz="1800">
                <a:solidFill>
                  <a:schemeClr val="dk1"/>
                </a:solidFill>
                <a:latin typeface="Martel"/>
                <a:ea typeface="Martel"/>
                <a:cs typeface="Martel"/>
                <a:sym typeface="Martel"/>
              </a:rPr>
              <a:t>%</a:t>
            </a:r>
            <a:endParaRPr b="1" sz="1800">
              <a:solidFill>
                <a:schemeClr val="dk1"/>
              </a:solidFill>
              <a:latin typeface="Martel"/>
              <a:ea typeface="Martel"/>
              <a:cs typeface="Martel"/>
              <a:sym typeface="Martel"/>
            </a:endParaRPr>
          </a:p>
        </p:txBody>
      </p:sp>
      <p:sp>
        <p:nvSpPr>
          <p:cNvPr id="1218" name="Google Shape;1218;p58"/>
          <p:cNvSpPr/>
          <p:nvPr/>
        </p:nvSpPr>
        <p:spPr>
          <a:xfrm rot="-5400000">
            <a:off x="340465" y="3307325"/>
            <a:ext cx="861000" cy="93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8"/>
          <p:cNvSpPr txBox="1"/>
          <p:nvPr>
            <p:ph idx="4294967295" type="subTitle"/>
          </p:nvPr>
        </p:nvSpPr>
        <p:spPr>
          <a:xfrm>
            <a:off x="3641422" y="1658977"/>
            <a:ext cx="8403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2019</a:t>
            </a:r>
            <a:endParaRPr b="1" sz="1800">
              <a:solidFill>
                <a:schemeClr val="dk1"/>
              </a:solidFill>
              <a:latin typeface="Martel"/>
              <a:ea typeface="Martel"/>
              <a:cs typeface="Martel"/>
              <a:sym typeface="Martel"/>
            </a:endParaRPr>
          </a:p>
        </p:txBody>
      </p:sp>
      <p:sp>
        <p:nvSpPr>
          <p:cNvPr id="1220" name="Google Shape;1220;p58"/>
          <p:cNvSpPr txBox="1"/>
          <p:nvPr>
            <p:ph idx="4294967295" type="subTitle"/>
          </p:nvPr>
        </p:nvSpPr>
        <p:spPr>
          <a:xfrm>
            <a:off x="2879465" y="2027415"/>
            <a:ext cx="1956000" cy="5613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the closest planet to the Sun</a:t>
            </a:r>
            <a:endParaRPr/>
          </a:p>
        </p:txBody>
      </p:sp>
      <p:sp>
        <p:nvSpPr>
          <p:cNvPr id="1221" name="Google Shape;1221;p58"/>
          <p:cNvSpPr txBox="1"/>
          <p:nvPr>
            <p:ph idx="4294967295" type="subTitle"/>
          </p:nvPr>
        </p:nvSpPr>
        <p:spPr>
          <a:xfrm>
            <a:off x="2873404" y="1658980"/>
            <a:ext cx="7680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75</a:t>
            </a:r>
            <a:r>
              <a:rPr b="1" lang="en" sz="1800">
                <a:solidFill>
                  <a:schemeClr val="dk1"/>
                </a:solidFill>
                <a:latin typeface="Martel"/>
                <a:ea typeface="Martel"/>
                <a:cs typeface="Martel"/>
                <a:sym typeface="Martel"/>
              </a:rPr>
              <a:t>%</a:t>
            </a:r>
            <a:endParaRPr b="1" sz="1800">
              <a:solidFill>
                <a:schemeClr val="dk1"/>
              </a:solidFill>
              <a:latin typeface="Martel"/>
              <a:ea typeface="Martel"/>
              <a:cs typeface="Martel"/>
              <a:sym typeface="Martel"/>
            </a:endParaRPr>
          </a:p>
        </p:txBody>
      </p:sp>
      <p:sp>
        <p:nvSpPr>
          <p:cNvPr id="1222" name="Google Shape;1222;p58"/>
          <p:cNvSpPr/>
          <p:nvPr/>
        </p:nvSpPr>
        <p:spPr>
          <a:xfrm rot="-5400000">
            <a:off x="2396115" y="2114625"/>
            <a:ext cx="861000" cy="93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8"/>
          <p:cNvSpPr txBox="1"/>
          <p:nvPr>
            <p:ph idx="4294967295" type="subTitle"/>
          </p:nvPr>
        </p:nvSpPr>
        <p:spPr>
          <a:xfrm>
            <a:off x="3641422" y="2851677"/>
            <a:ext cx="8403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2021</a:t>
            </a:r>
            <a:endParaRPr b="1" sz="1800">
              <a:solidFill>
                <a:schemeClr val="dk1"/>
              </a:solidFill>
              <a:latin typeface="Martel"/>
              <a:ea typeface="Martel"/>
              <a:cs typeface="Martel"/>
              <a:sym typeface="Martel"/>
            </a:endParaRPr>
          </a:p>
        </p:txBody>
      </p:sp>
      <p:sp>
        <p:nvSpPr>
          <p:cNvPr id="1224" name="Google Shape;1224;p58"/>
          <p:cNvSpPr txBox="1"/>
          <p:nvPr>
            <p:ph idx="4294967295" type="subTitle"/>
          </p:nvPr>
        </p:nvSpPr>
        <p:spPr>
          <a:xfrm>
            <a:off x="2879465" y="3220115"/>
            <a:ext cx="1956000" cy="5613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Despite being red, Mars is a cold place</a:t>
            </a:r>
            <a:endParaRPr/>
          </a:p>
        </p:txBody>
      </p:sp>
      <p:sp>
        <p:nvSpPr>
          <p:cNvPr id="1225" name="Google Shape;1225;p58"/>
          <p:cNvSpPr txBox="1"/>
          <p:nvPr>
            <p:ph idx="4294967295" type="subTitle"/>
          </p:nvPr>
        </p:nvSpPr>
        <p:spPr>
          <a:xfrm>
            <a:off x="2873404" y="2851680"/>
            <a:ext cx="768000" cy="3639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Martel"/>
                <a:ea typeface="Martel"/>
                <a:cs typeface="Martel"/>
                <a:sym typeface="Martel"/>
              </a:rPr>
              <a:t>9</a:t>
            </a:r>
            <a:r>
              <a:rPr b="1" lang="en" sz="1800">
                <a:solidFill>
                  <a:schemeClr val="dk1"/>
                </a:solidFill>
                <a:latin typeface="Martel"/>
                <a:ea typeface="Martel"/>
                <a:cs typeface="Martel"/>
                <a:sym typeface="Martel"/>
              </a:rPr>
              <a:t>0%</a:t>
            </a:r>
            <a:endParaRPr b="1" sz="1800">
              <a:solidFill>
                <a:schemeClr val="dk1"/>
              </a:solidFill>
              <a:latin typeface="Martel"/>
              <a:ea typeface="Martel"/>
              <a:cs typeface="Martel"/>
              <a:sym typeface="Martel"/>
            </a:endParaRPr>
          </a:p>
        </p:txBody>
      </p:sp>
      <p:sp>
        <p:nvSpPr>
          <p:cNvPr id="1226" name="Google Shape;1226;p58"/>
          <p:cNvSpPr/>
          <p:nvPr/>
        </p:nvSpPr>
        <p:spPr>
          <a:xfrm rot="-5400000">
            <a:off x="2396115" y="3307325"/>
            <a:ext cx="861000" cy="936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8"/>
          <p:cNvSpPr txBox="1"/>
          <p:nvPr/>
        </p:nvSpPr>
        <p:spPr>
          <a:xfrm>
            <a:off x="716250" y="4253025"/>
            <a:ext cx="7711500" cy="363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50">
                <a:solidFill>
                  <a:schemeClr val="accent4"/>
                </a:solidFill>
                <a:latin typeface="Quicksand"/>
                <a:ea typeface="Quicksand"/>
                <a:cs typeface="Quicksand"/>
                <a:sym typeface="Quicksand"/>
              </a:rPr>
              <a:t>Follow the link in the graph to modify its data and then paste the new one here. </a:t>
            </a:r>
            <a:r>
              <a:rPr lang="en" sz="1050">
                <a:solidFill>
                  <a:schemeClr val="accent4"/>
                </a:solidFill>
                <a:uFill>
                  <a:noFill/>
                </a:uFill>
                <a:latin typeface="Quicksand"/>
                <a:ea typeface="Quicksand"/>
                <a:cs typeface="Quicksand"/>
                <a:sym typeface="Quicksand"/>
                <a:hlinkClick r:id="rId5">
                  <a:extLst>
                    <a:ext uri="{A12FA001-AC4F-418D-AE19-62706E023703}">
                      <ahyp:hlinkClr val="tx"/>
                    </a:ext>
                  </a:extLst>
                </a:hlinkClick>
              </a:rPr>
              <a:t>For more info, click</a:t>
            </a:r>
            <a:r>
              <a:rPr b="1" lang="en" sz="1050">
                <a:solidFill>
                  <a:schemeClr val="accent4"/>
                </a:solidFill>
                <a:uFill>
                  <a:noFill/>
                </a:uFill>
                <a:latin typeface="Quicksand"/>
                <a:ea typeface="Quicksand"/>
                <a:cs typeface="Quicksand"/>
                <a:sym typeface="Quicksand"/>
                <a:hlinkClick r:id="rId6">
                  <a:extLst>
                    <a:ext uri="{A12FA001-AC4F-418D-AE19-62706E023703}">
                      <ahyp:hlinkClr val="tx"/>
                    </a:ext>
                  </a:extLst>
                </a:hlinkClick>
              </a:rPr>
              <a:t> here</a:t>
            </a:r>
            <a:endParaRPr b="1" sz="1050">
              <a:solidFill>
                <a:schemeClr val="accent4"/>
              </a:solidFill>
              <a:latin typeface="Quicksand"/>
              <a:ea typeface="Quicksand"/>
              <a:cs typeface="Quicksand"/>
              <a:sym typeface="Quicksan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sp>
        <p:nvSpPr>
          <p:cNvPr id="1232" name="Google Shape;1232;p59"/>
          <p:cNvSpPr/>
          <p:nvPr/>
        </p:nvSpPr>
        <p:spPr>
          <a:xfrm>
            <a:off x="716250" y="1258127"/>
            <a:ext cx="7711500" cy="3429000"/>
          </a:xfrm>
          <a:prstGeom prst="roundRect">
            <a:avLst>
              <a:gd fmla="val 3799"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aphicFrame>
        <p:nvGraphicFramePr>
          <p:cNvPr id="1233" name="Google Shape;1233;p59"/>
          <p:cNvGraphicFramePr/>
          <p:nvPr/>
        </p:nvGraphicFramePr>
        <p:xfrm>
          <a:off x="716250" y="1371075"/>
          <a:ext cx="3000000" cy="3000000"/>
        </p:xfrm>
        <a:graphic>
          <a:graphicData uri="http://schemas.openxmlformats.org/drawingml/2006/table">
            <a:tbl>
              <a:tblPr>
                <a:noFill/>
                <a:tableStyleId>{27FB0F34-72D8-47D8-AAE7-745D8F1CF191}</a:tableStyleId>
              </a:tblPr>
              <a:tblGrid>
                <a:gridCol w="963025"/>
                <a:gridCol w="1557825"/>
                <a:gridCol w="2839825"/>
                <a:gridCol w="2350825"/>
              </a:tblGrid>
              <a:tr h="799725">
                <a:tc>
                  <a:txBody>
                    <a:bodyPr/>
                    <a:lstStyle/>
                    <a:p>
                      <a:pPr indent="0" lvl="0" marL="0" rtl="0" algn="l">
                        <a:spcBef>
                          <a:spcPts val="0"/>
                        </a:spcBef>
                        <a:spcAft>
                          <a:spcPts val="0"/>
                        </a:spcAft>
                        <a:buNone/>
                      </a:pPr>
                      <a:r>
                        <a:t/>
                      </a:r>
                      <a:endParaRPr/>
                    </a:p>
                  </a:txBody>
                  <a:tcPr marT="91425" marB="91425" marR="91425" marL="91425">
                    <a:lnL cap="flat" cmpd="sng" w="19050">
                      <a:solidFill>
                        <a:schemeClr val="dk1">
                          <a:alpha val="0"/>
                        </a:scheme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rgbClr val="687F96"/>
                          </a:solidFill>
                          <a:latin typeface="Martel"/>
                          <a:ea typeface="Martel"/>
                          <a:cs typeface="Martel"/>
                          <a:sym typeface="Martel"/>
                        </a:rPr>
                        <a:t>Project 1</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9525">
                      <a:solidFill>
                        <a:srgbClr val="687F96">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434343"/>
                          </a:solidFill>
                          <a:latin typeface="Quicksand"/>
                          <a:ea typeface="Quicksand"/>
                          <a:cs typeface="Quicksand"/>
                          <a:sym typeface="Quicksand"/>
                        </a:rPr>
                        <a:t>Venus has a beautiful name, but also high temperatures</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9525">
                      <a:solidFill>
                        <a:srgbClr val="687F96">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Quicksand"/>
                          <a:ea typeface="Quicksand"/>
                          <a:cs typeface="Quicksand"/>
                          <a:sym typeface="Quicksand"/>
                        </a:rPr>
                        <a:t>Due date: 5/07/22</a:t>
                      </a:r>
                      <a:endParaRPr>
                        <a:latin typeface="Quicksand"/>
                        <a:ea typeface="Quicksand"/>
                        <a:cs typeface="Quicksand"/>
                        <a:sym typeface="Quicksand"/>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9525">
                      <a:solidFill>
                        <a:srgbClr val="687F96">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799725">
                <a:tc>
                  <a:txBody>
                    <a:bodyPr/>
                    <a:lstStyle/>
                    <a:p>
                      <a:pPr indent="0" lvl="0" marL="0" rtl="0" algn="l">
                        <a:spcBef>
                          <a:spcPts val="0"/>
                        </a:spcBef>
                        <a:spcAft>
                          <a:spcPts val="0"/>
                        </a:spcAft>
                        <a:buNone/>
                      </a:pPr>
                      <a:r>
                        <a:t/>
                      </a:r>
                      <a:endParaRPr/>
                    </a:p>
                  </a:txBody>
                  <a:tcPr marT="91425" marB="91425" marR="91425" marL="91425">
                    <a:lnL cap="flat" cmpd="sng" w="19050">
                      <a:solidFill>
                        <a:schemeClr val="dk1">
                          <a:alpha val="0"/>
                        </a:scheme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rgbClr val="687F96"/>
                          </a:solidFill>
                          <a:latin typeface="Martel"/>
                          <a:ea typeface="Martel"/>
                          <a:cs typeface="Martel"/>
                          <a:sym typeface="Martel"/>
                        </a:rPr>
                        <a:t>Project 2</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434343"/>
                          </a:solidFill>
                          <a:latin typeface="Quicksand"/>
                          <a:ea typeface="Quicksand"/>
                          <a:cs typeface="Quicksand"/>
                          <a:sym typeface="Quicksand"/>
                        </a:rPr>
                        <a:t>Mercury is </a:t>
                      </a:r>
                      <a:r>
                        <a:rPr lang="en">
                          <a:solidFill>
                            <a:srgbClr val="434343"/>
                          </a:solidFill>
                          <a:latin typeface="Quicksand"/>
                          <a:ea typeface="Quicksand"/>
                          <a:cs typeface="Quicksand"/>
                          <a:sym typeface="Quicksand"/>
                        </a:rPr>
                        <a:t>the smallest planet in the Solar System</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Quicksand"/>
                          <a:ea typeface="Quicksand"/>
                          <a:cs typeface="Quicksand"/>
                          <a:sym typeface="Quicksand"/>
                        </a:rPr>
                        <a:t>Due date: 5/07/22</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99725">
                <a:tc>
                  <a:txBody>
                    <a:bodyPr/>
                    <a:lstStyle/>
                    <a:p>
                      <a:pPr indent="0" lvl="0" marL="0" rtl="0" algn="l">
                        <a:spcBef>
                          <a:spcPts val="0"/>
                        </a:spcBef>
                        <a:spcAft>
                          <a:spcPts val="0"/>
                        </a:spcAft>
                        <a:buNone/>
                      </a:pPr>
                      <a:r>
                        <a:t/>
                      </a:r>
                      <a:endParaRPr/>
                    </a:p>
                  </a:txBody>
                  <a:tcPr marT="91425" marB="91425" marR="91425" marL="91425">
                    <a:lnL cap="flat" cmpd="sng" w="19050">
                      <a:solidFill>
                        <a:schemeClr val="dk1">
                          <a:alpha val="0"/>
                        </a:scheme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rgbClr val="687F96"/>
                          </a:solidFill>
                          <a:latin typeface="Martel"/>
                          <a:ea typeface="Martel"/>
                          <a:cs typeface="Martel"/>
                          <a:sym typeface="Martel"/>
                        </a:rPr>
                        <a:t>Project 3</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434343"/>
                          </a:solidFill>
                          <a:latin typeface="Quicksand"/>
                          <a:ea typeface="Quicksand"/>
                          <a:cs typeface="Quicksand"/>
                          <a:sym typeface="Quicksand"/>
                        </a:rPr>
                        <a:t>Despite being red, Mars is actually a very cold place</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Quicksand"/>
                          <a:ea typeface="Quicksand"/>
                          <a:cs typeface="Quicksand"/>
                          <a:sym typeface="Quicksand"/>
                        </a:rPr>
                        <a:t>Due date: 5/07/22</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799725">
                <a:tc>
                  <a:txBody>
                    <a:bodyPr/>
                    <a:lstStyle/>
                    <a:p>
                      <a:pPr indent="0" lvl="0" marL="0" rtl="0" algn="l">
                        <a:spcBef>
                          <a:spcPts val="0"/>
                        </a:spcBef>
                        <a:spcAft>
                          <a:spcPts val="0"/>
                        </a:spcAft>
                        <a:buNone/>
                      </a:pPr>
                      <a:r>
                        <a:t/>
                      </a:r>
                      <a:endParaRPr/>
                    </a:p>
                  </a:txBody>
                  <a:tcPr marT="91425" marB="91425" marR="91425" marL="91425">
                    <a:lnL cap="flat" cmpd="sng" w="19050">
                      <a:solidFill>
                        <a:schemeClr val="dk1">
                          <a:alpha val="0"/>
                        </a:scheme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rgbClr val="687F96"/>
                          </a:solidFill>
                          <a:latin typeface="Martel"/>
                          <a:ea typeface="Martel"/>
                          <a:cs typeface="Martel"/>
                          <a:sym typeface="Martel"/>
                        </a:rPr>
                        <a:t>Project 4</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687F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rgbClr val="434343"/>
                          </a:solidFill>
                          <a:latin typeface="Quicksand"/>
                          <a:ea typeface="Quicksand"/>
                          <a:cs typeface="Quicksand"/>
                          <a:sym typeface="Quicksand"/>
                        </a:rPr>
                        <a:t>Jupiter is the biggest planet in the Solar System</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687F9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Quicksand"/>
                          <a:ea typeface="Quicksand"/>
                          <a:cs typeface="Quicksand"/>
                          <a:sym typeface="Quicksand"/>
                        </a:rPr>
                        <a:t>Due date: 5/07/22</a:t>
                      </a:r>
                      <a:endParaRPr/>
                    </a:p>
                  </a:txBody>
                  <a:tcPr marT="91425" marB="91425" marR="91425" marL="91425" anchor="ctr">
                    <a:lnL cap="flat" cmpd="sng" w="9525">
                      <a:solidFill>
                        <a:srgbClr val="687F96">
                          <a:alpha val="0"/>
                        </a:srgbClr>
                      </a:solidFill>
                      <a:prstDash val="solid"/>
                      <a:round/>
                      <a:headEnd len="sm" w="sm" type="none"/>
                      <a:tailEnd len="sm" w="sm" type="none"/>
                    </a:lnL>
                    <a:lnR cap="flat" cmpd="sng" w="9525">
                      <a:solidFill>
                        <a:srgbClr val="687F96">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687F96">
                          <a:alpha val="0"/>
                        </a:srgbClr>
                      </a:solidFill>
                      <a:prstDash val="solid"/>
                      <a:round/>
                      <a:headEnd len="sm" w="sm" type="none"/>
                      <a:tailEnd len="sm" w="sm" type="none"/>
                    </a:lnB>
                  </a:tcPr>
                </a:tc>
              </a:tr>
            </a:tbl>
          </a:graphicData>
        </a:graphic>
      </p:graphicFrame>
      <p:sp>
        <p:nvSpPr>
          <p:cNvPr id="1234" name="Google Shape;1234;p59"/>
          <p:cNvSpPr/>
          <p:nvPr/>
        </p:nvSpPr>
        <p:spPr>
          <a:xfrm>
            <a:off x="886089" y="3932361"/>
            <a:ext cx="593100" cy="5931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59"/>
          <p:cNvGrpSpPr/>
          <p:nvPr/>
        </p:nvGrpSpPr>
        <p:grpSpPr>
          <a:xfrm>
            <a:off x="992809" y="4074151"/>
            <a:ext cx="379649" cy="308208"/>
            <a:chOff x="7992171" y="2058623"/>
            <a:chExt cx="438597" cy="356063"/>
          </a:xfrm>
        </p:grpSpPr>
        <p:sp>
          <p:nvSpPr>
            <p:cNvPr id="1236" name="Google Shape;1236;p59"/>
            <p:cNvSpPr/>
            <p:nvPr/>
          </p:nvSpPr>
          <p:spPr>
            <a:xfrm>
              <a:off x="8369686" y="2300034"/>
              <a:ext cx="13190" cy="26319"/>
            </a:xfrm>
            <a:custGeom>
              <a:rect b="b" l="l" r="r" t="t"/>
              <a:pathLst>
                <a:path extrusionOk="0" h="876" w="439">
                  <a:moveTo>
                    <a:pt x="221" y="1"/>
                  </a:moveTo>
                  <a:cubicBezTo>
                    <a:pt x="217" y="1"/>
                    <a:pt x="213" y="1"/>
                    <a:pt x="210" y="1"/>
                  </a:cubicBezTo>
                  <a:cubicBezTo>
                    <a:pt x="89" y="5"/>
                    <a:pt x="19" y="75"/>
                    <a:pt x="7" y="196"/>
                  </a:cubicBezTo>
                  <a:cubicBezTo>
                    <a:pt x="0" y="271"/>
                    <a:pt x="6" y="348"/>
                    <a:pt x="6" y="422"/>
                  </a:cubicBezTo>
                  <a:cubicBezTo>
                    <a:pt x="6" y="508"/>
                    <a:pt x="0" y="594"/>
                    <a:pt x="7" y="678"/>
                  </a:cubicBezTo>
                  <a:cubicBezTo>
                    <a:pt x="17" y="801"/>
                    <a:pt x="92" y="871"/>
                    <a:pt x="210" y="875"/>
                  </a:cubicBezTo>
                  <a:cubicBezTo>
                    <a:pt x="214" y="875"/>
                    <a:pt x="219" y="875"/>
                    <a:pt x="223" y="875"/>
                  </a:cubicBezTo>
                  <a:cubicBezTo>
                    <a:pt x="337" y="875"/>
                    <a:pt x="417" y="806"/>
                    <a:pt x="425" y="692"/>
                  </a:cubicBezTo>
                  <a:cubicBezTo>
                    <a:pt x="439" y="524"/>
                    <a:pt x="439" y="351"/>
                    <a:pt x="425" y="182"/>
                  </a:cubicBezTo>
                  <a:cubicBezTo>
                    <a:pt x="417" y="69"/>
                    <a:pt x="338" y="1"/>
                    <a:pt x="2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9"/>
            <p:cNvSpPr/>
            <p:nvPr/>
          </p:nvSpPr>
          <p:spPr>
            <a:xfrm>
              <a:off x="7992171" y="2058623"/>
              <a:ext cx="438597" cy="356063"/>
            </a:xfrm>
            <a:custGeom>
              <a:rect b="b" l="l" r="r" t="t"/>
              <a:pathLst>
                <a:path extrusionOk="0" h="11851" w="14598">
                  <a:moveTo>
                    <a:pt x="8215" y="3631"/>
                  </a:moveTo>
                  <a:lnTo>
                    <a:pt x="8215" y="4099"/>
                  </a:lnTo>
                  <a:lnTo>
                    <a:pt x="5002" y="4099"/>
                  </a:lnTo>
                  <a:lnTo>
                    <a:pt x="5002" y="3631"/>
                  </a:lnTo>
                  <a:close/>
                  <a:moveTo>
                    <a:pt x="4555" y="436"/>
                  </a:moveTo>
                  <a:lnTo>
                    <a:pt x="4555" y="4102"/>
                  </a:lnTo>
                  <a:lnTo>
                    <a:pt x="4090" y="4102"/>
                  </a:lnTo>
                  <a:lnTo>
                    <a:pt x="4090" y="436"/>
                  </a:lnTo>
                  <a:close/>
                  <a:moveTo>
                    <a:pt x="12791" y="7284"/>
                  </a:moveTo>
                  <a:cubicBezTo>
                    <a:pt x="12835" y="7284"/>
                    <a:pt x="12878" y="7286"/>
                    <a:pt x="12922" y="7289"/>
                  </a:cubicBezTo>
                  <a:cubicBezTo>
                    <a:pt x="13596" y="7346"/>
                    <a:pt x="14147" y="7936"/>
                    <a:pt x="14159" y="8626"/>
                  </a:cubicBezTo>
                  <a:cubicBezTo>
                    <a:pt x="14168" y="9105"/>
                    <a:pt x="14168" y="9585"/>
                    <a:pt x="14159" y="10064"/>
                  </a:cubicBezTo>
                  <a:cubicBezTo>
                    <a:pt x="14147" y="10816"/>
                    <a:pt x="13526" y="11420"/>
                    <a:pt x="12780" y="11420"/>
                  </a:cubicBezTo>
                  <a:cubicBezTo>
                    <a:pt x="12778" y="11420"/>
                    <a:pt x="12777" y="11420"/>
                    <a:pt x="12775" y="11420"/>
                  </a:cubicBezTo>
                  <a:cubicBezTo>
                    <a:pt x="12029" y="11419"/>
                    <a:pt x="11416" y="10820"/>
                    <a:pt x="11397" y="10072"/>
                  </a:cubicBezTo>
                  <a:cubicBezTo>
                    <a:pt x="11390" y="9831"/>
                    <a:pt x="11396" y="9588"/>
                    <a:pt x="11396" y="9346"/>
                  </a:cubicBezTo>
                  <a:lnTo>
                    <a:pt x="11421" y="9346"/>
                  </a:lnTo>
                  <a:cubicBezTo>
                    <a:pt x="11421" y="9029"/>
                    <a:pt x="11379" y="8705"/>
                    <a:pt x="11430" y="8396"/>
                  </a:cubicBezTo>
                  <a:cubicBezTo>
                    <a:pt x="11537" y="7730"/>
                    <a:pt x="12114" y="7284"/>
                    <a:pt x="12791" y="7284"/>
                  </a:cubicBezTo>
                  <a:close/>
                  <a:moveTo>
                    <a:pt x="4198" y="0"/>
                  </a:moveTo>
                  <a:cubicBezTo>
                    <a:pt x="3816" y="0"/>
                    <a:pt x="3654" y="162"/>
                    <a:pt x="3654" y="545"/>
                  </a:cubicBezTo>
                  <a:cubicBezTo>
                    <a:pt x="3654" y="1675"/>
                    <a:pt x="3654" y="2806"/>
                    <a:pt x="3654" y="3936"/>
                  </a:cubicBezTo>
                  <a:lnTo>
                    <a:pt x="3654" y="4096"/>
                  </a:lnTo>
                  <a:lnTo>
                    <a:pt x="438" y="4096"/>
                  </a:lnTo>
                  <a:lnTo>
                    <a:pt x="438" y="3622"/>
                  </a:lnTo>
                  <a:lnTo>
                    <a:pt x="601" y="3622"/>
                  </a:lnTo>
                  <a:cubicBezTo>
                    <a:pt x="1352" y="3622"/>
                    <a:pt x="2102" y="3622"/>
                    <a:pt x="2853" y="3621"/>
                  </a:cubicBezTo>
                  <a:cubicBezTo>
                    <a:pt x="2874" y="3621"/>
                    <a:pt x="2895" y="3622"/>
                    <a:pt x="2917" y="3622"/>
                  </a:cubicBezTo>
                  <a:cubicBezTo>
                    <a:pt x="2938" y="3622"/>
                    <a:pt x="2960" y="3621"/>
                    <a:pt x="2981" y="3618"/>
                  </a:cubicBezTo>
                  <a:cubicBezTo>
                    <a:pt x="3088" y="3604"/>
                    <a:pt x="3152" y="3541"/>
                    <a:pt x="3165" y="3434"/>
                  </a:cubicBezTo>
                  <a:cubicBezTo>
                    <a:pt x="3176" y="3326"/>
                    <a:pt x="3128" y="3247"/>
                    <a:pt x="3024" y="3213"/>
                  </a:cubicBezTo>
                  <a:cubicBezTo>
                    <a:pt x="2972" y="3196"/>
                    <a:pt x="2913" y="3195"/>
                    <a:pt x="2857" y="3195"/>
                  </a:cubicBezTo>
                  <a:cubicBezTo>
                    <a:pt x="2783" y="3195"/>
                    <a:pt x="2709" y="3195"/>
                    <a:pt x="2634" y="3195"/>
                  </a:cubicBezTo>
                  <a:cubicBezTo>
                    <a:pt x="2276" y="3195"/>
                    <a:pt x="1918" y="3196"/>
                    <a:pt x="1560" y="3196"/>
                  </a:cubicBezTo>
                  <a:cubicBezTo>
                    <a:pt x="1232" y="3196"/>
                    <a:pt x="905" y="3195"/>
                    <a:pt x="577" y="3191"/>
                  </a:cubicBezTo>
                  <a:cubicBezTo>
                    <a:pt x="571" y="3191"/>
                    <a:pt x="565" y="3191"/>
                    <a:pt x="559" y="3191"/>
                  </a:cubicBezTo>
                  <a:cubicBezTo>
                    <a:pt x="296" y="3191"/>
                    <a:pt x="107" y="3281"/>
                    <a:pt x="2" y="3532"/>
                  </a:cubicBezTo>
                  <a:cubicBezTo>
                    <a:pt x="2" y="3760"/>
                    <a:pt x="2" y="3988"/>
                    <a:pt x="1" y="4217"/>
                  </a:cubicBezTo>
                  <a:cubicBezTo>
                    <a:pt x="73" y="4303"/>
                    <a:pt x="146" y="4385"/>
                    <a:pt x="213" y="4474"/>
                  </a:cubicBezTo>
                  <a:cubicBezTo>
                    <a:pt x="234" y="4502"/>
                    <a:pt x="251" y="4539"/>
                    <a:pt x="255" y="4574"/>
                  </a:cubicBezTo>
                  <a:cubicBezTo>
                    <a:pt x="344" y="5355"/>
                    <a:pt x="430" y="6138"/>
                    <a:pt x="515" y="6921"/>
                  </a:cubicBezTo>
                  <a:cubicBezTo>
                    <a:pt x="543" y="7177"/>
                    <a:pt x="569" y="7431"/>
                    <a:pt x="602" y="7686"/>
                  </a:cubicBezTo>
                  <a:cubicBezTo>
                    <a:pt x="681" y="8261"/>
                    <a:pt x="1159" y="8650"/>
                    <a:pt x="1792" y="8651"/>
                  </a:cubicBezTo>
                  <a:cubicBezTo>
                    <a:pt x="2244" y="8652"/>
                    <a:pt x="2697" y="8652"/>
                    <a:pt x="3149" y="8652"/>
                  </a:cubicBezTo>
                  <a:cubicBezTo>
                    <a:pt x="4055" y="8652"/>
                    <a:pt x="4960" y="8651"/>
                    <a:pt x="5865" y="8651"/>
                  </a:cubicBezTo>
                  <a:cubicBezTo>
                    <a:pt x="6324" y="8651"/>
                    <a:pt x="6783" y="8653"/>
                    <a:pt x="7242" y="8653"/>
                  </a:cubicBezTo>
                  <a:cubicBezTo>
                    <a:pt x="7472" y="8653"/>
                    <a:pt x="7702" y="8653"/>
                    <a:pt x="7931" y="8651"/>
                  </a:cubicBezTo>
                  <a:cubicBezTo>
                    <a:pt x="8950" y="8644"/>
                    <a:pt x="9715" y="7937"/>
                    <a:pt x="9788" y="6928"/>
                  </a:cubicBezTo>
                  <a:cubicBezTo>
                    <a:pt x="9808" y="6664"/>
                    <a:pt x="9795" y="6397"/>
                    <a:pt x="9795" y="6131"/>
                  </a:cubicBezTo>
                  <a:cubicBezTo>
                    <a:pt x="9796" y="5267"/>
                    <a:pt x="9784" y="4402"/>
                    <a:pt x="9803" y="3539"/>
                  </a:cubicBezTo>
                  <a:cubicBezTo>
                    <a:pt x="9820" y="2829"/>
                    <a:pt x="10468" y="2253"/>
                    <a:pt x="11163" y="2253"/>
                  </a:cubicBezTo>
                  <a:cubicBezTo>
                    <a:pt x="11226" y="2253"/>
                    <a:pt x="11289" y="2257"/>
                    <a:pt x="11352" y="2267"/>
                  </a:cubicBezTo>
                  <a:cubicBezTo>
                    <a:pt x="12078" y="2380"/>
                    <a:pt x="12561" y="2938"/>
                    <a:pt x="12564" y="3676"/>
                  </a:cubicBezTo>
                  <a:cubicBezTo>
                    <a:pt x="12567" y="4700"/>
                    <a:pt x="12565" y="5726"/>
                    <a:pt x="12564" y="6752"/>
                  </a:cubicBezTo>
                  <a:cubicBezTo>
                    <a:pt x="12564" y="6789"/>
                    <a:pt x="12558" y="6826"/>
                    <a:pt x="12556" y="6859"/>
                  </a:cubicBezTo>
                  <a:cubicBezTo>
                    <a:pt x="12515" y="6869"/>
                    <a:pt x="12483" y="6878"/>
                    <a:pt x="12450" y="6885"/>
                  </a:cubicBezTo>
                  <a:cubicBezTo>
                    <a:pt x="11559" y="7069"/>
                    <a:pt x="10977" y="7773"/>
                    <a:pt x="10967" y="8681"/>
                  </a:cubicBezTo>
                  <a:cubicBezTo>
                    <a:pt x="10964" y="9032"/>
                    <a:pt x="10963" y="9384"/>
                    <a:pt x="10969" y="9735"/>
                  </a:cubicBezTo>
                  <a:cubicBezTo>
                    <a:pt x="10972" y="9949"/>
                    <a:pt x="10966" y="10165"/>
                    <a:pt x="11001" y="10373"/>
                  </a:cubicBezTo>
                  <a:cubicBezTo>
                    <a:pt x="11142" y="11211"/>
                    <a:pt x="11924" y="11850"/>
                    <a:pt x="12765" y="11850"/>
                  </a:cubicBezTo>
                  <a:cubicBezTo>
                    <a:pt x="12802" y="11850"/>
                    <a:pt x="12840" y="11849"/>
                    <a:pt x="12877" y="11846"/>
                  </a:cubicBezTo>
                  <a:cubicBezTo>
                    <a:pt x="13818" y="11780"/>
                    <a:pt x="14567" y="11023"/>
                    <a:pt x="14587" y="10105"/>
                  </a:cubicBezTo>
                  <a:cubicBezTo>
                    <a:pt x="14598" y="9606"/>
                    <a:pt x="14597" y="9108"/>
                    <a:pt x="14587" y="8609"/>
                  </a:cubicBezTo>
                  <a:cubicBezTo>
                    <a:pt x="14573" y="7881"/>
                    <a:pt x="14102" y="7226"/>
                    <a:pt x="13417" y="6973"/>
                  </a:cubicBezTo>
                  <a:cubicBezTo>
                    <a:pt x="13281" y="6923"/>
                    <a:pt x="13139" y="6892"/>
                    <a:pt x="12993" y="6849"/>
                  </a:cubicBezTo>
                  <a:lnTo>
                    <a:pt x="12993" y="6678"/>
                  </a:lnTo>
                  <a:cubicBezTo>
                    <a:pt x="12991" y="5662"/>
                    <a:pt x="12997" y="4645"/>
                    <a:pt x="12990" y="3631"/>
                  </a:cubicBezTo>
                  <a:cubicBezTo>
                    <a:pt x="12983" y="2605"/>
                    <a:pt x="12148" y="1827"/>
                    <a:pt x="11178" y="1827"/>
                  </a:cubicBezTo>
                  <a:cubicBezTo>
                    <a:pt x="11032" y="1827"/>
                    <a:pt x="10883" y="1845"/>
                    <a:pt x="10733" y="1882"/>
                  </a:cubicBezTo>
                  <a:cubicBezTo>
                    <a:pt x="9934" y="2079"/>
                    <a:pt x="9373" y="2800"/>
                    <a:pt x="9369" y="3649"/>
                  </a:cubicBezTo>
                  <a:cubicBezTo>
                    <a:pt x="9365" y="4679"/>
                    <a:pt x="9372" y="5710"/>
                    <a:pt x="9364" y="6740"/>
                  </a:cubicBezTo>
                  <a:cubicBezTo>
                    <a:pt x="9362" y="6932"/>
                    <a:pt x="9337" y="7132"/>
                    <a:pt x="9275" y="7312"/>
                  </a:cubicBezTo>
                  <a:cubicBezTo>
                    <a:pt x="9078" y="7885"/>
                    <a:pt x="8558" y="8224"/>
                    <a:pt x="7902" y="8224"/>
                  </a:cubicBezTo>
                  <a:cubicBezTo>
                    <a:pt x="7223" y="8225"/>
                    <a:pt x="6544" y="8225"/>
                    <a:pt x="5865" y="8225"/>
                  </a:cubicBezTo>
                  <a:cubicBezTo>
                    <a:pt x="4507" y="8225"/>
                    <a:pt x="3149" y="8224"/>
                    <a:pt x="1792" y="8224"/>
                  </a:cubicBezTo>
                  <a:cubicBezTo>
                    <a:pt x="1740" y="8224"/>
                    <a:pt x="1688" y="8221"/>
                    <a:pt x="1636" y="8214"/>
                  </a:cubicBezTo>
                  <a:cubicBezTo>
                    <a:pt x="1302" y="8171"/>
                    <a:pt x="1064" y="7932"/>
                    <a:pt x="1024" y="7599"/>
                  </a:cubicBezTo>
                  <a:cubicBezTo>
                    <a:pt x="930" y="6774"/>
                    <a:pt x="839" y="5948"/>
                    <a:pt x="746" y="5122"/>
                  </a:cubicBezTo>
                  <a:cubicBezTo>
                    <a:pt x="725" y="4932"/>
                    <a:pt x="707" y="4740"/>
                    <a:pt x="685" y="4547"/>
                  </a:cubicBezTo>
                  <a:lnTo>
                    <a:pt x="7969" y="4547"/>
                  </a:lnTo>
                  <a:cubicBezTo>
                    <a:pt x="7900" y="5167"/>
                    <a:pt x="7833" y="5774"/>
                    <a:pt x="7765" y="6383"/>
                  </a:cubicBezTo>
                  <a:cubicBezTo>
                    <a:pt x="7725" y="6745"/>
                    <a:pt x="7681" y="7108"/>
                    <a:pt x="7643" y="7472"/>
                  </a:cubicBezTo>
                  <a:cubicBezTo>
                    <a:pt x="7628" y="7614"/>
                    <a:pt x="7704" y="7715"/>
                    <a:pt x="7827" y="7731"/>
                  </a:cubicBezTo>
                  <a:cubicBezTo>
                    <a:pt x="7838" y="7732"/>
                    <a:pt x="7848" y="7733"/>
                    <a:pt x="7858" y="7733"/>
                  </a:cubicBezTo>
                  <a:cubicBezTo>
                    <a:pt x="7969" y="7733"/>
                    <a:pt x="8048" y="7656"/>
                    <a:pt x="8066" y="7526"/>
                  </a:cubicBezTo>
                  <a:cubicBezTo>
                    <a:pt x="8077" y="7451"/>
                    <a:pt x="8084" y="7375"/>
                    <a:pt x="8093" y="7299"/>
                  </a:cubicBezTo>
                  <a:cubicBezTo>
                    <a:pt x="8193" y="6408"/>
                    <a:pt x="8288" y="5517"/>
                    <a:pt x="8394" y="4626"/>
                  </a:cubicBezTo>
                  <a:cubicBezTo>
                    <a:pt x="8402" y="4557"/>
                    <a:pt x="8451" y="4482"/>
                    <a:pt x="8500" y="4430"/>
                  </a:cubicBezTo>
                  <a:cubicBezTo>
                    <a:pt x="8600" y="4328"/>
                    <a:pt x="8649" y="4211"/>
                    <a:pt x="8652" y="4073"/>
                  </a:cubicBezTo>
                  <a:cubicBezTo>
                    <a:pt x="8654" y="3960"/>
                    <a:pt x="8654" y="3846"/>
                    <a:pt x="8652" y="3730"/>
                  </a:cubicBezTo>
                  <a:cubicBezTo>
                    <a:pt x="8652" y="3361"/>
                    <a:pt x="8484" y="3195"/>
                    <a:pt x="8111" y="3195"/>
                  </a:cubicBezTo>
                  <a:cubicBezTo>
                    <a:pt x="7785" y="3194"/>
                    <a:pt x="7459" y="3194"/>
                    <a:pt x="7133" y="3194"/>
                  </a:cubicBezTo>
                  <a:cubicBezTo>
                    <a:pt x="6481" y="3194"/>
                    <a:pt x="5828" y="3195"/>
                    <a:pt x="5176" y="3195"/>
                  </a:cubicBezTo>
                  <a:lnTo>
                    <a:pt x="4995" y="3195"/>
                  </a:lnTo>
                  <a:lnTo>
                    <a:pt x="4995" y="3011"/>
                  </a:lnTo>
                  <a:cubicBezTo>
                    <a:pt x="4995" y="2189"/>
                    <a:pt x="4995" y="1368"/>
                    <a:pt x="4995" y="547"/>
                  </a:cubicBezTo>
                  <a:cubicBezTo>
                    <a:pt x="4995" y="157"/>
                    <a:pt x="4838" y="0"/>
                    <a:pt x="4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9"/>
            <p:cNvSpPr/>
            <p:nvPr/>
          </p:nvSpPr>
          <p:spPr>
            <a:xfrm>
              <a:off x="8156727" y="2209539"/>
              <a:ext cx="40561" cy="81452"/>
            </a:xfrm>
            <a:custGeom>
              <a:rect b="b" l="l" r="r" t="t"/>
              <a:pathLst>
                <a:path extrusionOk="0" h="2711" w="1350">
                  <a:moveTo>
                    <a:pt x="676" y="429"/>
                  </a:moveTo>
                  <a:cubicBezTo>
                    <a:pt x="818" y="429"/>
                    <a:pt x="915" y="535"/>
                    <a:pt x="918" y="705"/>
                  </a:cubicBezTo>
                  <a:cubicBezTo>
                    <a:pt x="921" y="923"/>
                    <a:pt x="918" y="1142"/>
                    <a:pt x="918" y="1360"/>
                  </a:cubicBezTo>
                  <a:cubicBezTo>
                    <a:pt x="919" y="1573"/>
                    <a:pt x="921" y="1787"/>
                    <a:pt x="918" y="1999"/>
                  </a:cubicBezTo>
                  <a:cubicBezTo>
                    <a:pt x="915" y="2175"/>
                    <a:pt x="828" y="2276"/>
                    <a:pt x="685" y="2280"/>
                  </a:cubicBezTo>
                  <a:cubicBezTo>
                    <a:pt x="682" y="2281"/>
                    <a:pt x="679" y="2281"/>
                    <a:pt x="676" y="2281"/>
                  </a:cubicBezTo>
                  <a:cubicBezTo>
                    <a:pt x="532" y="2281"/>
                    <a:pt x="434" y="2176"/>
                    <a:pt x="433" y="2001"/>
                  </a:cubicBezTo>
                  <a:cubicBezTo>
                    <a:pt x="430" y="1569"/>
                    <a:pt x="430" y="1138"/>
                    <a:pt x="433" y="706"/>
                  </a:cubicBezTo>
                  <a:cubicBezTo>
                    <a:pt x="434" y="536"/>
                    <a:pt x="534" y="429"/>
                    <a:pt x="676" y="429"/>
                  </a:cubicBezTo>
                  <a:close/>
                  <a:moveTo>
                    <a:pt x="673" y="1"/>
                  </a:moveTo>
                  <a:cubicBezTo>
                    <a:pt x="301" y="1"/>
                    <a:pt x="11" y="297"/>
                    <a:pt x="6" y="695"/>
                  </a:cubicBezTo>
                  <a:cubicBezTo>
                    <a:pt x="0" y="1136"/>
                    <a:pt x="0" y="1579"/>
                    <a:pt x="6" y="2020"/>
                  </a:cubicBezTo>
                  <a:cubicBezTo>
                    <a:pt x="11" y="2418"/>
                    <a:pt x="295" y="2706"/>
                    <a:pt x="671" y="2711"/>
                  </a:cubicBezTo>
                  <a:cubicBezTo>
                    <a:pt x="673" y="2711"/>
                    <a:pt x="676" y="2711"/>
                    <a:pt x="679" y="2711"/>
                  </a:cubicBezTo>
                  <a:cubicBezTo>
                    <a:pt x="1057" y="2711"/>
                    <a:pt x="1337" y="2422"/>
                    <a:pt x="1345" y="2018"/>
                  </a:cubicBezTo>
                  <a:cubicBezTo>
                    <a:pt x="1349" y="1800"/>
                    <a:pt x="1345" y="1580"/>
                    <a:pt x="1345" y="1363"/>
                  </a:cubicBezTo>
                  <a:cubicBezTo>
                    <a:pt x="1345" y="1139"/>
                    <a:pt x="1349" y="917"/>
                    <a:pt x="1345" y="694"/>
                  </a:cubicBezTo>
                  <a:cubicBezTo>
                    <a:pt x="1337" y="294"/>
                    <a:pt x="1058" y="5"/>
                    <a:pt x="683" y="1"/>
                  </a:cubicBezTo>
                  <a:cubicBezTo>
                    <a:pt x="680" y="1"/>
                    <a:pt x="676" y="1"/>
                    <a:pt x="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9"/>
            <p:cNvSpPr/>
            <p:nvPr/>
          </p:nvSpPr>
          <p:spPr>
            <a:xfrm>
              <a:off x="8101655" y="2209539"/>
              <a:ext cx="40681" cy="81452"/>
            </a:xfrm>
            <a:custGeom>
              <a:rect b="b" l="l" r="r" t="t"/>
              <a:pathLst>
                <a:path extrusionOk="0" h="2711" w="1354">
                  <a:moveTo>
                    <a:pt x="683" y="429"/>
                  </a:moveTo>
                  <a:cubicBezTo>
                    <a:pt x="825" y="429"/>
                    <a:pt x="921" y="536"/>
                    <a:pt x="922" y="706"/>
                  </a:cubicBezTo>
                  <a:cubicBezTo>
                    <a:pt x="925" y="924"/>
                    <a:pt x="924" y="1143"/>
                    <a:pt x="924" y="1361"/>
                  </a:cubicBezTo>
                  <a:cubicBezTo>
                    <a:pt x="924" y="1579"/>
                    <a:pt x="925" y="1798"/>
                    <a:pt x="922" y="2016"/>
                  </a:cubicBezTo>
                  <a:cubicBezTo>
                    <a:pt x="919" y="2179"/>
                    <a:pt x="829" y="2278"/>
                    <a:pt x="689" y="2282"/>
                  </a:cubicBezTo>
                  <a:cubicBezTo>
                    <a:pt x="687" y="2282"/>
                    <a:pt x="685" y="2282"/>
                    <a:pt x="683" y="2282"/>
                  </a:cubicBezTo>
                  <a:cubicBezTo>
                    <a:pt x="540" y="2282"/>
                    <a:pt x="440" y="2178"/>
                    <a:pt x="439" y="2013"/>
                  </a:cubicBezTo>
                  <a:cubicBezTo>
                    <a:pt x="435" y="1578"/>
                    <a:pt x="436" y="1141"/>
                    <a:pt x="439" y="705"/>
                  </a:cubicBezTo>
                  <a:cubicBezTo>
                    <a:pt x="439" y="538"/>
                    <a:pt x="541" y="429"/>
                    <a:pt x="683" y="429"/>
                  </a:cubicBezTo>
                  <a:close/>
                  <a:moveTo>
                    <a:pt x="678" y="0"/>
                  </a:moveTo>
                  <a:cubicBezTo>
                    <a:pt x="329" y="0"/>
                    <a:pt x="27" y="274"/>
                    <a:pt x="16" y="637"/>
                  </a:cubicBezTo>
                  <a:cubicBezTo>
                    <a:pt x="0" y="1117"/>
                    <a:pt x="0" y="1597"/>
                    <a:pt x="16" y="2077"/>
                  </a:cubicBezTo>
                  <a:cubicBezTo>
                    <a:pt x="27" y="2441"/>
                    <a:pt x="326" y="2711"/>
                    <a:pt x="678" y="2711"/>
                  </a:cubicBezTo>
                  <a:cubicBezTo>
                    <a:pt x="682" y="2711"/>
                    <a:pt x="685" y="2711"/>
                    <a:pt x="689" y="2711"/>
                  </a:cubicBezTo>
                  <a:cubicBezTo>
                    <a:pt x="1057" y="2705"/>
                    <a:pt x="1340" y="2424"/>
                    <a:pt x="1348" y="2047"/>
                  </a:cubicBezTo>
                  <a:cubicBezTo>
                    <a:pt x="1354" y="1819"/>
                    <a:pt x="1350" y="1592"/>
                    <a:pt x="1350" y="1363"/>
                  </a:cubicBezTo>
                  <a:cubicBezTo>
                    <a:pt x="1350" y="1135"/>
                    <a:pt x="1354" y="907"/>
                    <a:pt x="1350" y="679"/>
                  </a:cubicBezTo>
                  <a:cubicBezTo>
                    <a:pt x="1343" y="294"/>
                    <a:pt x="1060" y="6"/>
                    <a:pt x="689" y="1"/>
                  </a:cubicBezTo>
                  <a:cubicBezTo>
                    <a:pt x="685" y="1"/>
                    <a:pt x="682" y="0"/>
                    <a:pt x="6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9"/>
            <p:cNvSpPr/>
            <p:nvPr/>
          </p:nvSpPr>
          <p:spPr>
            <a:xfrm>
              <a:off x="8046883" y="2209539"/>
              <a:ext cx="40561" cy="81452"/>
            </a:xfrm>
            <a:custGeom>
              <a:rect b="b" l="l" r="r" t="t"/>
              <a:pathLst>
                <a:path extrusionOk="0" h="2711" w="1350">
                  <a:moveTo>
                    <a:pt x="680" y="429"/>
                  </a:moveTo>
                  <a:cubicBezTo>
                    <a:pt x="817" y="429"/>
                    <a:pt x="915" y="536"/>
                    <a:pt x="918" y="691"/>
                  </a:cubicBezTo>
                  <a:cubicBezTo>
                    <a:pt x="921" y="913"/>
                    <a:pt x="919" y="1136"/>
                    <a:pt x="919" y="1360"/>
                  </a:cubicBezTo>
                  <a:cubicBezTo>
                    <a:pt x="919" y="1578"/>
                    <a:pt x="921" y="1796"/>
                    <a:pt x="918" y="2015"/>
                  </a:cubicBezTo>
                  <a:cubicBezTo>
                    <a:pt x="917" y="2176"/>
                    <a:pt x="825" y="2278"/>
                    <a:pt x="686" y="2282"/>
                  </a:cubicBezTo>
                  <a:cubicBezTo>
                    <a:pt x="684" y="2282"/>
                    <a:pt x="682" y="2282"/>
                    <a:pt x="680" y="2282"/>
                  </a:cubicBezTo>
                  <a:cubicBezTo>
                    <a:pt x="537" y="2282"/>
                    <a:pt x="436" y="2178"/>
                    <a:pt x="434" y="2015"/>
                  </a:cubicBezTo>
                  <a:cubicBezTo>
                    <a:pt x="432" y="1573"/>
                    <a:pt x="432" y="1133"/>
                    <a:pt x="434" y="692"/>
                  </a:cubicBezTo>
                  <a:cubicBezTo>
                    <a:pt x="436" y="535"/>
                    <a:pt x="540" y="429"/>
                    <a:pt x="678" y="429"/>
                  </a:cubicBezTo>
                  <a:cubicBezTo>
                    <a:pt x="679" y="429"/>
                    <a:pt x="679" y="429"/>
                    <a:pt x="680" y="429"/>
                  </a:cubicBezTo>
                  <a:close/>
                  <a:moveTo>
                    <a:pt x="673" y="0"/>
                  </a:moveTo>
                  <a:cubicBezTo>
                    <a:pt x="320" y="0"/>
                    <a:pt x="17" y="287"/>
                    <a:pt x="10" y="651"/>
                  </a:cubicBezTo>
                  <a:cubicBezTo>
                    <a:pt x="0" y="1121"/>
                    <a:pt x="0" y="1592"/>
                    <a:pt x="10" y="2061"/>
                  </a:cubicBezTo>
                  <a:cubicBezTo>
                    <a:pt x="17" y="2428"/>
                    <a:pt x="318" y="2711"/>
                    <a:pt x="677" y="2711"/>
                  </a:cubicBezTo>
                  <a:cubicBezTo>
                    <a:pt x="679" y="2711"/>
                    <a:pt x="682" y="2711"/>
                    <a:pt x="685" y="2711"/>
                  </a:cubicBezTo>
                  <a:cubicBezTo>
                    <a:pt x="1052" y="2706"/>
                    <a:pt x="1338" y="2421"/>
                    <a:pt x="1345" y="2049"/>
                  </a:cubicBezTo>
                  <a:cubicBezTo>
                    <a:pt x="1350" y="1819"/>
                    <a:pt x="1347" y="1592"/>
                    <a:pt x="1347" y="1364"/>
                  </a:cubicBezTo>
                  <a:cubicBezTo>
                    <a:pt x="1347" y="1132"/>
                    <a:pt x="1350" y="899"/>
                    <a:pt x="1345" y="667"/>
                  </a:cubicBezTo>
                  <a:cubicBezTo>
                    <a:pt x="1338" y="294"/>
                    <a:pt x="1052" y="6"/>
                    <a:pt x="686" y="1"/>
                  </a:cubicBezTo>
                  <a:cubicBezTo>
                    <a:pt x="682" y="0"/>
                    <a:pt x="678" y="0"/>
                    <a:pt x="6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 name="Google Shape;1241;p59"/>
          <p:cNvSpPr/>
          <p:nvPr/>
        </p:nvSpPr>
        <p:spPr>
          <a:xfrm>
            <a:off x="886082" y="1423230"/>
            <a:ext cx="593100" cy="593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59"/>
          <p:cNvGrpSpPr/>
          <p:nvPr/>
        </p:nvGrpSpPr>
        <p:grpSpPr>
          <a:xfrm>
            <a:off x="1022678" y="1529283"/>
            <a:ext cx="320276" cy="379493"/>
            <a:chOff x="2363330" y="1347698"/>
            <a:chExt cx="370004" cy="438417"/>
          </a:xfrm>
        </p:grpSpPr>
        <p:sp>
          <p:nvSpPr>
            <p:cNvPr id="1243" name="Google Shape;1243;p59"/>
            <p:cNvSpPr/>
            <p:nvPr/>
          </p:nvSpPr>
          <p:spPr>
            <a:xfrm>
              <a:off x="2363330" y="1347698"/>
              <a:ext cx="370004" cy="438417"/>
            </a:xfrm>
            <a:custGeom>
              <a:rect b="b" l="l" r="r" t="t"/>
              <a:pathLst>
                <a:path extrusionOk="0" h="14592" w="12315">
                  <a:moveTo>
                    <a:pt x="10954" y="4840"/>
                  </a:moveTo>
                  <a:cubicBezTo>
                    <a:pt x="11217" y="5121"/>
                    <a:pt x="11454" y="5375"/>
                    <a:pt x="11692" y="5630"/>
                  </a:cubicBezTo>
                  <a:cubicBezTo>
                    <a:pt x="11756" y="5699"/>
                    <a:pt x="11745" y="5752"/>
                    <a:pt x="11676" y="5820"/>
                  </a:cubicBezTo>
                  <a:cubicBezTo>
                    <a:pt x="11437" y="6049"/>
                    <a:pt x="11207" y="6286"/>
                    <a:pt x="10954" y="6539"/>
                  </a:cubicBezTo>
                  <a:lnTo>
                    <a:pt x="10954" y="4840"/>
                  </a:lnTo>
                  <a:close/>
                  <a:moveTo>
                    <a:pt x="440" y="6265"/>
                  </a:moveTo>
                  <a:cubicBezTo>
                    <a:pt x="1660" y="7487"/>
                    <a:pt x="2883" y="8709"/>
                    <a:pt x="4095" y="9921"/>
                  </a:cubicBezTo>
                  <a:cubicBezTo>
                    <a:pt x="2886" y="11130"/>
                    <a:pt x="1659" y="12356"/>
                    <a:pt x="440" y="13574"/>
                  </a:cubicBezTo>
                  <a:lnTo>
                    <a:pt x="440" y="6265"/>
                  </a:lnTo>
                  <a:close/>
                  <a:moveTo>
                    <a:pt x="10515" y="440"/>
                  </a:moveTo>
                  <a:lnTo>
                    <a:pt x="10515" y="598"/>
                  </a:lnTo>
                  <a:cubicBezTo>
                    <a:pt x="10515" y="2678"/>
                    <a:pt x="10514" y="4758"/>
                    <a:pt x="10517" y="6839"/>
                  </a:cubicBezTo>
                  <a:cubicBezTo>
                    <a:pt x="10517" y="6937"/>
                    <a:pt x="10490" y="7006"/>
                    <a:pt x="10420" y="7075"/>
                  </a:cubicBezTo>
                  <a:cubicBezTo>
                    <a:pt x="9766" y="7724"/>
                    <a:pt x="9115" y="8376"/>
                    <a:pt x="8463" y="9027"/>
                  </a:cubicBezTo>
                  <a:cubicBezTo>
                    <a:pt x="8436" y="9054"/>
                    <a:pt x="8408" y="9081"/>
                    <a:pt x="8384" y="9109"/>
                  </a:cubicBezTo>
                  <a:cubicBezTo>
                    <a:pt x="8303" y="9207"/>
                    <a:pt x="8304" y="9321"/>
                    <a:pt x="8386" y="9404"/>
                  </a:cubicBezTo>
                  <a:cubicBezTo>
                    <a:pt x="8427" y="9446"/>
                    <a:pt x="8479" y="9468"/>
                    <a:pt x="8533" y="9468"/>
                  </a:cubicBezTo>
                  <a:cubicBezTo>
                    <a:pt x="8583" y="9468"/>
                    <a:pt x="8635" y="9449"/>
                    <a:pt x="8681" y="9411"/>
                  </a:cubicBezTo>
                  <a:cubicBezTo>
                    <a:pt x="8718" y="9380"/>
                    <a:pt x="8750" y="9345"/>
                    <a:pt x="8784" y="9312"/>
                  </a:cubicBezTo>
                  <a:cubicBezTo>
                    <a:pt x="9772" y="8324"/>
                    <a:pt x="10759" y="7338"/>
                    <a:pt x="11745" y="6350"/>
                  </a:cubicBezTo>
                  <a:cubicBezTo>
                    <a:pt x="11782" y="6313"/>
                    <a:pt x="11807" y="6267"/>
                    <a:pt x="11837" y="6224"/>
                  </a:cubicBezTo>
                  <a:cubicBezTo>
                    <a:pt x="11849" y="6234"/>
                    <a:pt x="11862" y="6243"/>
                    <a:pt x="11875" y="6253"/>
                  </a:cubicBezTo>
                  <a:cubicBezTo>
                    <a:pt x="11875" y="8698"/>
                    <a:pt x="11875" y="11144"/>
                    <a:pt x="11875" y="13619"/>
                  </a:cubicBezTo>
                  <a:cubicBezTo>
                    <a:pt x="11821" y="13567"/>
                    <a:pt x="11783" y="13533"/>
                    <a:pt x="11747" y="13497"/>
                  </a:cubicBezTo>
                  <a:cubicBezTo>
                    <a:pt x="10320" y="12070"/>
                    <a:pt x="8892" y="10642"/>
                    <a:pt x="7465" y="9215"/>
                  </a:cubicBezTo>
                  <a:cubicBezTo>
                    <a:pt x="7101" y="8851"/>
                    <a:pt x="6668" y="8663"/>
                    <a:pt x="6161" y="8663"/>
                  </a:cubicBezTo>
                  <a:cubicBezTo>
                    <a:pt x="6134" y="8663"/>
                    <a:pt x="6107" y="8663"/>
                    <a:pt x="6079" y="8664"/>
                  </a:cubicBezTo>
                  <a:cubicBezTo>
                    <a:pt x="5630" y="8681"/>
                    <a:pt x="5239" y="8844"/>
                    <a:pt x="4913" y="9155"/>
                  </a:cubicBezTo>
                  <a:cubicBezTo>
                    <a:pt x="4759" y="9303"/>
                    <a:pt x="4616" y="9463"/>
                    <a:pt x="4483" y="9602"/>
                  </a:cubicBezTo>
                  <a:cubicBezTo>
                    <a:pt x="3177" y="8296"/>
                    <a:pt x="1885" y="7006"/>
                    <a:pt x="578" y="5699"/>
                  </a:cubicBezTo>
                  <a:cubicBezTo>
                    <a:pt x="762" y="5388"/>
                    <a:pt x="1085" y="5162"/>
                    <a:pt x="1372" y="4881"/>
                  </a:cubicBezTo>
                  <a:lnTo>
                    <a:pt x="1372" y="5239"/>
                  </a:lnTo>
                  <a:cubicBezTo>
                    <a:pt x="1372" y="5430"/>
                    <a:pt x="1372" y="5620"/>
                    <a:pt x="1372" y="5810"/>
                  </a:cubicBezTo>
                  <a:cubicBezTo>
                    <a:pt x="1373" y="5981"/>
                    <a:pt x="1447" y="6074"/>
                    <a:pt x="1580" y="6078"/>
                  </a:cubicBezTo>
                  <a:cubicBezTo>
                    <a:pt x="1582" y="6078"/>
                    <a:pt x="1584" y="6078"/>
                    <a:pt x="1586" y="6078"/>
                  </a:cubicBezTo>
                  <a:cubicBezTo>
                    <a:pt x="1723" y="6078"/>
                    <a:pt x="1799" y="5984"/>
                    <a:pt x="1799" y="5808"/>
                  </a:cubicBezTo>
                  <a:cubicBezTo>
                    <a:pt x="1799" y="4079"/>
                    <a:pt x="1799" y="2351"/>
                    <a:pt x="1799" y="622"/>
                  </a:cubicBezTo>
                  <a:lnTo>
                    <a:pt x="1799" y="440"/>
                  </a:lnTo>
                  <a:close/>
                  <a:moveTo>
                    <a:pt x="6170" y="9086"/>
                  </a:moveTo>
                  <a:cubicBezTo>
                    <a:pt x="6468" y="9086"/>
                    <a:pt x="6764" y="9186"/>
                    <a:pt x="7017" y="9387"/>
                  </a:cubicBezTo>
                  <a:cubicBezTo>
                    <a:pt x="7080" y="9438"/>
                    <a:pt x="7139" y="9494"/>
                    <a:pt x="7195" y="9550"/>
                  </a:cubicBezTo>
                  <a:cubicBezTo>
                    <a:pt x="8664" y="11017"/>
                    <a:pt x="10130" y="12485"/>
                    <a:pt x="11598" y="13951"/>
                  </a:cubicBezTo>
                  <a:cubicBezTo>
                    <a:pt x="11630" y="13985"/>
                    <a:pt x="11661" y="14020"/>
                    <a:pt x="11714" y="14077"/>
                  </a:cubicBezTo>
                  <a:cubicBezTo>
                    <a:pt x="11610" y="14110"/>
                    <a:pt x="11529" y="14141"/>
                    <a:pt x="11444" y="14160"/>
                  </a:cubicBezTo>
                  <a:cubicBezTo>
                    <a:pt x="11426" y="14164"/>
                    <a:pt x="11407" y="14166"/>
                    <a:pt x="11387" y="14166"/>
                  </a:cubicBezTo>
                  <a:cubicBezTo>
                    <a:pt x="11359" y="14166"/>
                    <a:pt x="11331" y="14163"/>
                    <a:pt x="11302" y="14163"/>
                  </a:cubicBezTo>
                  <a:cubicBezTo>
                    <a:pt x="9586" y="14163"/>
                    <a:pt x="7870" y="14163"/>
                    <a:pt x="6153" y="14163"/>
                  </a:cubicBezTo>
                  <a:cubicBezTo>
                    <a:pt x="4437" y="14163"/>
                    <a:pt x="2720" y="14163"/>
                    <a:pt x="1004" y="14162"/>
                  </a:cubicBezTo>
                  <a:cubicBezTo>
                    <a:pt x="877" y="14162"/>
                    <a:pt x="749" y="14124"/>
                    <a:pt x="623" y="14104"/>
                  </a:cubicBezTo>
                  <a:cubicBezTo>
                    <a:pt x="624" y="14086"/>
                    <a:pt x="624" y="14066"/>
                    <a:pt x="626" y="14048"/>
                  </a:cubicBezTo>
                  <a:cubicBezTo>
                    <a:pt x="654" y="14017"/>
                    <a:pt x="682" y="13986"/>
                    <a:pt x="711" y="13955"/>
                  </a:cubicBezTo>
                  <a:cubicBezTo>
                    <a:pt x="2186" y="12482"/>
                    <a:pt x="3659" y="11008"/>
                    <a:pt x="5133" y="9535"/>
                  </a:cubicBezTo>
                  <a:cubicBezTo>
                    <a:pt x="5431" y="9237"/>
                    <a:pt x="5802" y="9086"/>
                    <a:pt x="6170" y="9086"/>
                  </a:cubicBezTo>
                  <a:close/>
                  <a:moveTo>
                    <a:pt x="1712" y="0"/>
                  </a:moveTo>
                  <a:cubicBezTo>
                    <a:pt x="1461" y="103"/>
                    <a:pt x="1366" y="289"/>
                    <a:pt x="1368" y="560"/>
                  </a:cubicBezTo>
                  <a:cubicBezTo>
                    <a:pt x="1376" y="1742"/>
                    <a:pt x="1371" y="2924"/>
                    <a:pt x="1373" y="4106"/>
                  </a:cubicBezTo>
                  <a:cubicBezTo>
                    <a:pt x="1373" y="4199"/>
                    <a:pt x="1350" y="4265"/>
                    <a:pt x="1282" y="4331"/>
                  </a:cubicBezTo>
                  <a:cubicBezTo>
                    <a:pt x="1023" y="4583"/>
                    <a:pt x="773" y="4841"/>
                    <a:pt x="515" y="5094"/>
                  </a:cubicBezTo>
                  <a:cubicBezTo>
                    <a:pt x="167" y="5434"/>
                    <a:pt x="0" y="5843"/>
                    <a:pt x="0" y="6331"/>
                  </a:cubicBezTo>
                  <a:cubicBezTo>
                    <a:pt x="4" y="8763"/>
                    <a:pt x="2" y="11195"/>
                    <a:pt x="3" y="13625"/>
                  </a:cubicBezTo>
                  <a:cubicBezTo>
                    <a:pt x="3" y="14217"/>
                    <a:pt x="380" y="14592"/>
                    <a:pt x="974" y="14592"/>
                  </a:cubicBezTo>
                  <a:lnTo>
                    <a:pt x="11333" y="14592"/>
                  </a:lnTo>
                  <a:cubicBezTo>
                    <a:pt x="11936" y="14592"/>
                    <a:pt x="12312" y="14218"/>
                    <a:pt x="12312" y="13616"/>
                  </a:cubicBezTo>
                  <a:cubicBezTo>
                    <a:pt x="12313" y="11189"/>
                    <a:pt x="12312" y="8763"/>
                    <a:pt x="12313" y="6337"/>
                  </a:cubicBezTo>
                  <a:cubicBezTo>
                    <a:pt x="12314" y="5851"/>
                    <a:pt x="12150" y="5439"/>
                    <a:pt x="11801" y="5097"/>
                  </a:cubicBezTo>
                  <a:cubicBezTo>
                    <a:pt x="11547" y="4848"/>
                    <a:pt x="11300" y="4591"/>
                    <a:pt x="11044" y="4344"/>
                  </a:cubicBezTo>
                  <a:cubicBezTo>
                    <a:pt x="10969" y="4272"/>
                    <a:pt x="10940" y="4200"/>
                    <a:pt x="10940" y="4096"/>
                  </a:cubicBezTo>
                  <a:cubicBezTo>
                    <a:pt x="10944" y="2923"/>
                    <a:pt x="10937" y="1750"/>
                    <a:pt x="10945" y="578"/>
                  </a:cubicBezTo>
                  <a:cubicBezTo>
                    <a:pt x="10947" y="306"/>
                    <a:pt x="10863" y="109"/>
                    <a:pt x="10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9"/>
            <p:cNvSpPr/>
            <p:nvPr/>
          </p:nvSpPr>
          <p:spPr>
            <a:xfrm>
              <a:off x="2452564" y="1416381"/>
              <a:ext cx="184777" cy="107050"/>
            </a:xfrm>
            <a:custGeom>
              <a:rect b="b" l="l" r="r" t="t"/>
              <a:pathLst>
                <a:path extrusionOk="0" h="3563" w="6150">
                  <a:moveTo>
                    <a:pt x="388" y="1"/>
                  </a:moveTo>
                  <a:cubicBezTo>
                    <a:pt x="323" y="1"/>
                    <a:pt x="257" y="2"/>
                    <a:pt x="193" y="4"/>
                  </a:cubicBezTo>
                  <a:cubicBezTo>
                    <a:pt x="76" y="8"/>
                    <a:pt x="7" y="96"/>
                    <a:pt x="4" y="216"/>
                  </a:cubicBezTo>
                  <a:cubicBezTo>
                    <a:pt x="0" y="329"/>
                    <a:pt x="90" y="417"/>
                    <a:pt x="214" y="423"/>
                  </a:cubicBezTo>
                  <a:cubicBezTo>
                    <a:pt x="270" y="425"/>
                    <a:pt x="326" y="427"/>
                    <a:pt x="381" y="427"/>
                  </a:cubicBezTo>
                  <a:cubicBezTo>
                    <a:pt x="425" y="427"/>
                    <a:pt x="469" y="426"/>
                    <a:pt x="513" y="423"/>
                  </a:cubicBezTo>
                  <a:cubicBezTo>
                    <a:pt x="525" y="422"/>
                    <a:pt x="536" y="422"/>
                    <a:pt x="546" y="422"/>
                  </a:cubicBezTo>
                  <a:cubicBezTo>
                    <a:pt x="702" y="422"/>
                    <a:pt x="796" y="498"/>
                    <a:pt x="860" y="652"/>
                  </a:cubicBezTo>
                  <a:cubicBezTo>
                    <a:pt x="1184" y="1421"/>
                    <a:pt x="1515" y="2187"/>
                    <a:pt x="1844" y="2953"/>
                  </a:cubicBezTo>
                  <a:cubicBezTo>
                    <a:pt x="2020" y="3358"/>
                    <a:pt x="2304" y="3562"/>
                    <a:pt x="2709" y="3562"/>
                  </a:cubicBezTo>
                  <a:cubicBezTo>
                    <a:pt x="2762" y="3562"/>
                    <a:pt x="2817" y="3559"/>
                    <a:pt x="2875" y="3552"/>
                  </a:cubicBezTo>
                  <a:cubicBezTo>
                    <a:pt x="3704" y="3452"/>
                    <a:pt x="4533" y="3347"/>
                    <a:pt x="5361" y="3240"/>
                  </a:cubicBezTo>
                  <a:cubicBezTo>
                    <a:pt x="5770" y="3188"/>
                    <a:pt x="6089" y="2870"/>
                    <a:pt x="6129" y="2458"/>
                  </a:cubicBezTo>
                  <a:cubicBezTo>
                    <a:pt x="6150" y="2233"/>
                    <a:pt x="6133" y="2004"/>
                    <a:pt x="6133" y="1777"/>
                  </a:cubicBezTo>
                  <a:lnTo>
                    <a:pt x="6143" y="1777"/>
                  </a:lnTo>
                  <a:cubicBezTo>
                    <a:pt x="6143" y="1563"/>
                    <a:pt x="6145" y="1348"/>
                    <a:pt x="6141" y="1134"/>
                  </a:cubicBezTo>
                  <a:cubicBezTo>
                    <a:pt x="6140" y="1030"/>
                    <a:pt x="6089" y="937"/>
                    <a:pt x="5984" y="929"/>
                  </a:cubicBezTo>
                  <a:cubicBezTo>
                    <a:pt x="5979" y="929"/>
                    <a:pt x="5973" y="928"/>
                    <a:pt x="5968" y="928"/>
                  </a:cubicBezTo>
                  <a:cubicBezTo>
                    <a:pt x="5898" y="928"/>
                    <a:pt x="5814" y="962"/>
                    <a:pt x="5762" y="1008"/>
                  </a:cubicBezTo>
                  <a:cubicBezTo>
                    <a:pt x="5722" y="1043"/>
                    <a:pt x="5719" y="1130"/>
                    <a:pt x="5718" y="1193"/>
                  </a:cubicBezTo>
                  <a:cubicBezTo>
                    <a:pt x="5715" y="1564"/>
                    <a:pt x="5719" y="1934"/>
                    <a:pt x="5715" y="2305"/>
                  </a:cubicBezTo>
                  <a:cubicBezTo>
                    <a:pt x="5712" y="2610"/>
                    <a:pt x="5558" y="2782"/>
                    <a:pt x="5257" y="2820"/>
                  </a:cubicBezTo>
                  <a:cubicBezTo>
                    <a:pt x="4452" y="2924"/>
                    <a:pt x="3646" y="3026"/>
                    <a:pt x="2841" y="3126"/>
                  </a:cubicBezTo>
                  <a:cubicBezTo>
                    <a:pt x="2794" y="3132"/>
                    <a:pt x="2751" y="3135"/>
                    <a:pt x="2711" y="3135"/>
                  </a:cubicBezTo>
                  <a:cubicBezTo>
                    <a:pt x="2470" y="3135"/>
                    <a:pt x="2341" y="3029"/>
                    <a:pt x="2228" y="2766"/>
                  </a:cubicBezTo>
                  <a:cubicBezTo>
                    <a:pt x="1898" y="1996"/>
                    <a:pt x="1566" y="1224"/>
                    <a:pt x="1237" y="453"/>
                  </a:cubicBezTo>
                  <a:cubicBezTo>
                    <a:pt x="1147" y="239"/>
                    <a:pt x="1005" y="70"/>
                    <a:pt x="773" y="29"/>
                  </a:cubicBezTo>
                  <a:cubicBezTo>
                    <a:pt x="648" y="7"/>
                    <a:pt x="518"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9"/>
            <p:cNvSpPr/>
            <p:nvPr/>
          </p:nvSpPr>
          <p:spPr>
            <a:xfrm>
              <a:off x="2527376" y="1395680"/>
              <a:ext cx="69344" cy="88392"/>
            </a:xfrm>
            <a:custGeom>
              <a:rect b="b" l="l" r="r" t="t"/>
              <a:pathLst>
                <a:path extrusionOk="0" h="2942" w="2308">
                  <a:moveTo>
                    <a:pt x="2054" y="0"/>
                  </a:moveTo>
                  <a:cubicBezTo>
                    <a:pt x="1976" y="0"/>
                    <a:pt x="1915" y="63"/>
                    <a:pt x="1865" y="132"/>
                  </a:cubicBezTo>
                  <a:cubicBezTo>
                    <a:pt x="1276" y="942"/>
                    <a:pt x="687" y="1752"/>
                    <a:pt x="98" y="2563"/>
                  </a:cubicBezTo>
                  <a:cubicBezTo>
                    <a:pt x="1" y="2696"/>
                    <a:pt x="9" y="2824"/>
                    <a:pt x="115" y="2900"/>
                  </a:cubicBezTo>
                  <a:cubicBezTo>
                    <a:pt x="153" y="2928"/>
                    <a:pt x="193" y="2942"/>
                    <a:pt x="234" y="2942"/>
                  </a:cubicBezTo>
                  <a:cubicBezTo>
                    <a:pt x="307" y="2942"/>
                    <a:pt x="380" y="2898"/>
                    <a:pt x="442" y="2813"/>
                  </a:cubicBezTo>
                  <a:cubicBezTo>
                    <a:pt x="1033" y="2003"/>
                    <a:pt x="1621" y="1194"/>
                    <a:pt x="2209" y="383"/>
                  </a:cubicBezTo>
                  <a:cubicBezTo>
                    <a:pt x="2244" y="335"/>
                    <a:pt x="2264" y="276"/>
                    <a:pt x="2307" y="190"/>
                  </a:cubicBezTo>
                  <a:cubicBezTo>
                    <a:pt x="2246" y="130"/>
                    <a:pt x="2196" y="51"/>
                    <a:pt x="2126" y="17"/>
                  </a:cubicBezTo>
                  <a:cubicBezTo>
                    <a:pt x="2101" y="5"/>
                    <a:pt x="2077" y="0"/>
                    <a:pt x="2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9"/>
            <p:cNvSpPr/>
            <p:nvPr/>
          </p:nvSpPr>
          <p:spPr>
            <a:xfrm>
              <a:off x="2596810" y="1533046"/>
              <a:ext cx="40411" cy="40230"/>
            </a:xfrm>
            <a:custGeom>
              <a:rect b="b" l="l" r="r" t="t"/>
              <a:pathLst>
                <a:path extrusionOk="0" h="1339" w="1345">
                  <a:moveTo>
                    <a:pt x="669" y="429"/>
                  </a:moveTo>
                  <a:cubicBezTo>
                    <a:pt x="800" y="429"/>
                    <a:pt x="910" y="535"/>
                    <a:pt x="913" y="667"/>
                  </a:cubicBezTo>
                  <a:cubicBezTo>
                    <a:pt x="914" y="800"/>
                    <a:pt x="806" y="909"/>
                    <a:pt x="671" y="909"/>
                  </a:cubicBezTo>
                  <a:cubicBezTo>
                    <a:pt x="670" y="909"/>
                    <a:pt x="669" y="909"/>
                    <a:pt x="668" y="909"/>
                  </a:cubicBezTo>
                  <a:cubicBezTo>
                    <a:pt x="538" y="909"/>
                    <a:pt x="436" y="811"/>
                    <a:pt x="432" y="681"/>
                  </a:cubicBezTo>
                  <a:cubicBezTo>
                    <a:pt x="427" y="543"/>
                    <a:pt x="529" y="434"/>
                    <a:pt x="664" y="429"/>
                  </a:cubicBezTo>
                  <a:cubicBezTo>
                    <a:pt x="666" y="429"/>
                    <a:pt x="668" y="429"/>
                    <a:pt x="669" y="429"/>
                  </a:cubicBezTo>
                  <a:close/>
                  <a:moveTo>
                    <a:pt x="672" y="1"/>
                  </a:moveTo>
                  <a:cubicBezTo>
                    <a:pt x="670" y="1"/>
                    <a:pt x="669" y="1"/>
                    <a:pt x="667" y="1"/>
                  </a:cubicBezTo>
                  <a:cubicBezTo>
                    <a:pt x="296" y="3"/>
                    <a:pt x="1" y="301"/>
                    <a:pt x="3" y="674"/>
                  </a:cubicBezTo>
                  <a:cubicBezTo>
                    <a:pt x="5" y="1044"/>
                    <a:pt x="301" y="1339"/>
                    <a:pt x="673" y="1339"/>
                  </a:cubicBezTo>
                  <a:cubicBezTo>
                    <a:pt x="674" y="1339"/>
                    <a:pt x="674" y="1339"/>
                    <a:pt x="675" y="1339"/>
                  </a:cubicBezTo>
                  <a:cubicBezTo>
                    <a:pt x="1045" y="1336"/>
                    <a:pt x="1344" y="1034"/>
                    <a:pt x="1342" y="665"/>
                  </a:cubicBezTo>
                  <a:cubicBezTo>
                    <a:pt x="1339" y="299"/>
                    <a:pt x="1038"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9"/>
            <p:cNvSpPr/>
            <p:nvPr/>
          </p:nvSpPr>
          <p:spPr>
            <a:xfrm>
              <a:off x="2514306" y="1395710"/>
              <a:ext cx="40380" cy="40290"/>
            </a:xfrm>
            <a:custGeom>
              <a:rect b="b" l="l" r="r" t="t"/>
              <a:pathLst>
                <a:path extrusionOk="0" h="1341" w="1344">
                  <a:moveTo>
                    <a:pt x="675" y="429"/>
                  </a:moveTo>
                  <a:cubicBezTo>
                    <a:pt x="810" y="429"/>
                    <a:pt x="915" y="540"/>
                    <a:pt x="914" y="677"/>
                  </a:cubicBezTo>
                  <a:cubicBezTo>
                    <a:pt x="911" y="810"/>
                    <a:pt x="808" y="912"/>
                    <a:pt x="675" y="912"/>
                  </a:cubicBezTo>
                  <a:cubicBezTo>
                    <a:pt x="672" y="912"/>
                    <a:pt x="669" y="912"/>
                    <a:pt x="666" y="911"/>
                  </a:cubicBezTo>
                  <a:cubicBezTo>
                    <a:pt x="533" y="909"/>
                    <a:pt x="426" y="792"/>
                    <a:pt x="433" y="660"/>
                  </a:cubicBezTo>
                  <a:cubicBezTo>
                    <a:pt x="440" y="533"/>
                    <a:pt x="550" y="429"/>
                    <a:pt x="675" y="429"/>
                  </a:cubicBezTo>
                  <a:close/>
                  <a:moveTo>
                    <a:pt x="675" y="1"/>
                  </a:moveTo>
                  <a:cubicBezTo>
                    <a:pt x="311" y="1"/>
                    <a:pt x="6" y="304"/>
                    <a:pt x="3" y="668"/>
                  </a:cubicBezTo>
                  <a:cubicBezTo>
                    <a:pt x="0" y="1035"/>
                    <a:pt x="302" y="1339"/>
                    <a:pt x="672" y="1340"/>
                  </a:cubicBezTo>
                  <a:cubicBezTo>
                    <a:pt x="673" y="1340"/>
                    <a:pt x="674" y="1340"/>
                    <a:pt x="675" y="1340"/>
                  </a:cubicBezTo>
                  <a:cubicBezTo>
                    <a:pt x="1046" y="1340"/>
                    <a:pt x="1341" y="1047"/>
                    <a:pt x="1342" y="675"/>
                  </a:cubicBezTo>
                  <a:cubicBezTo>
                    <a:pt x="1344" y="304"/>
                    <a:pt x="1046" y="3"/>
                    <a:pt x="678" y="1"/>
                  </a:cubicBezTo>
                  <a:cubicBezTo>
                    <a:pt x="677" y="1"/>
                    <a:pt x="676"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9"/>
            <p:cNvSpPr/>
            <p:nvPr/>
          </p:nvSpPr>
          <p:spPr>
            <a:xfrm>
              <a:off x="2486845" y="1533046"/>
              <a:ext cx="40350" cy="40230"/>
            </a:xfrm>
            <a:custGeom>
              <a:rect b="b" l="l" r="r" t="t"/>
              <a:pathLst>
                <a:path extrusionOk="0" h="1339" w="1343">
                  <a:moveTo>
                    <a:pt x="676" y="429"/>
                  </a:moveTo>
                  <a:cubicBezTo>
                    <a:pt x="807" y="429"/>
                    <a:pt x="913" y="533"/>
                    <a:pt x="914" y="667"/>
                  </a:cubicBezTo>
                  <a:cubicBezTo>
                    <a:pt x="914" y="806"/>
                    <a:pt x="812" y="910"/>
                    <a:pt x="674" y="910"/>
                  </a:cubicBezTo>
                  <a:cubicBezTo>
                    <a:pt x="539" y="909"/>
                    <a:pt x="429" y="798"/>
                    <a:pt x="432" y="665"/>
                  </a:cubicBezTo>
                  <a:cubicBezTo>
                    <a:pt x="435" y="539"/>
                    <a:pt x="540" y="434"/>
                    <a:pt x="668" y="429"/>
                  </a:cubicBezTo>
                  <a:cubicBezTo>
                    <a:pt x="671" y="429"/>
                    <a:pt x="673" y="429"/>
                    <a:pt x="676" y="429"/>
                  </a:cubicBezTo>
                  <a:close/>
                  <a:moveTo>
                    <a:pt x="675" y="1"/>
                  </a:moveTo>
                  <a:cubicBezTo>
                    <a:pt x="674" y="1"/>
                    <a:pt x="673" y="1"/>
                    <a:pt x="672" y="1"/>
                  </a:cubicBezTo>
                  <a:cubicBezTo>
                    <a:pt x="304" y="2"/>
                    <a:pt x="0" y="306"/>
                    <a:pt x="3" y="672"/>
                  </a:cubicBezTo>
                  <a:cubicBezTo>
                    <a:pt x="5" y="1040"/>
                    <a:pt x="306" y="1339"/>
                    <a:pt x="674" y="1339"/>
                  </a:cubicBezTo>
                  <a:cubicBezTo>
                    <a:pt x="675" y="1339"/>
                    <a:pt x="676" y="1339"/>
                    <a:pt x="677" y="1339"/>
                  </a:cubicBezTo>
                  <a:cubicBezTo>
                    <a:pt x="1049" y="1337"/>
                    <a:pt x="1343" y="1041"/>
                    <a:pt x="1341" y="668"/>
                  </a:cubicBezTo>
                  <a:cubicBezTo>
                    <a:pt x="1341" y="297"/>
                    <a:pt x="1045"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9"/>
            <p:cNvSpPr/>
            <p:nvPr/>
          </p:nvSpPr>
          <p:spPr>
            <a:xfrm>
              <a:off x="2569288" y="1443782"/>
              <a:ext cx="40471" cy="40230"/>
            </a:xfrm>
            <a:custGeom>
              <a:rect b="b" l="l" r="r" t="t"/>
              <a:pathLst>
                <a:path extrusionOk="0" h="1339" w="1347">
                  <a:moveTo>
                    <a:pt x="670" y="429"/>
                  </a:moveTo>
                  <a:cubicBezTo>
                    <a:pt x="673" y="429"/>
                    <a:pt x="675" y="429"/>
                    <a:pt x="678" y="429"/>
                  </a:cubicBezTo>
                  <a:cubicBezTo>
                    <a:pt x="810" y="432"/>
                    <a:pt x="917" y="546"/>
                    <a:pt x="912" y="679"/>
                  </a:cubicBezTo>
                  <a:cubicBezTo>
                    <a:pt x="908" y="812"/>
                    <a:pt x="804" y="910"/>
                    <a:pt x="672" y="910"/>
                  </a:cubicBezTo>
                  <a:cubicBezTo>
                    <a:pt x="668" y="910"/>
                    <a:pt x="665" y="910"/>
                    <a:pt x="661" y="910"/>
                  </a:cubicBezTo>
                  <a:cubicBezTo>
                    <a:pt x="530" y="905"/>
                    <a:pt x="432" y="801"/>
                    <a:pt x="433" y="671"/>
                  </a:cubicBezTo>
                  <a:cubicBezTo>
                    <a:pt x="433" y="538"/>
                    <a:pt x="540" y="429"/>
                    <a:pt x="670" y="429"/>
                  </a:cubicBezTo>
                  <a:close/>
                  <a:moveTo>
                    <a:pt x="674" y="0"/>
                  </a:moveTo>
                  <a:cubicBezTo>
                    <a:pt x="672" y="0"/>
                    <a:pt x="669" y="0"/>
                    <a:pt x="666" y="0"/>
                  </a:cubicBezTo>
                  <a:cubicBezTo>
                    <a:pt x="298" y="3"/>
                    <a:pt x="0" y="308"/>
                    <a:pt x="3" y="676"/>
                  </a:cubicBezTo>
                  <a:cubicBezTo>
                    <a:pt x="7" y="1046"/>
                    <a:pt x="302" y="1338"/>
                    <a:pt x="672" y="1338"/>
                  </a:cubicBezTo>
                  <a:cubicBezTo>
                    <a:pt x="674" y="1338"/>
                    <a:pt x="676" y="1338"/>
                    <a:pt x="678" y="1338"/>
                  </a:cubicBezTo>
                  <a:cubicBezTo>
                    <a:pt x="1049" y="1337"/>
                    <a:pt x="1347" y="1035"/>
                    <a:pt x="1343" y="665"/>
                  </a:cubicBezTo>
                  <a:cubicBezTo>
                    <a:pt x="1338" y="299"/>
                    <a:pt x="1038"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 name="Google Shape;1250;p59"/>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9"/>
          <p:cNvSpPr/>
          <p:nvPr/>
        </p:nvSpPr>
        <p:spPr>
          <a:xfrm>
            <a:off x="886097" y="2259607"/>
            <a:ext cx="593100" cy="5931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9"/>
          <p:cNvSpPr/>
          <p:nvPr/>
        </p:nvSpPr>
        <p:spPr>
          <a:xfrm>
            <a:off x="886075" y="3095984"/>
            <a:ext cx="593100" cy="5931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9"/>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Future projects</a:t>
            </a:r>
            <a:endParaRPr/>
          </a:p>
        </p:txBody>
      </p:sp>
      <p:grpSp>
        <p:nvGrpSpPr>
          <p:cNvPr id="1254" name="Google Shape;1254;p59"/>
          <p:cNvGrpSpPr/>
          <p:nvPr/>
        </p:nvGrpSpPr>
        <p:grpSpPr>
          <a:xfrm>
            <a:off x="1013329" y="2366397"/>
            <a:ext cx="338975" cy="379493"/>
            <a:chOff x="2354827" y="3357078"/>
            <a:chExt cx="391607" cy="438417"/>
          </a:xfrm>
        </p:grpSpPr>
        <p:sp>
          <p:nvSpPr>
            <p:cNvPr id="1255" name="Google Shape;1255;p59"/>
            <p:cNvSpPr/>
            <p:nvPr/>
          </p:nvSpPr>
          <p:spPr>
            <a:xfrm>
              <a:off x="2354827" y="3357078"/>
              <a:ext cx="287951" cy="253520"/>
            </a:xfrm>
            <a:custGeom>
              <a:rect b="b" l="l" r="r" t="t"/>
              <a:pathLst>
                <a:path extrusionOk="0" h="8438" w="9584">
                  <a:moveTo>
                    <a:pt x="1398" y="0"/>
                  </a:moveTo>
                  <a:cubicBezTo>
                    <a:pt x="1381" y="9"/>
                    <a:pt x="1364" y="19"/>
                    <a:pt x="1346" y="23"/>
                  </a:cubicBezTo>
                  <a:cubicBezTo>
                    <a:pt x="515" y="183"/>
                    <a:pt x="2" y="802"/>
                    <a:pt x="2" y="1646"/>
                  </a:cubicBezTo>
                  <a:cubicBezTo>
                    <a:pt x="1" y="3360"/>
                    <a:pt x="1" y="5075"/>
                    <a:pt x="3" y="6789"/>
                  </a:cubicBezTo>
                  <a:cubicBezTo>
                    <a:pt x="3" y="6930"/>
                    <a:pt x="15" y="7075"/>
                    <a:pt x="47" y="7212"/>
                  </a:cubicBezTo>
                  <a:cubicBezTo>
                    <a:pt x="226" y="7956"/>
                    <a:pt x="851" y="8435"/>
                    <a:pt x="1642" y="8435"/>
                  </a:cubicBezTo>
                  <a:cubicBezTo>
                    <a:pt x="2612" y="8437"/>
                    <a:pt x="3580" y="8437"/>
                    <a:pt x="4549" y="8437"/>
                  </a:cubicBezTo>
                  <a:cubicBezTo>
                    <a:pt x="5518" y="8437"/>
                    <a:pt x="6487" y="8437"/>
                    <a:pt x="7456" y="8437"/>
                  </a:cubicBezTo>
                  <a:cubicBezTo>
                    <a:pt x="7476" y="8437"/>
                    <a:pt x="7494" y="8437"/>
                    <a:pt x="7513" y="8435"/>
                  </a:cubicBezTo>
                  <a:cubicBezTo>
                    <a:pt x="7655" y="8430"/>
                    <a:pt x="7750" y="8345"/>
                    <a:pt x="7751" y="8223"/>
                  </a:cubicBezTo>
                  <a:cubicBezTo>
                    <a:pt x="7752" y="8101"/>
                    <a:pt x="7658" y="8015"/>
                    <a:pt x="7516" y="8009"/>
                  </a:cubicBezTo>
                  <a:cubicBezTo>
                    <a:pt x="7504" y="8009"/>
                    <a:pt x="7491" y="8009"/>
                    <a:pt x="7478" y="8009"/>
                  </a:cubicBezTo>
                  <a:cubicBezTo>
                    <a:pt x="7453" y="8009"/>
                    <a:pt x="7428" y="8009"/>
                    <a:pt x="7402" y="8009"/>
                  </a:cubicBezTo>
                  <a:cubicBezTo>
                    <a:pt x="5480" y="8009"/>
                    <a:pt x="3555" y="8009"/>
                    <a:pt x="1631" y="8008"/>
                  </a:cubicBezTo>
                  <a:cubicBezTo>
                    <a:pt x="952" y="8008"/>
                    <a:pt x="432" y="7516"/>
                    <a:pt x="431" y="6861"/>
                  </a:cubicBezTo>
                  <a:cubicBezTo>
                    <a:pt x="427" y="5098"/>
                    <a:pt x="427" y="3337"/>
                    <a:pt x="431" y="1576"/>
                  </a:cubicBezTo>
                  <a:cubicBezTo>
                    <a:pt x="432" y="942"/>
                    <a:pt x="941" y="432"/>
                    <a:pt x="1575" y="431"/>
                  </a:cubicBezTo>
                  <a:cubicBezTo>
                    <a:pt x="2648" y="428"/>
                    <a:pt x="3721" y="427"/>
                    <a:pt x="4795" y="427"/>
                  </a:cubicBezTo>
                  <a:cubicBezTo>
                    <a:pt x="5868" y="427"/>
                    <a:pt x="6941" y="428"/>
                    <a:pt x="8015" y="431"/>
                  </a:cubicBezTo>
                  <a:cubicBezTo>
                    <a:pt x="8524" y="432"/>
                    <a:pt x="8963" y="771"/>
                    <a:pt x="9102" y="1260"/>
                  </a:cubicBezTo>
                  <a:cubicBezTo>
                    <a:pt x="9138" y="1391"/>
                    <a:pt x="9150" y="1531"/>
                    <a:pt x="9151" y="1667"/>
                  </a:cubicBezTo>
                  <a:cubicBezTo>
                    <a:pt x="9154" y="3249"/>
                    <a:pt x="9152" y="4830"/>
                    <a:pt x="9152" y="6411"/>
                  </a:cubicBezTo>
                  <a:cubicBezTo>
                    <a:pt x="9152" y="6588"/>
                    <a:pt x="9234" y="6691"/>
                    <a:pt x="9367" y="6691"/>
                  </a:cubicBezTo>
                  <a:cubicBezTo>
                    <a:pt x="9494" y="6691"/>
                    <a:pt x="9580" y="6594"/>
                    <a:pt x="9580" y="6441"/>
                  </a:cubicBezTo>
                  <a:cubicBezTo>
                    <a:pt x="9580" y="4808"/>
                    <a:pt x="9584" y="3173"/>
                    <a:pt x="9575" y="1540"/>
                  </a:cubicBezTo>
                  <a:cubicBezTo>
                    <a:pt x="9573" y="1046"/>
                    <a:pt x="9351" y="647"/>
                    <a:pt x="8968" y="336"/>
                  </a:cubicBezTo>
                  <a:cubicBezTo>
                    <a:pt x="8745" y="155"/>
                    <a:pt x="8481" y="72"/>
                    <a:pt x="8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9"/>
            <p:cNvSpPr/>
            <p:nvPr/>
          </p:nvSpPr>
          <p:spPr>
            <a:xfrm>
              <a:off x="2596599" y="3556486"/>
              <a:ext cx="149834" cy="239008"/>
            </a:xfrm>
            <a:custGeom>
              <a:rect b="b" l="l" r="r" t="t"/>
              <a:pathLst>
                <a:path extrusionOk="0" h="7955" w="4987">
                  <a:moveTo>
                    <a:pt x="528" y="738"/>
                  </a:moveTo>
                  <a:lnTo>
                    <a:pt x="528" y="738"/>
                  </a:lnTo>
                  <a:cubicBezTo>
                    <a:pt x="1784" y="1772"/>
                    <a:pt x="3014" y="2784"/>
                    <a:pt x="4268" y="3815"/>
                  </a:cubicBezTo>
                  <a:cubicBezTo>
                    <a:pt x="4122" y="3848"/>
                    <a:pt x="4001" y="3876"/>
                    <a:pt x="3880" y="3901"/>
                  </a:cubicBezTo>
                  <a:cubicBezTo>
                    <a:pt x="3485" y="3981"/>
                    <a:pt x="3090" y="4063"/>
                    <a:pt x="2694" y="4139"/>
                  </a:cubicBezTo>
                  <a:cubicBezTo>
                    <a:pt x="2573" y="4161"/>
                    <a:pt x="2477" y="4213"/>
                    <a:pt x="2394" y="4309"/>
                  </a:cubicBezTo>
                  <a:cubicBezTo>
                    <a:pt x="2050" y="4706"/>
                    <a:pt x="1699" y="5097"/>
                    <a:pt x="1323" y="5519"/>
                  </a:cubicBezTo>
                  <a:cubicBezTo>
                    <a:pt x="1056" y="3912"/>
                    <a:pt x="795" y="2344"/>
                    <a:pt x="528" y="738"/>
                  </a:cubicBezTo>
                  <a:close/>
                  <a:moveTo>
                    <a:pt x="223" y="0"/>
                  </a:moveTo>
                  <a:cubicBezTo>
                    <a:pt x="190" y="0"/>
                    <a:pt x="156" y="9"/>
                    <a:pt x="119" y="30"/>
                  </a:cubicBezTo>
                  <a:cubicBezTo>
                    <a:pt x="1" y="96"/>
                    <a:pt x="6" y="207"/>
                    <a:pt x="25" y="318"/>
                  </a:cubicBezTo>
                  <a:cubicBezTo>
                    <a:pt x="64" y="561"/>
                    <a:pt x="105" y="805"/>
                    <a:pt x="145" y="1048"/>
                  </a:cubicBezTo>
                  <a:cubicBezTo>
                    <a:pt x="417" y="2681"/>
                    <a:pt x="689" y="4313"/>
                    <a:pt x="961" y="5946"/>
                  </a:cubicBezTo>
                  <a:cubicBezTo>
                    <a:pt x="979" y="6059"/>
                    <a:pt x="1004" y="6163"/>
                    <a:pt x="1131" y="6199"/>
                  </a:cubicBezTo>
                  <a:cubicBezTo>
                    <a:pt x="1153" y="6206"/>
                    <a:pt x="1173" y="6209"/>
                    <a:pt x="1192" y="6209"/>
                  </a:cubicBezTo>
                  <a:cubicBezTo>
                    <a:pt x="1279" y="6209"/>
                    <a:pt x="1339" y="6147"/>
                    <a:pt x="1398" y="6081"/>
                  </a:cubicBezTo>
                  <a:cubicBezTo>
                    <a:pt x="1746" y="5686"/>
                    <a:pt x="2096" y="5291"/>
                    <a:pt x="2446" y="4898"/>
                  </a:cubicBezTo>
                  <a:cubicBezTo>
                    <a:pt x="2490" y="4850"/>
                    <a:pt x="2535" y="4802"/>
                    <a:pt x="2588" y="4743"/>
                  </a:cubicBezTo>
                  <a:cubicBezTo>
                    <a:pt x="2623" y="4801"/>
                    <a:pt x="2650" y="4843"/>
                    <a:pt x="2675" y="4886"/>
                  </a:cubicBezTo>
                  <a:cubicBezTo>
                    <a:pt x="3224" y="5835"/>
                    <a:pt x="3772" y="6784"/>
                    <a:pt x="4320" y="7733"/>
                  </a:cubicBezTo>
                  <a:cubicBezTo>
                    <a:pt x="4340" y="7765"/>
                    <a:pt x="4358" y="7799"/>
                    <a:pt x="4378" y="7831"/>
                  </a:cubicBezTo>
                  <a:cubicBezTo>
                    <a:pt x="4431" y="7912"/>
                    <a:pt x="4500" y="7955"/>
                    <a:pt x="4572" y="7955"/>
                  </a:cubicBezTo>
                  <a:cubicBezTo>
                    <a:pt x="4608" y="7955"/>
                    <a:pt x="4645" y="7944"/>
                    <a:pt x="4681" y="7922"/>
                  </a:cubicBezTo>
                  <a:cubicBezTo>
                    <a:pt x="4784" y="7859"/>
                    <a:pt x="4811" y="7745"/>
                    <a:pt x="4749" y="7623"/>
                  </a:cubicBezTo>
                  <a:cubicBezTo>
                    <a:pt x="4730" y="7585"/>
                    <a:pt x="4708" y="7549"/>
                    <a:pt x="4687" y="7512"/>
                  </a:cubicBezTo>
                  <a:lnTo>
                    <a:pt x="3056" y="4690"/>
                  </a:lnTo>
                  <a:cubicBezTo>
                    <a:pt x="3028" y="4642"/>
                    <a:pt x="3002" y="4593"/>
                    <a:pt x="2962" y="4524"/>
                  </a:cubicBezTo>
                  <a:cubicBezTo>
                    <a:pt x="3565" y="4400"/>
                    <a:pt x="4140" y="4282"/>
                    <a:pt x="4716" y="4164"/>
                  </a:cubicBezTo>
                  <a:cubicBezTo>
                    <a:pt x="4822" y="4143"/>
                    <a:pt x="4923" y="4116"/>
                    <a:pt x="4955" y="3994"/>
                  </a:cubicBezTo>
                  <a:cubicBezTo>
                    <a:pt x="4986" y="3876"/>
                    <a:pt x="4923" y="3798"/>
                    <a:pt x="4837" y="3728"/>
                  </a:cubicBezTo>
                  <a:cubicBezTo>
                    <a:pt x="3361" y="2517"/>
                    <a:pt x="1887" y="1304"/>
                    <a:pt x="414" y="91"/>
                  </a:cubicBezTo>
                  <a:cubicBezTo>
                    <a:pt x="353" y="40"/>
                    <a:pt x="292" y="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9"/>
            <p:cNvSpPr/>
            <p:nvPr/>
          </p:nvSpPr>
          <p:spPr>
            <a:xfrm>
              <a:off x="2402809" y="3405510"/>
              <a:ext cx="185257" cy="106870"/>
            </a:xfrm>
            <a:custGeom>
              <a:rect b="b" l="l" r="r" t="t"/>
              <a:pathLst>
                <a:path extrusionOk="0" h="3557" w="6166">
                  <a:moveTo>
                    <a:pt x="309" y="1"/>
                  </a:moveTo>
                  <a:cubicBezTo>
                    <a:pt x="264" y="1"/>
                    <a:pt x="219" y="1"/>
                    <a:pt x="175" y="2"/>
                  </a:cubicBezTo>
                  <a:cubicBezTo>
                    <a:pt x="66" y="3"/>
                    <a:pt x="0" y="102"/>
                    <a:pt x="9" y="214"/>
                  </a:cubicBezTo>
                  <a:cubicBezTo>
                    <a:pt x="17" y="332"/>
                    <a:pt x="88" y="407"/>
                    <a:pt x="210" y="414"/>
                  </a:cubicBezTo>
                  <a:cubicBezTo>
                    <a:pt x="267" y="416"/>
                    <a:pt x="326" y="419"/>
                    <a:pt x="383" y="419"/>
                  </a:cubicBezTo>
                  <a:cubicBezTo>
                    <a:pt x="426" y="419"/>
                    <a:pt x="468" y="417"/>
                    <a:pt x="509" y="414"/>
                  </a:cubicBezTo>
                  <a:cubicBezTo>
                    <a:pt x="522" y="413"/>
                    <a:pt x="534" y="413"/>
                    <a:pt x="546" y="413"/>
                  </a:cubicBezTo>
                  <a:cubicBezTo>
                    <a:pt x="706" y="413"/>
                    <a:pt x="801" y="492"/>
                    <a:pt x="866" y="650"/>
                  </a:cubicBezTo>
                  <a:cubicBezTo>
                    <a:pt x="1194" y="1427"/>
                    <a:pt x="1528" y="2202"/>
                    <a:pt x="1861" y="2978"/>
                  </a:cubicBezTo>
                  <a:cubicBezTo>
                    <a:pt x="2022" y="3349"/>
                    <a:pt x="2311" y="3556"/>
                    <a:pt x="2694" y="3556"/>
                  </a:cubicBezTo>
                  <a:cubicBezTo>
                    <a:pt x="2737" y="3556"/>
                    <a:pt x="2781" y="3554"/>
                    <a:pt x="2826" y="3548"/>
                  </a:cubicBezTo>
                  <a:cubicBezTo>
                    <a:pt x="3683" y="3451"/>
                    <a:pt x="4540" y="3342"/>
                    <a:pt x="5396" y="3231"/>
                  </a:cubicBezTo>
                  <a:cubicBezTo>
                    <a:pt x="5763" y="3183"/>
                    <a:pt x="6065" y="2893"/>
                    <a:pt x="6129" y="2528"/>
                  </a:cubicBezTo>
                  <a:cubicBezTo>
                    <a:pt x="6161" y="2342"/>
                    <a:pt x="6154" y="2150"/>
                    <a:pt x="6165" y="1961"/>
                  </a:cubicBezTo>
                  <a:cubicBezTo>
                    <a:pt x="6162" y="1960"/>
                    <a:pt x="6158" y="1960"/>
                    <a:pt x="6155" y="1960"/>
                  </a:cubicBezTo>
                  <a:lnTo>
                    <a:pt x="6155" y="1676"/>
                  </a:lnTo>
                  <a:cubicBezTo>
                    <a:pt x="6155" y="1142"/>
                    <a:pt x="5915" y="897"/>
                    <a:pt x="5381" y="868"/>
                  </a:cubicBezTo>
                  <a:cubicBezTo>
                    <a:pt x="4670" y="829"/>
                    <a:pt x="3959" y="779"/>
                    <a:pt x="3249" y="736"/>
                  </a:cubicBezTo>
                  <a:cubicBezTo>
                    <a:pt x="2939" y="716"/>
                    <a:pt x="2632" y="695"/>
                    <a:pt x="2324" y="678"/>
                  </a:cubicBezTo>
                  <a:cubicBezTo>
                    <a:pt x="2316" y="678"/>
                    <a:pt x="2309" y="677"/>
                    <a:pt x="2302" y="677"/>
                  </a:cubicBezTo>
                  <a:cubicBezTo>
                    <a:pt x="2169" y="677"/>
                    <a:pt x="2081" y="752"/>
                    <a:pt x="2069" y="869"/>
                  </a:cubicBezTo>
                  <a:cubicBezTo>
                    <a:pt x="2057" y="1000"/>
                    <a:pt x="2140" y="1087"/>
                    <a:pt x="2294" y="1103"/>
                  </a:cubicBezTo>
                  <a:cubicBezTo>
                    <a:pt x="2394" y="1112"/>
                    <a:pt x="2494" y="1118"/>
                    <a:pt x="2594" y="1125"/>
                  </a:cubicBezTo>
                  <a:cubicBezTo>
                    <a:pt x="3545" y="1183"/>
                    <a:pt x="4498" y="1242"/>
                    <a:pt x="5451" y="1302"/>
                  </a:cubicBezTo>
                  <a:cubicBezTo>
                    <a:pt x="5642" y="1313"/>
                    <a:pt x="5725" y="1403"/>
                    <a:pt x="5727" y="1593"/>
                  </a:cubicBezTo>
                  <a:cubicBezTo>
                    <a:pt x="5730" y="1831"/>
                    <a:pt x="5730" y="2068"/>
                    <a:pt x="5727" y="2304"/>
                  </a:cubicBezTo>
                  <a:cubicBezTo>
                    <a:pt x="5724" y="2593"/>
                    <a:pt x="5575" y="2774"/>
                    <a:pt x="5291" y="2812"/>
                  </a:cubicBezTo>
                  <a:cubicBezTo>
                    <a:pt x="4483" y="2917"/>
                    <a:pt x="3672" y="3020"/>
                    <a:pt x="2862" y="3118"/>
                  </a:cubicBezTo>
                  <a:cubicBezTo>
                    <a:pt x="2806" y="3125"/>
                    <a:pt x="2756" y="3128"/>
                    <a:pt x="2710" y="3128"/>
                  </a:cubicBezTo>
                  <a:cubicBezTo>
                    <a:pt x="2459" y="3128"/>
                    <a:pt x="2348" y="3024"/>
                    <a:pt x="2224" y="2737"/>
                  </a:cubicBezTo>
                  <a:cubicBezTo>
                    <a:pt x="1899" y="1978"/>
                    <a:pt x="1573" y="1221"/>
                    <a:pt x="1250" y="462"/>
                  </a:cubicBezTo>
                  <a:cubicBezTo>
                    <a:pt x="1170" y="270"/>
                    <a:pt x="1056" y="91"/>
                    <a:pt x="851" y="47"/>
                  </a:cubicBezTo>
                  <a:cubicBezTo>
                    <a:pt x="675" y="10"/>
                    <a:pt x="492" y="1"/>
                    <a:pt x="3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9"/>
            <p:cNvSpPr/>
            <p:nvPr/>
          </p:nvSpPr>
          <p:spPr>
            <a:xfrm>
              <a:off x="2437271" y="3522145"/>
              <a:ext cx="40350" cy="40320"/>
            </a:xfrm>
            <a:custGeom>
              <a:rect b="b" l="l" r="r" t="t"/>
              <a:pathLst>
                <a:path extrusionOk="0" h="1342" w="1343">
                  <a:moveTo>
                    <a:pt x="674" y="429"/>
                  </a:moveTo>
                  <a:cubicBezTo>
                    <a:pt x="676" y="429"/>
                    <a:pt x="678" y="429"/>
                    <a:pt x="679" y="430"/>
                  </a:cubicBezTo>
                  <a:cubicBezTo>
                    <a:pt x="817" y="431"/>
                    <a:pt x="918" y="539"/>
                    <a:pt x="914" y="677"/>
                  </a:cubicBezTo>
                  <a:cubicBezTo>
                    <a:pt x="910" y="806"/>
                    <a:pt x="804" y="912"/>
                    <a:pt x="676" y="913"/>
                  </a:cubicBezTo>
                  <a:cubicBezTo>
                    <a:pt x="676" y="913"/>
                    <a:pt x="675" y="913"/>
                    <a:pt x="674" y="913"/>
                  </a:cubicBezTo>
                  <a:cubicBezTo>
                    <a:pt x="544" y="913"/>
                    <a:pt x="430" y="798"/>
                    <a:pt x="430" y="668"/>
                  </a:cubicBezTo>
                  <a:cubicBezTo>
                    <a:pt x="432" y="537"/>
                    <a:pt x="540" y="429"/>
                    <a:pt x="674" y="429"/>
                  </a:cubicBezTo>
                  <a:close/>
                  <a:moveTo>
                    <a:pt x="675" y="1"/>
                  </a:moveTo>
                  <a:cubicBezTo>
                    <a:pt x="674" y="1"/>
                    <a:pt x="673" y="1"/>
                    <a:pt x="672" y="1"/>
                  </a:cubicBezTo>
                  <a:cubicBezTo>
                    <a:pt x="301" y="2"/>
                    <a:pt x="0" y="303"/>
                    <a:pt x="2" y="670"/>
                  </a:cubicBezTo>
                  <a:cubicBezTo>
                    <a:pt x="5" y="1038"/>
                    <a:pt x="310" y="1342"/>
                    <a:pt x="675" y="1342"/>
                  </a:cubicBezTo>
                  <a:cubicBezTo>
                    <a:pt x="1045" y="1340"/>
                    <a:pt x="1343" y="1040"/>
                    <a:pt x="1343" y="667"/>
                  </a:cubicBezTo>
                  <a:cubicBezTo>
                    <a:pt x="1341" y="295"/>
                    <a:pt x="1047" y="1"/>
                    <a:pt x="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9"/>
            <p:cNvSpPr/>
            <p:nvPr/>
          </p:nvSpPr>
          <p:spPr>
            <a:xfrm>
              <a:off x="2547416" y="3522145"/>
              <a:ext cx="40350" cy="40320"/>
            </a:xfrm>
            <a:custGeom>
              <a:rect b="b" l="l" r="r" t="t"/>
              <a:pathLst>
                <a:path extrusionOk="0" h="1342" w="1343">
                  <a:moveTo>
                    <a:pt x="670" y="429"/>
                  </a:moveTo>
                  <a:cubicBezTo>
                    <a:pt x="804" y="429"/>
                    <a:pt x="911" y="533"/>
                    <a:pt x="914" y="666"/>
                  </a:cubicBezTo>
                  <a:cubicBezTo>
                    <a:pt x="915" y="795"/>
                    <a:pt x="801" y="913"/>
                    <a:pt x="671" y="913"/>
                  </a:cubicBezTo>
                  <a:cubicBezTo>
                    <a:pt x="544" y="913"/>
                    <a:pt x="434" y="808"/>
                    <a:pt x="430" y="680"/>
                  </a:cubicBezTo>
                  <a:cubicBezTo>
                    <a:pt x="423" y="541"/>
                    <a:pt x="523" y="434"/>
                    <a:pt x="662" y="430"/>
                  </a:cubicBezTo>
                  <a:cubicBezTo>
                    <a:pt x="665" y="429"/>
                    <a:pt x="667" y="429"/>
                    <a:pt x="670" y="429"/>
                  </a:cubicBezTo>
                  <a:close/>
                  <a:moveTo>
                    <a:pt x="668" y="1"/>
                  </a:moveTo>
                  <a:cubicBezTo>
                    <a:pt x="295" y="1"/>
                    <a:pt x="2" y="295"/>
                    <a:pt x="2" y="668"/>
                  </a:cubicBezTo>
                  <a:cubicBezTo>
                    <a:pt x="0" y="1038"/>
                    <a:pt x="301" y="1340"/>
                    <a:pt x="669" y="1342"/>
                  </a:cubicBezTo>
                  <a:cubicBezTo>
                    <a:pt x="1035" y="1342"/>
                    <a:pt x="1341" y="1035"/>
                    <a:pt x="1341" y="670"/>
                  </a:cubicBezTo>
                  <a:cubicBezTo>
                    <a:pt x="1342" y="300"/>
                    <a:pt x="1043" y="1"/>
                    <a:pt x="671" y="1"/>
                  </a:cubicBezTo>
                  <a:cubicBezTo>
                    <a:pt x="670" y="1"/>
                    <a:pt x="669" y="1"/>
                    <a:pt x="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9"/>
            <p:cNvSpPr/>
            <p:nvPr/>
          </p:nvSpPr>
          <p:spPr>
            <a:xfrm>
              <a:off x="2553485" y="3625079"/>
              <a:ext cx="41973" cy="47291"/>
            </a:xfrm>
            <a:custGeom>
              <a:rect b="b" l="l" r="r" t="t"/>
              <a:pathLst>
                <a:path extrusionOk="0" h="1574" w="1397">
                  <a:moveTo>
                    <a:pt x="1143" y="1"/>
                  </a:moveTo>
                  <a:cubicBezTo>
                    <a:pt x="1074" y="1"/>
                    <a:pt x="1015" y="50"/>
                    <a:pt x="966" y="111"/>
                  </a:cubicBezTo>
                  <a:cubicBezTo>
                    <a:pt x="675" y="474"/>
                    <a:pt x="384" y="835"/>
                    <a:pt x="96" y="1199"/>
                  </a:cubicBezTo>
                  <a:cubicBezTo>
                    <a:pt x="1" y="1320"/>
                    <a:pt x="6" y="1444"/>
                    <a:pt x="106" y="1525"/>
                  </a:cubicBezTo>
                  <a:cubicBezTo>
                    <a:pt x="145" y="1557"/>
                    <a:pt x="190" y="1574"/>
                    <a:pt x="235" y="1574"/>
                  </a:cubicBezTo>
                  <a:cubicBezTo>
                    <a:pt x="302" y="1574"/>
                    <a:pt x="371" y="1538"/>
                    <a:pt x="428" y="1466"/>
                  </a:cubicBezTo>
                  <a:cubicBezTo>
                    <a:pt x="720" y="1105"/>
                    <a:pt x="1010" y="742"/>
                    <a:pt x="1296" y="378"/>
                  </a:cubicBezTo>
                  <a:cubicBezTo>
                    <a:pt x="1333" y="332"/>
                    <a:pt x="1354" y="273"/>
                    <a:pt x="1396" y="194"/>
                  </a:cubicBezTo>
                  <a:cubicBezTo>
                    <a:pt x="1336" y="132"/>
                    <a:pt x="1289" y="58"/>
                    <a:pt x="1223" y="23"/>
                  </a:cubicBezTo>
                  <a:cubicBezTo>
                    <a:pt x="1195" y="8"/>
                    <a:pt x="1169" y="1"/>
                    <a:pt x="1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9"/>
            <p:cNvSpPr/>
            <p:nvPr/>
          </p:nvSpPr>
          <p:spPr>
            <a:xfrm>
              <a:off x="2650019" y="3556576"/>
              <a:ext cx="54802" cy="19559"/>
            </a:xfrm>
            <a:custGeom>
              <a:rect b="b" l="l" r="r" t="t"/>
              <a:pathLst>
                <a:path extrusionOk="0" h="651" w="1824">
                  <a:moveTo>
                    <a:pt x="1560" y="0"/>
                  </a:moveTo>
                  <a:cubicBezTo>
                    <a:pt x="1557" y="0"/>
                    <a:pt x="1554" y="0"/>
                    <a:pt x="1551" y="0"/>
                  </a:cubicBezTo>
                  <a:cubicBezTo>
                    <a:pt x="1110" y="75"/>
                    <a:pt x="637" y="149"/>
                    <a:pt x="169" y="238"/>
                  </a:cubicBezTo>
                  <a:cubicBezTo>
                    <a:pt x="54" y="259"/>
                    <a:pt x="1" y="357"/>
                    <a:pt x="22" y="478"/>
                  </a:cubicBezTo>
                  <a:cubicBezTo>
                    <a:pt x="38" y="581"/>
                    <a:pt x="126" y="650"/>
                    <a:pt x="231" y="650"/>
                  </a:cubicBezTo>
                  <a:cubicBezTo>
                    <a:pt x="241" y="650"/>
                    <a:pt x="252" y="650"/>
                    <a:pt x="262" y="648"/>
                  </a:cubicBezTo>
                  <a:cubicBezTo>
                    <a:pt x="361" y="637"/>
                    <a:pt x="459" y="616"/>
                    <a:pt x="556" y="599"/>
                  </a:cubicBezTo>
                  <a:cubicBezTo>
                    <a:pt x="906" y="542"/>
                    <a:pt x="1257" y="485"/>
                    <a:pt x="1606" y="425"/>
                  </a:cubicBezTo>
                  <a:cubicBezTo>
                    <a:pt x="1751" y="401"/>
                    <a:pt x="1824" y="310"/>
                    <a:pt x="1810" y="183"/>
                  </a:cubicBezTo>
                  <a:cubicBezTo>
                    <a:pt x="1797" y="70"/>
                    <a:pt x="1712" y="0"/>
                    <a:pt x="1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9"/>
          <p:cNvGrpSpPr/>
          <p:nvPr/>
        </p:nvGrpSpPr>
        <p:grpSpPr>
          <a:xfrm>
            <a:off x="1028328" y="3203540"/>
            <a:ext cx="308963" cy="377985"/>
            <a:chOff x="8024649" y="1348119"/>
            <a:chExt cx="356935" cy="436674"/>
          </a:xfrm>
        </p:grpSpPr>
        <p:sp>
          <p:nvSpPr>
            <p:cNvPr id="1263" name="Google Shape;1263;p59"/>
            <p:cNvSpPr/>
            <p:nvPr/>
          </p:nvSpPr>
          <p:spPr>
            <a:xfrm>
              <a:off x="8024649" y="1348119"/>
              <a:ext cx="356935" cy="436674"/>
            </a:xfrm>
            <a:custGeom>
              <a:rect b="b" l="l" r="r" t="t"/>
              <a:pathLst>
                <a:path extrusionOk="0" h="14534" w="11880">
                  <a:moveTo>
                    <a:pt x="4552" y="404"/>
                  </a:moveTo>
                  <a:cubicBezTo>
                    <a:pt x="4552" y="502"/>
                    <a:pt x="4565" y="601"/>
                    <a:pt x="4549" y="695"/>
                  </a:cubicBezTo>
                  <a:cubicBezTo>
                    <a:pt x="4528" y="817"/>
                    <a:pt x="4438" y="882"/>
                    <a:pt x="4316" y="882"/>
                  </a:cubicBezTo>
                  <a:cubicBezTo>
                    <a:pt x="3879" y="883"/>
                    <a:pt x="3442" y="883"/>
                    <a:pt x="3005" y="883"/>
                  </a:cubicBezTo>
                  <a:cubicBezTo>
                    <a:pt x="2685" y="883"/>
                    <a:pt x="2365" y="883"/>
                    <a:pt x="2045" y="882"/>
                  </a:cubicBezTo>
                  <a:cubicBezTo>
                    <a:pt x="1900" y="880"/>
                    <a:pt x="1807" y="786"/>
                    <a:pt x="1797" y="643"/>
                  </a:cubicBezTo>
                  <a:cubicBezTo>
                    <a:pt x="1792" y="568"/>
                    <a:pt x="1796" y="493"/>
                    <a:pt x="1796" y="404"/>
                  </a:cubicBezTo>
                  <a:close/>
                  <a:moveTo>
                    <a:pt x="7281" y="5871"/>
                  </a:moveTo>
                  <a:cubicBezTo>
                    <a:pt x="7363" y="5871"/>
                    <a:pt x="7444" y="5913"/>
                    <a:pt x="7560" y="5995"/>
                  </a:cubicBezTo>
                  <a:cubicBezTo>
                    <a:pt x="7619" y="6036"/>
                    <a:pt x="7678" y="6075"/>
                    <a:pt x="7730" y="6125"/>
                  </a:cubicBezTo>
                  <a:cubicBezTo>
                    <a:pt x="7972" y="6355"/>
                    <a:pt x="8245" y="6454"/>
                    <a:pt x="8549" y="6454"/>
                  </a:cubicBezTo>
                  <a:cubicBezTo>
                    <a:pt x="8650" y="6454"/>
                    <a:pt x="8753" y="6443"/>
                    <a:pt x="8860" y="6423"/>
                  </a:cubicBezTo>
                  <a:cubicBezTo>
                    <a:pt x="8992" y="6397"/>
                    <a:pt x="9092" y="6382"/>
                    <a:pt x="9172" y="6382"/>
                  </a:cubicBezTo>
                  <a:cubicBezTo>
                    <a:pt x="9386" y="6382"/>
                    <a:pt x="9452" y="6494"/>
                    <a:pt x="9584" y="6825"/>
                  </a:cubicBezTo>
                  <a:cubicBezTo>
                    <a:pt x="9607" y="6882"/>
                    <a:pt x="9629" y="6940"/>
                    <a:pt x="9652" y="6998"/>
                  </a:cubicBezTo>
                  <a:cubicBezTo>
                    <a:pt x="9764" y="7298"/>
                    <a:pt x="9971" y="7505"/>
                    <a:pt x="10273" y="7619"/>
                  </a:cubicBezTo>
                  <a:cubicBezTo>
                    <a:pt x="10413" y="7674"/>
                    <a:pt x="10553" y="7734"/>
                    <a:pt x="10690" y="7796"/>
                  </a:cubicBezTo>
                  <a:cubicBezTo>
                    <a:pt x="10845" y="7866"/>
                    <a:pt x="10903" y="7993"/>
                    <a:pt x="10884" y="8156"/>
                  </a:cubicBezTo>
                  <a:cubicBezTo>
                    <a:pt x="10866" y="8320"/>
                    <a:pt x="10845" y="8485"/>
                    <a:pt x="10822" y="8649"/>
                  </a:cubicBezTo>
                  <a:cubicBezTo>
                    <a:pt x="10787" y="8901"/>
                    <a:pt x="10842" y="9130"/>
                    <a:pt x="10991" y="9334"/>
                  </a:cubicBezTo>
                  <a:cubicBezTo>
                    <a:pt x="11098" y="9480"/>
                    <a:pt x="11209" y="9622"/>
                    <a:pt x="11316" y="9767"/>
                  </a:cubicBezTo>
                  <a:cubicBezTo>
                    <a:pt x="11424" y="9914"/>
                    <a:pt x="11423" y="10063"/>
                    <a:pt x="11314" y="10212"/>
                  </a:cubicBezTo>
                  <a:cubicBezTo>
                    <a:pt x="11250" y="10299"/>
                    <a:pt x="11189" y="10392"/>
                    <a:pt x="11116" y="10472"/>
                  </a:cubicBezTo>
                  <a:cubicBezTo>
                    <a:pt x="10836" y="10776"/>
                    <a:pt x="10761" y="11130"/>
                    <a:pt x="10845" y="11526"/>
                  </a:cubicBezTo>
                  <a:cubicBezTo>
                    <a:pt x="10858" y="11583"/>
                    <a:pt x="10863" y="11639"/>
                    <a:pt x="10869" y="11695"/>
                  </a:cubicBezTo>
                  <a:cubicBezTo>
                    <a:pt x="10905" y="12052"/>
                    <a:pt x="10877" y="12139"/>
                    <a:pt x="10533" y="12247"/>
                  </a:cubicBezTo>
                  <a:cubicBezTo>
                    <a:pt x="10024" y="12408"/>
                    <a:pt x="9687" y="12711"/>
                    <a:pt x="9550" y="13231"/>
                  </a:cubicBezTo>
                  <a:cubicBezTo>
                    <a:pt x="9538" y="13280"/>
                    <a:pt x="9510" y="13327"/>
                    <a:pt x="9486" y="13373"/>
                  </a:cubicBezTo>
                  <a:cubicBezTo>
                    <a:pt x="9405" y="13533"/>
                    <a:pt x="9328" y="13592"/>
                    <a:pt x="9171" y="13592"/>
                  </a:cubicBezTo>
                  <a:cubicBezTo>
                    <a:pt x="9148" y="13592"/>
                    <a:pt x="9124" y="13591"/>
                    <a:pt x="9098" y="13588"/>
                  </a:cubicBezTo>
                  <a:cubicBezTo>
                    <a:pt x="8928" y="13571"/>
                    <a:pt x="8759" y="13548"/>
                    <a:pt x="8590" y="13526"/>
                  </a:cubicBezTo>
                  <a:cubicBezTo>
                    <a:pt x="8549" y="13521"/>
                    <a:pt x="8508" y="13519"/>
                    <a:pt x="8468" y="13519"/>
                  </a:cubicBezTo>
                  <a:cubicBezTo>
                    <a:pt x="8279" y="13519"/>
                    <a:pt x="8104" y="13576"/>
                    <a:pt x="7945" y="13689"/>
                  </a:cubicBezTo>
                  <a:cubicBezTo>
                    <a:pt x="7834" y="13770"/>
                    <a:pt x="7727" y="13857"/>
                    <a:pt x="7618" y="13940"/>
                  </a:cubicBezTo>
                  <a:cubicBezTo>
                    <a:pt x="7471" y="14049"/>
                    <a:pt x="7376" y="14104"/>
                    <a:pt x="7282" y="14104"/>
                  </a:cubicBezTo>
                  <a:cubicBezTo>
                    <a:pt x="7186" y="14104"/>
                    <a:pt x="7090" y="14047"/>
                    <a:pt x="6940" y="13934"/>
                  </a:cubicBezTo>
                  <a:cubicBezTo>
                    <a:pt x="6884" y="13892"/>
                    <a:pt x="6826" y="13850"/>
                    <a:pt x="6774" y="13802"/>
                  </a:cubicBezTo>
                  <a:cubicBezTo>
                    <a:pt x="6557" y="13606"/>
                    <a:pt x="6314" y="13518"/>
                    <a:pt x="6046" y="13518"/>
                  </a:cubicBezTo>
                  <a:cubicBezTo>
                    <a:pt x="5961" y="13518"/>
                    <a:pt x="5872" y="13527"/>
                    <a:pt x="5782" y="13545"/>
                  </a:cubicBezTo>
                  <a:cubicBezTo>
                    <a:pt x="5681" y="13564"/>
                    <a:pt x="5577" y="13577"/>
                    <a:pt x="5473" y="13587"/>
                  </a:cubicBezTo>
                  <a:cubicBezTo>
                    <a:pt x="5444" y="13590"/>
                    <a:pt x="5417" y="13591"/>
                    <a:pt x="5392" y="13591"/>
                  </a:cubicBezTo>
                  <a:cubicBezTo>
                    <a:pt x="5235" y="13591"/>
                    <a:pt x="5153" y="13530"/>
                    <a:pt x="5075" y="13366"/>
                  </a:cubicBezTo>
                  <a:cubicBezTo>
                    <a:pt x="5009" y="13224"/>
                    <a:pt x="4951" y="13079"/>
                    <a:pt x="4894" y="12935"/>
                  </a:cubicBezTo>
                  <a:cubicBezTo>
                    <a:pt x="4785" y="12663"/>
                    <a:pt x="4596" y="12478"/>
                    <a:pt x="4326" y="12371"/>
                  </a:cubicBezTo>
                  <a:cubicBezTo>
                    <a:pt x="4185" y="12315"/>
                    <a:pt x="4045" y="12259"/>
                    <a:pt x="3907" y="12195"/>
                  </a:cubicBezTo>
                  <a:cubicBezTo>
                    <a:pt x="3710" y="12104"/>
                    <a:pt x="3660" y="12006"/>
                    <a:pt x="3685" y="11786"/>
                  </a:cubicBezTo>
                  <a:cubicBezTo>
                    <a:pt x="3702" y="11630"/>
                    <a:pt x="3721" y="11476"/>
                    <a:pt x="3742" y="11321"/>
                  </a:cubicBezTo>
                  <a:cubicBezTo>
                    <a:pt x="3775" y="11075"/>
                    <a:pt x="3723" y="10850"/>
                    <a:pt x="3578" y="10648"/>
                  </a:cubicBezTo>
                  <a:cubicBezTo>
                    <a:pt x="3470" y="10499"/>
                    <a:pt x="3356" y="10353"/>
                    <a:pt x="3246" y="10205"/>
                  </a:cubicBezTo>
                  <a:cubicBezTo>
                    <a:pt x="3141" y="10062"/>
                    <a:pt x="3141" y="9916"/>
                    <a:pt x="3246" y="9772"/>
                  </a:cubicBezTo>
                  <a:cubicBezTo>
                    <a:pt x="3310" y="9684"/>
                    <a:pt x="3370" y="9592"/>
                    <a:pt x="3443" y="9511"/>
                  </a:cubicBezTo>
                  <a:cubicBezTo>
                    <a:pt x="3720" y="9207"/>
                    <a:pt x="3806" y="8856"/>
                    <a:pt x="3720" y="8458"/>
                  </a:cubicBezTo>
                  <a:cubicBezTo>
                    <a:pt x="3706" y="8388"/>
                    <a:pt x="3700" y="8317"/>
                    <a:pt x="3692" y="8247"/>
                  </a:cubicBezTo>
                  <a:cubicBezTo>
                    <a:pt x="3658" y="7942"/>
                    <a:pt x="3700" y="7868"/>
                    <a:pt x="3983" y="7744"/>
                  </a:cubicBezTo>
                  <a:cubicBezTo>
                    <a:pt x="4104" y="7690"/>
                    <a:pt x="4227" y="7643"/>
                    <a:pt x="4350" y="7592"/>
                  </a:cubicBezTo>
                  <a:cubicBezTo>
                    <a:pt x="4598" y="7489"/>
                    <a:pt x="4777" y="7317"/>
                    <a:pt x="4881" y="7068"/>
                  </a:cubicBezTo>
                  <a:cubicBezTo>
                    <a:pt x="4944" y="6915"/>
                    <a:pt x="5009" y="6761"/>
                    <a:pt x="5074" y="6610"/>
                  </a:cubicBezTo>
                  <a:cubicBezTo>
                    <a:pt x="5138" y="6461"/>
                    <a:pt x="5242" y="6382"/>
                    <a:pt x="5393" y="6382"/>
                  </a:cubicBezTo>
                  <a:cubicBezTo>
                    <a:pt x="5414" y="6382"/>
                    <a:pt x="5436" y="6383"/>
                    <a:pt x="5459" y="6386"/>
                  </a:cubicBezTo>
                  <a:cubicBezTo>
                    <a:pt x="5609" y="6406"/>
                    <a:pt x="5759" y="6425"/>
                    <a:pt x="5910" y="6445"/>
                  </a:cubicBezTo>
                  <a:cubicBezTo>
                    <a:pt x="5966" y="6453"/>
                    <a:pt x="6021" y="6457"/>
                    <a:pt x="6075" y="6457"/>
                  </a:cubicBezTo>
                  <a:cubicBezTo>
                    <a:pt x="6287" y="6457"/>
                    <a:pt x="6483" y="6395"/>
                    <a:pt x="6660" y="6258"/>
                  </a:cubicBezTo>
                  <a:cubicBezTo>
                    <a:pt x="6773" y="6171"/>
                    <a:pt x="6884" y="6082"/>
                    <a:pt x="6999" y="5998"/>
                  </a:cubicBezTo>
                  <a:cubicBezTo>
                    <a:pt x="7117" y="5913"/>
                    <a:pt x="7199" y="5871"/>
                    <a:pt x="7281" y="5871"/>
                  </a:cubicBezTo>
                  <a:close/>
                  <a:moveTo>
                    <a:pt x="826" y="1"/>
                  </a:moveTo>
                  <a:cubicBezTo>
                    <a:pt x="805" y="10"/>
                    <a:pt x="785" y="23"/>
                    <a:pt x="764" y="31"/>
                  </a:cubicBezTo>
                  <a:cubicBezTo>
                    <a:pt x="273" y="223"/>
                    <a:pt x="2" y="612"/>
                    <a:pt x="2" y="1133"/>
                  </a:cubicBezTo>
                  <a:cubicBezTo>
                    <a:pt x="1" y="4304"/>
                    <a:pt x="1" y="7475"/>
                    <a:pt x="2" y="10645"/>
                  </a:cubicBezTo>
                  <a:cubicBezTo>
                    <a:pt x="2" y="11300"/>
                    <a:pt x="486" y="11789"/>
                    <a:pt x="1138" y="11798"/>
                  </a:cubicBezTo>
                  <a:cubicBezTo>
                    <a:pt x="1311" y="11800"/>
                    <a:pt x="1483" y="11801"/>
                    <a:pt x="1656" y="11801"/>
                  </a:cubicBezTo>
                  <a:cubicBezTo>
                    <a:pt x="1915" y="11801"/>
                    <a:pt x="2174" y="11799"/>
                    <a:pt x="2432" y="11799"/>
                  </a:cubicBezTo>
                  <a:cubicBezTo>
                    <a:pt x="2611" y="11798"/>
                    <a:pt x="2707" y="11719"/>
                    <a:pt x="2704" y="11580"/>
                  </a:cubicBezTo>
                  <a:cubicBezTo>
                    <a:pt x="2702" y="11446"/>
                    <a:pt x="2610" y="11373"/>
                    <a:pt x="2438" y="11373"/>
                  </a:cubicBezTo>
                  <a:cubicBezTo>
                    <a:pt x="2342" y="11373"/>
                    <a:pt x="2245" y="11373"/>
                    <a:pt x="2148" y="11373"/>
                  </a:cubicBezTo>
                  <a:cubicBezTo>
                    <a:pt x="1976" y="11373"/>
                    <a:pt x="1804" y="11373"/>
                    <a:pt x="1631" y="11373"/>
                  </a:cubicBezTo>
                  <a:cubicBezTo>
                    <a:pt x="1474" y="11373"/>
                    <a:pt x="1316" y="11373"/>
                    <a:pt x="1159" y="11372"/>
                  </a:cubicBezTo>
                  <a:cubicBezTo>
                    <a:pt x="725" y="11369"/>
                    <a:pt x="428" y="11071"/>
                    <a:pt x="428" y="10635"/>
                  </a:cubicBezTo>
                  <a:cubicBezTo>
                    <a:pt x="428" y="7470"/>
                    <a:pt x="428" y="4304"/>
                    <a:pt x="428" y="1138"/>
                  </a:cubicBezTo>
                  <a:cubicBezTo>
                    <a:pt x="428" y="698"/>
                    <a:pt x="741" y="395"/>
                    <a:pt x="1155" y="395"/>
                  </a:cubicBezTo>
                  <a:cubicBezTo>
                    <a:pt x="1224" y="395"/>
                    <a:pt x="1295" y="403"/>
                    <a:pt x="1368" y="421"/>
                  </a:cubicBezTo>
                  <a:cubicBezTo>
                    <a:pt x="1368" y="476"/>
                    <a:pt x="1367" y="532"/>
                    <a:pt x="1368" y="588"/>
                  </a:cubicBezTo>
                  <a:cubicBezTo>
                    <a:pt x="1370" y="1029"/>
                    <a:pt x="1647" y="1309"/>
                    <a:pt x="2085" y="1309"/>
                  </a:cubicBezTo>
                  <a:cubicBezTo>
                    <a:pt x="2512" y="1310"/>
                    <a:pt x="2939" y="1311"/>
                    <a:pt x="3366" y="1311"/>
                  </a:cubicBezTo>
                  <a:cubicBezTo>
                    <a:pt x="3678" y="1311"/>
                    <a:pt x="3991" y="1310"/>
                    <a:pt x="4303" y="1309"/>
                  </a:cubicBezTo>
                  <a:cubicBezTo>
                    <a:pt x="4695" y="1308"/>
                    <a:pt x="4974" y="1029"/>
                    <a:pt x="4984" y="639"/>
                  </a:cubicBezTo>
                  <a:cubicBezTo>
                    <a:pt x="4986" y="561"/>
                    <a:pt x="4985" y="483"/>
                    <a:pt x="4985" y="410"/>
                  </a:cubicBezTo>
                  <a:cubicBezTo>
                    <a:pt x="5045" y="401"/>
                    <a:pt x="5102" y="397"/>
                    <a:pt x="5156" y="397"/>
                  </a:cubicBezTo>
                  <a:cubicBezTo>
                    <a:pt x="5659" y="397"/>
                    <a:pt x="5940" y="740"/>
                    <a:pt x="5934" y="1243"/>
                  </a:cubicBezTo>
                  <a:cubicBezTo>
                    <a:pt x="5914" y="2770"/>
                    <a:pt x="5927" y="4296"/>
                    <a:pt x="5927" y="5821"/>
                  </a:cubicBezTo>
                  <a:lnTo>
                    <a:pt x="5927" y="6011"/>
                  </a:lnTo>
                  <a:cubicBezTo>
                    <a:pt x="5765" y="5994"/>
                    <a:pt x="5625" y="5977"/>
                    <a:pt x="5484" y="5964"/>
                  </a:cubicBezTo>
                  <a:cubicBezTo>
                    <a:pt x="5452" y="5962"/>
                    <a:pt x="5420" y="5960"/>
                    <a:pt x="5390" y="5960"/>
                  </a:cubicBezTo>
                  <a:cubicBezTo>
                    <a:pt x="5069" y="5960"/>
                    <a:pt x="4836" y="6114"/>
                    <a:pt x="4694" y="6418"/>
                  </a:cubicBezTo>
                  <a:cubicBezTo>
                    <a:pt x="4628" y="6560"/>
                    <a:pt x="4568" y="6704"/>
                    <a:pt x="4511" y="6850"/>
                  </a:cubicBezTo>
                  <a:cubicBezTo>
                    <a:pt x="4444" y="7030"/>
                    <a:pt x="4322" y="7149"/>
                    <a:pt x="4143" y="7220"/>
                  </a:cubicBezTo>
                  <a:cubicBezTo>
                    <a:pt x="3980" y="7283"/>
                    <a:pt x="3817" y="7348"/>
                    <a:pt x="3662" y="7428"/>
                  </a:cubicBezTo>
                  <a:cubicBezTo>
                    <a:pt x="3352" y="7585"/>
                    <a:pt x="3228" y="7852"/>
                    <a:pt x="3256" y="8191"/>
                  </a:cubicBezTo>
                  <a:cubicBezTo>
                    <a:pt x="3269" y="8347"/>
                    <a:pt x="3288" y="8502"/>
                    <a:pt x="3314" y="8656"/>
                  </a:cubicBezTo>
                  <a:cubicBezTo>
                    <a:pt x="3345" y="8836"/>
                    <a:pt x="3305" y="8992"/>
                    <a:pt x="3193" y="9135"/>
                  </a:cubicBezTo>
                  <a:cubicBezTo>
                    <a:pt x="3096" y="9258"/>
                    <a:pt x="2998" y="9379"/>
                    <a:pt x="2909" y="9508"/>
                  </a:cubicBezTo>
                  <a:cubicBezTo>
                    <a:pt x="2678" y="9845"/>
                    <a:pt x="2680" y="10132"/>
                    <a:pt x="2910" y="10469"/>
                  </a:cubicBezTo>
                  <a:cubicBezTo>
                    <a:pt x="2998" y="10599"/>
                    <a:pt x="3096" y="10721"/>
                    <a:pt x="3194" y="10843"/>
                  </a:cubicBezTo>
                  <a:cubicBezTo>
                    <a:pt x="3307" y="10985"/>
                    <a:pt x="3345" y="11143"/>
                    <a:pt x="3314" y="11323"/>
                  </a:cubicBezTo>
                  <a:cubicBezTo>
                    <a:pt x="3288" y="11466"/>
                    <a:pt x="3273" y="11612"/>
                    <a:pt x="3258" y="11758"/>
                  </a:cubicBezTo>
                  <a:cubicBezTo>
                    <a:pt x="3218" y="12126"/>
                    <a:pt x="3349" y="12385"/>
                    <a:pt x="3676" y="12554"/>
                  </a:cubicBezTo>
                  <a:cubicBezTo>
                    <a:pt x="3835" y="12637"/>
                    <a:pt x="4004" y="12701"/>
                    <a:pt x="4171" y="12769"/>
                  </a:cubicBezTo>
                  <a:cubicBezTo>
                    <a:pt x="4329" y="12834"/>
                    <a:pt x="4438" y="12942"/>
                    <a:pt x="4500" y="13102"/>
                  </a:cubicBezTo>
                  <a:cubicBezTo>
                    <a:pt x="4559" y="13251"/>
                    <a:pt x="4618" y="13401"/>
                    <a:pt x="4688" y="13545"/>
                  </a:cubicBezTo>
                  <a:cubicBezTo>
                    <a:pt x="4847" y="13868"/>
                    <a:pt x="5071" y="14019"/>
                    <a:pt x="5397" y="14019"/>
                  </a:cubicBezTo>
                  <a:cubicBezTo>
                    <a:pt x="5447" y="14019"/>
                    <a:pt x="5500" y="14016"/>
                    <a:pt x="5556" y="14009"/>
                  </a:cubicBezTo>
                  <a:cubicBezTo>
                    <a:pt x="5702" y="13990"/>
                    <a:pt x="5847" y="13973"/>
                    <a:pt x="5993" y="13952"/>
                  </a:cubicBezTo>
                  <a:cubicBezTo>
                    <a:pt x="6022" y="13948"/>
                    <a:pt x="6051" y="13946"/>
                    <a:pt x="6079" y="13946"/>
                  </a:cubicBezTo>
                  <a:cubicBezTo>
                    <a:pt x="6198" y="13946"/>
                    <a:pt x="6307" y="13984"/>
                    <a:pt x="6406" y="14061"/>
                  </a:cubicBezTo>
                  <a:cubicBezTo>
                    <a:pt x="6530" y="14156"/>
                    <a:pt x="6652" y="14255"/>
                    <a:pt x="6780" y="14344"/>
                  </a:cubicBezTo>
                  <a:cubicBezTo>
                    <a:pt x="6960" y="14470"/>
                    <a:pt x="7121" y="14533"/>
                    <a:pt x="7283" y="14533"/>
                  </a:cubicBezTo>
                  <a:cubicBezTo>
                    <a:pt x="7445" y="14533"/>
                    <a:pt x="7608" y="14470"/>
                    <a:pt x="7788" y="14343"/>
                  </a:cubicBezTo>
                  <a:cubicBezTo>
                    <a:pt x="7918" y="14250"/>
                    <a:pt x="8044" y="14149"/>
                    <a:pt x="8171" y="14051"/>
                  </a:cubicBezTo>
                  <a:cubicBezTo>
                    <a:pt x="8266" y="13980"/>
                    <a:pt x="8370" y="13946"/>
                    <a:pt x="8483" y="13946"/>
                  </a:cubicBezTo>
                  <a:cubicBezTo>
                    <a:pt x="8508" y="13946"/>
                    <a:pt x="8533" y="13948"/>
                    <a:pt x="8559" y="13951"/>
                  </a:cubicBezTo>
                  <a:cubicBezTo>
                    <a:pt x="8715" y="13972"/>
                    <a:pt x="8870" y="13993"/>
                    <a:pt x="9025" y="14011"/>
                  </a:cubicBezTo>
                  <a:cubicBezTo>
                    <a:pt x="9074" y="14017"/>
                    <a:pt x="9120" y="14020"/>
                    <a:pt x="9165" y="14020"/>
                  </a:cubicBezTo>
                  <a:cubicBezTo>
                    <a:pt x="9489" y="14020"/>
                    <a:pt x="9714" y="13872"/>
                    <a:pt x="9869" y="13556"/>
                  </a:cubicBezTo>
                  <a:cubicBezTo>
                    <a:pt x="9943" y="13407"/>
                    <a:pt x="10004" y="13252"/>
                    <a:pt x="10065" y="13099"/>
                  </a:cubicBezTo>
                  <a:cubicBezTo>
                    <a:pt x="10128" y="12939"/>
                    <a:pt x="10238" y="12832"/>
                    <a:pt x="10397" y="12769"/>
                  </a:cubicBezTo>
                  <a:cubicBezTo>
                    <a:pt x="10554" y="12706"/>
                    <a:pt x="10714" y="12644"/>
                    <a:pt x="10866" y="12568"/>
                  </a:cubicBezTo>
                  <a:cubicBezTo>
                    <a:pt x="11208" y="12396"/>
                    <a:pt x="11345" y="12136"/>
                    <a:pt x="11305" y="11755"/>
                  </a:cubicBezTo>
                  <a:cubicBezTo>
                    <a:pt x="11289" y="11615"/>
                    <a:pt x="11278" y="11473"/>
                    <a:pt x="11251" y="11332"/>
                  </a:cubicBezTo>
                  <a:cubicBezTo>
                    <a:pt x="11216" y="11143"/>
                    <a:pt x="11260" y="10978"/>
                    <a:pt x="11379" y="10828"/>
                  </a:cubicBezTo>
                  <a:cubicBezTo>
                    <a:pt x="11480" y="10703"/>
                    <a:pt x="11580" y="10575"/>
                    <a:pt x="11670" y="10443"/>
                  </a:cubicBezTo>
                  <a:cubicBezTo>
                    <a:pt x="11879" y="10139"/>
                    <a:pt x="11878" y="9831"/>
                    <a:pt x="11669" y="9529"/>
                  </a:cubicBezTo>
                  <a:cubicBezTo>
                    <a:pt x="11572" y="9390"/>
                    <a:pt x="11465" y="9255"/>
                    <a:pt x="11361" y="9120"/>
                  </a:cubicBezTo>
                  <a:cubicBezTo>
                    <a:pt x="11257" y="8985"/>
                    <a:pt x="11220" y="8836"/>
                    <a:pt x="11248" y="8666"/>
                  </a:cubicBezTo>
                  <a:cubicBezTo>
                    <a:pt x="11272" y="8513"/>
                    <a:pt x="11292" y="8357"/>
                    <a:pt x="11307" y="8202"/>
                  </a:cubicBezTo>
                  <a:cubicBezTo>
                    <a:pt x="11338" y="7856"/>
                    <a:pt x="11215" y="7588"/>
                    <a:pt x="10900" y="7425"/>
                  </a:cubicBezTo>
                  <a:cubicBezTo>
                    <a:pt x="10779" y="7362"/>
                    <a:pt x="10654" y="7303"/>
                    <a:pt x="10523" y="7262"/>
                  </a:cubicBezTo>
                  <a:cubicBezTo>
                    <a:pt x="10263" y="7179"/>
                    <a:pt x="10096" y="7016"/>
                    <a:pt x="10011" y="6756"/>
                  </a:cubicBezTo>
                  <a:cubicBezTo>
                    <a:pt x="9968" y="6622"/>
                    <a:pt x="9907" y="6492"/>
                    <a:pt x="9841" y="6366"/>
                  </a:cubicBezTo>
                  <a:cubicBezTo>
                    <a:pt x="9702" y="6098"/>
                    <a:pt x="9483" y="5961"/>
                    <a:pt x="9190" y="5961"/>
                  </a:cubicBezTo>
                  <a:cubicBezTo>
                    <a:pt x="9172" y="5961"/>
                    <a:pt x="9153" y="5962"/>
                    <a:pt x="9134" y="5963"/>
                  </a:cubicBezTo>
                  <a:cubicBezTo>
                    <a:pt x="8978" y="5971"/>
                    <a:pt x="8822" y="5986"/>
                    <a:pt x="8669" y="6015"/>
                  </a:cubicBezTo>
                  <a:cubicBezTo>
                    <a:pt x="8618" y="6024"/>
                    <a:pt x="8569" y="6029"/>
                    <a:pt x="8521" y="6029"/>
                  </a:cubicBezTo>
                  <a:cubicBezTo>
                    <a:pt x="8362" y="6029"/>
                    <a:pt x="8220" y="5976"/>
                    <a:pt x="8087" y="5865"/>
                  </a:cubicBezTo>
                  <a:cubicBezTo>
                    <a:pt x="7956" y="5755"/>
                    <a:pt x="7819" y="5652"/>
                    <a:pt x="7675" y="5562"/>
                  </a:cubicBezTo>
                  <a:cubicBezTo>
                    <a:pt x="7546" y="5482"/>
                    <a:pt x="7414" y="5442"/>
                    <a:pt x="7282" y="5442"/>
                  </a:cubicBezTo>
                  <a:cubicBezTo>
                    <a:pt x="7153" y="5442"/>
                    <a:pt x="7023" y="5481"/>
                    <a:pt x="6895" y="5558"/>
                  </a:cubicBezTo>
                  <a:cubicBezTo>
                    <a:pt x="6762" y="5640"/>
                    <a:pt x="6642" y="5741"/>
                    <a:pt x="6516" y="5832"/>
                  </a:cubicBezTo>
                  <a:cubicBezTo>
                    <a:pt x="6469" y="5866"/>
                    <a:pt x="6420" y="5897"/>
                    <a:pt x="6354" y="5942"/>
                  </a:cubicBezTo>
                  <a:lnTo>
                    <a:pt x="6354" y="4929"/>
                  </a:lnTo>
                  <a:cubicBezTo>
                    <a:pt x="6354" y="3673"/>
                    <a:pt x="6355" y="2417"/>
                    <a:pt x="6353" y="1162"/>
                  </a:cubicBezTo>
                  <a:cubicBezTo>
                    <a:pt x="6353" y="605"/>
                    <a:pt x="6104" y="240"/>
                    <a:pt x="5591" y="30"/>
                  </a:cubicBezTo>
                  <a:cubicBezTo>
                    <a:pt x="5575" y="24"/>
                    <a:pt x="5561" y="10"/>
                    <a:pt x="5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9"/>
            <p:cNvSpPr/>
            <p:nvPr/>
          </p:nvSpPr>
          <p:spPr>
            <a:xfrm>
              <a:off x="8058059" y="1402019"/>
              <a:ext cx="125708" cy="115673"/>
            </a:xfrm>
            <a:custGeom>
              <a:rect b="b" l="l" r="r" t="t"/>
              <a:pathLst>
                <a:path extrusionOk="0" h="3850" w="4184">
                  <a:moveTo>
                    <a:pt x="1950" y="427"/>
                  </a:moveTo>
                  <a:cubicBezTo>
                    <a:pt x="2374" y="427"/>
                    <a:pt x="2799" y="428"/>
                    <a:pt x="3224" y="430"/>
                  </a:cubicBezTo>
                  <a:cubicBezTo>
                    <a:pt x="3260" y="430"/>
                    <a:pt x="3314" y="461"/>
                    <a:pt x="3332" y="493"/>
                  </a:cubicBezTo>
                  <a:cubicBezTo>
                    <a:pt x="3404" y="620"/>
                    <a:pt x="3464" y="752"/>
                    <a:pt x="3540" y="905"/>
                  </a:cubicBezTo>
                  <a:lnTo>
                    <a:pt x="595" y="905"/>
                  </a:lnTo>
                  <a:cubicBezTo>
                    <a:pt x="670" y="755"/>
                    <a:pt x="734" y="614"/>
                    <a:pt x="809" y="479"/>
                  </a:cubicBezTo>
                  <a:cubicBezTo>
                    <a:pt x="824" y="451"/>
                    <a:pt x="875" y="429"/>
                    <a:pt x="910" y="429"/>
                  </a:cubicBezTo>
                  <a:cubicBezTo>
                    <a:pt x="1257" y="428"/>
                    <a:pt x="1603" y="427"/>
                    <a:pt x="1950" y="427"/>
                  </a:cubicBezTo>
                  <a:close/>
                  <a:moveTo>
                    <a:pt x="2757" y="1342"/>
                  </a:moveTo>
                  <a:cubicBezTo>
                    <a:pt x="2751" y="1497"/>
                    <a:pt x="2822" y="1667"/>
                    <a:pt x="2663" y="1770"/>
                  </a:cubicBezTo>
                  <a:cubicBezTo>
                    <a:pt x="2627" y="1793"/>
                    <a:pt x="2571" y="1805"/>
                    <a:pt x="2517" y="1805"/>
                  </a:cubicBezTo>
                  <a:cubicBezTo>
                    <a:pt x="2475" y="1805"/>
                    <a:pt x="2433" y="1798"/>
                    <a:pt x="2403" y="1782"/>
                  </a:cubicBezTo>
                  <a:cubicBezTo>
                    <a:pt x="2223" y="1691"/>
                    <a:pt x="2289" y="1510"/>
                    <a:pt x="2278" y="1342"/>
                  </a:cubicBezTo>
                  <a:close/>
                  <a:moveTo>
                    <a:pt x="935" y="1345"/>
                  </a:moveTo>
                  <a:cubicBezTo>
                    <a:pt x="930" y="1500"/>
                    <a:pt x="997" y="1670"/>
                    <a:pt x="836" y="1773"/>
                  </a:cubicBezTo>
                  <a:cubicBezTo>
                    <a:pt x="799" y="1795"/>
                    <a:pt x="744" y="1807"/>
                    <a:pt x="691" y="1807"/>
                  </a:cubicBezTo>
                  <a:cubicBezTo>
                    <a:pt x="652" y="1807"/>
                    <a:pt x="615" y="1801"/>
                    <a:pt x="587" y="1788"/>
                  </a:cubicBezTo>
                  <a:cubicBezTo>
                    <a:pt x="401" y="1699"/>
                    <a:pt x="464" y="1515"/>
                    <a:pt x="456" y="1345"/>
                  </a:cubicBezTo>
                  <a:close/>
                  <a:moveTo>
                    <a:pt x="3671" y="1345"/>
                  </a:moveTo>
                  <a:cubicBezTo>
                    <a:pt x="3662" y="1501"/>
                    <a:pt x="3732" y="1673"/>
                    <a:pt x="3569" y="1774"/>
                  </a:cubicBezTo>
                  <a:cubicBezTo>
                    <a:pt x="3534" y="1796"/>
                    <a:pt x="3481" y="1808"/>
                    <a:pt x="3429" y="1808"/>
                  </a:cubicBezTo>
                  <a:cubicBezTo>
                    <a:pt x="3390" y="1808"/>
                    <a:pt x="3351" y="1801"/>
                    <a:pt x="3322" y="1787"/>
                  </a:cubicBezTo>
                  <a:cubicBezTo>
                    <a:pt x="3138" y="1698"/>
                    <a:pt x="3200" y="1517"/>
                    <a:pt x="3188" y="1345"/>
                  </a:cubicBezTo>
                  <a:close/>
                  <a:moveTo>
                    <a:pt x="1367" y="1345"/>
                  </a:moveTo>
                  <a:cubicBezTo>
                    <a:pt x="1537" y="1345"/>
                    <a:pt x="1686" y="1345"/>
                    <a:pt x="1849" y="1347"/>
                  </a:cubicBezTo>
                  <a:cubicBezTo>
                    <a:pt x="1839" y="1503"/>
                    <a:pt x="1908" y="1676"/>
                    <a:pt x="1744" y="1775"/>
                  </a:cubicBezTo>
                  <a:cubicBezTo>
                    <a:pt x="1709" y="1797"/>
                    <a:pt x="1658" y="1808"/>
                    <a:pt x="1608" y="1808"/>
                  </a:cubicBezTo>
                  <a:cubicBezTo>
                    <a:pt x="1566" y="1808"/>
                    <a:pt x="1525" y="1800"/>
                    <a:pt x="1495" y="1785"/>
                  </a:cubicBezTo>
                  <a:cubicBezTo>
                    <a:pt x="1312" y="1694"/>
                    <a:pt x="1378" y="1512"/>
                    <a:pt x="1367" y="1345"/>
                  </a:cubicBezTo>
                  <a:close/>
                  <a:moveTo>
                    <a:pt x="2068" y="2085"/>
                  </a:moveTo>
                  <a:cubicBezTo>
                    <a:pt x="2247" y="2198"/>
                    <a:pt x="2394" y="2255"/>
                    <a:pt x="2535" y="2255"/>
                  </a:cubicBezTo>
                  <a:cubicBezTo>
                    <a:pt x="2672" y="2255"/>
                    <a:pt x="2804" y="2201"/>
                    <a:pt x="2954" y="2096"/>
                  </a:cubicBezTo>
                  <a:cubicBezTo>
                    <a:pt x="3115" y="2159"/>
                    <a:pt x="3266" y="2219"/>
                    <a:pt x="3436" y="2286"/>
                  </a:cubicBezTo>
                  <a:lnTo>
                    <a:pt x="3436" y="3410"/>
                  </a:lnTo>
                  <a:lnTo>
                    <a:pt x="691" y="3410"/>
                  </a:lnTo>
                  <a:lnTo>
                    <a:pt x="691" y="2286"/>
                  </a:lnTo>
                  <a:cubicBezTo>
                    <a:pt x="857" y="2221"/>
                    <a:pt x="1008" y="2163"/>
                    <a:pt x="1177" y="2099"/>
                  </a:cubicBezTo>
                  <a:cubicBezTo>
                    <a:pt x="1345" y="2204"/>
                    <a:pt x="1475" y="2257"/>
                    <a:pt x="1607" y="2257"/>
                  </a:cubicBezTo>
                  <a:cubicBezTo>
                    <a:pt x="1743" y="2257"/>
                    <a:pt x="1882" y="2200"/>
                    <a:pt x="2068" y="2085"/>
                  </a:cubicBezTo>
                  <a:close/>
                  <a:moveTo>
                    <a:pt x="740" y="0"/>
                  </a:moveTo>
                  <a:cubicBezTo>
                    <a:pt x="623" y="0"/>
                    <a:pt x="542" y="46"/>
                    <a:pt x="491" y="152"/>
                  </a:cubicBezTo>
                  <a:cubicBezTo>
                    <a:pt x="405" y="326"/>
                    <a:pt x="330" y="507"/>
                    <a:pt x="228" y="671"/>
                  </a:cubicBezTo>
                  <a:cubicBezTo>
                    <a:pt x="57" y="949"/>
                    <a:pt x="1" y="1244"/>
                    <a:pt x="26" y="1566"/>
                  </a:cubicBezTo>
                  <a:cubicBezTo>
                    <a:pt x="40" y="1737"/>
                    <a:pt x="86" y="1888"/>
                    <a:pt x="193" y="2023"/>
                  </a:cubicBezTo>
                  <a:cubicBezTo>
                    <a:pt x="224" y="2061"/>
                    <a:pt x="254" y="2111"/>
                    <a:pt x="254" y="2156"/>
                  </a:cubicBezTo>
                  <a:cubicBezTo>
                    <a:pt x="258" y="2568"/>
                    <a:pt x="256" y="2981"/>
                    <a:pt x="256" y="3407"/>
                  </a:cubicBezTo>
                  <a:cubicBezTo>
                    <a:pt x="221" y="3418"/>
                    <a:pt x="195" y="3427"/>
                    <a:pt x="168" y="3437"/>
                  </a:cubicBezTo>
                  <a:cubicBezTo>
                    <a:pt x="69" y="3479"/>
                    <a:pt x="17" y="3556"/>
                    <a:pt x="33" y="3662"/>
                  </a:cubicBezTo>
                  <a:cubicBezTo>
                    <a:pt x="50" y="3773"/>
                    <a:pt x="122" y="3837"/>
                    <a:pt x="237" y="3844"/>
                  </a:cubicBezTo>
                  <a:cubicBezTo>
                    <a:pt x="270" y="3846"/>
                    <a:pt x="303" y="3846"/>
                    <a:pt x="337" y="3846"/>
                  </a:cubicBezTo>
                  <a:cubicBezTo>
                    <a:pt x="912" y="3846"/>
                    <a:pt x="1488" y="3847"/>
                    <a:pt x="2063" y="3847"/>
                  </a:cubicBezTo>
                  <a:cubicBezTo>
                    <a:pt x="2639" y="3847"/>
                    <a:pt x="3214" y="3846"/>
                    <a:pt x="3790" y="3846"/>
                  </a:cubicBezTo>
                  <a:cubicBezTo>
                    <a:pt x="3815" y="3846"/>
                    <a:pt x="3844" y="3849"/>
                    <a:pt x="3870" y="3849"/>
                  </a:cubicBezTo>
                  <a:cubicBezTo>
                    <a:pt x="3893" y="3849"/>
                    <a:pt x="3914" y="3846"/>
                    <a:pt x="3929" y="3836"/>
                  </a:cubicBezTo>
                  <a:cubicBezTo>
                    <a:pt x="3992" y="3791"/>
                    <a:pt x="4077" y="3730"/>
                    <a:pt x="4087" y="3666"/>
                  </a:cubicBezTo>
                  <a:cubicBezTo>
                    <a:pt x="4098" y="3601"/>
                    <a:pt x="4036" y="3518"/>
                    <a:pt x="3991" y="3454"/>
                  </a:cubicBezTo>
                  <a:cubicBezTo>
                    <a:pt x="3971" y="3424"/>
                    <a:pt x="3917" y="3418"/>
                    <a:pt x="3873" y="3400"/>
                  </a:cubicBezTo>
                  <a:cubicBezTo>
                    <a:pt x="3873" y="2981"/>
                    <a:pt x="3872" y="2565"/>
                    <a:pt x="3876" y="2148"/>
                  </a:cubicBezTo>
                  <a:cubicBezTo>
                    <a:pt x="3877" y="2107"/>
                    <a:pt x="3907" y="2062"/>
                    <a:pt x="3933" y="2027"/>
                  </a:cubicBezTo>
                  <a:cubicBezTo>
                    <a:pt x="4184" y="1708"/>
                    <a:pt x="4150" y="1340"/>
                    <a:pt x="4052" y="998"/>
                  </a:cubicBezTo>
                  <a:cubicBezTo>
                    <a:pt x="3967" y="703"/>
                    <a:pt x="3782" y="437"/>
                    <a:pt x="3644" y="157"/>
                  </a:cubicBezTo>
                  <a:cubicBezTo>
                    <a:pt x="3593" y="52"/>
                    <a:pt x="3516" y="0"/>
                    <a:pt x="3398" y="0"/>
                  </a:cubicBezTo>
                  <a:cubicBezTo>
                    <a:pt x="2955" y="1"/>
                    <a:pt x="2512" y="1"/>
                    <a:pt x="2069" y="1"/>
                  </a:cubicBezTo>
                  <a:cubicBezTo>
                    <a:pt x="1627" y="1"/>
                    <a:pt x="1183" y="1"/>
                    <a:pt x="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9"/>
            <p:cNvSpPr/>
            <p:nvPr/>
          </p:nvSpPr>
          <p:spPr>
            <a:xfrm>
              <a:off x="8058961" y="1532204"/>
              <a:ext cx="88062" cy="12829"/>
            </a:xfrm>
            <a:custGeom>
              <a:rect b="b" l="l" r="r" t="t"/>
              <a:pathLst>
                <a:path extrusionOk="0" h="427" w="2931">
                  <a:moveTo>
                    <a:pt x="2647" y="0"/>
                  </a:moveTo>
                  <a:cubicBezTo>
                    <a:pt x="2637" y="0"/>
                    <a:pt x="2626" y="0"/>
                    <a:pt x="2616" y="0"/>
                  </a:cubicBezTo>
                  <a:lnTo>
                    <a:pt x="316" y="0"/>
                  </a:lnTo>
                  <a:cubicBezTo>
                    <a:pt x="266" y="0"/>
                    <a:pt x="212" y="0"/>
                    <a:pt x="162" y="12"/>
                  </a:cubicBezTo>
                  <a:cubicBezTo>
                    <a:pt x="56" y="37"/>
                    <a:pt x="0" y="112"/>
                    <a:pt x="2" y="217"/>
                  </a:cubicBezTo>
                  <a:cubicBezTo>
                    <a:pt x="4" y="322"/>
                    <a:pt x="62" y="395"/>
                    <a:pt x="169" y="417"/>
                  </a:cubicBezTo>
                  <a:cubicBezTo>
                    <a:pt x="219" y="426"/>
                    <a:pt x="273" y="426"/>
                    <a:pt x="325" y="426"/>
                  </a:cubicBezTo>
                  <a:cubicBezTo>
                    <a:pt x="451" y="427"/>
                    <a:pt x="577" y="427"/>
                    <a:pt x="703" y="427"/>
                  </a:cubicBezTo>
                  <a:cubicBezTo>
                    <a:pt x="955" y="427"/>
                    <a:pt x="1207" y="426"/>
                    <a:pt x="1459" y="426"/>
                  </a:cubicBezTo>
                  <a:lnTo>
                    <a:pt x="2609" y="426"/>
                  </a:lnTo>
                  <a:cubicBezTo>
                    <a:pt x="2621" y="426"/>
                    <a:pt x="2633" y="426"/>
                    <a:pt x="2645" y="426"/>
                  </a:cubicBezTo>
                  <a:cubicBezTo>
                    <a:pt x="2681" y="426"/>
                    <a:pt x="2716" y="426"/>
                    <a:pt x="2751" y="419"/>
                  </a:cubicBezTo>
                  <a:cubicBezTo>
                    <a:pt x="2865" y="401"/>
                    <a:pt x="2927" y="332"/>
                    <a:pt x="2929" y="217"/>
                  </a:cubicBezTo>
                  <a:cubicBezTo>
                    <a:pt x="2931" y="102"/>
                    <a:pt x="2870" y="30"/>
                    <a:pt x="2756" y="9"/>
                  </a:cubicBezTo>
                  <a:cubicBezTo>
                    <a:pt x="2722" y="1"/>
                    <a:pt x="2684" y="0"/>
                    <a:pt x="2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9"/>
            <p:cNvSpPr/>
            <p:nvPr/>
          </p:nvSpPr>
          <p:spPr>
            <a:xfrm>
              <a:off x="8058870" y="1559605"/>
              <a:ext cx="53961" cy="12889"/>
            </a:xfrm>
            <a:custGeom>
              <a:rect b="b" l="l" r="r" t="t"/>
              <a:pathLst>
                <a:path extrusionOk="0" h="429" w="1796">
                  <a:moveTo>
                    <a:pt x="467" y="1"/>
                  </a:moveTo>
                  <a:cubicBezTo>
                    <a:pt x="394" y="1"/>
                    <a:pt x="322" y="1"/>
                    <a:pt x="249" y="2"/>
                  </a:cubicBezTo>
                  <a:cubicBezTo>
                    <a:pt x="96" y="5"/>
                    <a:pt x="0" y="91"/>
                    <a:pt x="3" y="217"/>
                  </a:cubicBezTo>
                  <a:cubicBezTo>
                    <a:pt x="6" y="337"/>
                    <a:pt x="96" y="425"/>
                    <a:pt x="242" y="427"/>
                  </a:cubicBezTo>
                  <a:cubicBezTo>
                    <a:pt x="460" y="428"/>
                    <a:pt x="678" y="429"/>
                    <a:pt x="896" y="429"/>
                  </a:cubicBezTo>
                  <a:cubicBezTo>
                    <a:pt x="1114" y="429"/>
                    <a:pt x="1331" y="428"/>
                    <a:pt x="1549" y="427"/>
                  </a:cubicBezTo>
                  <a:cubicBezTo>
                    <a:pt x="1710" y="425"/>
                    <a:pt x="1795" y="341"/>
                    <a:pt x="1794" y="210"/>
                  </a:cubicBezTo>
                  <a:cubicBezTo>
                    <a:pt x="1791" y="78"/>
                    <a:pt x="1705" y="5"/>
                    <a:pt x="1542" y="2"/>
                  </a:cubicBezTo>
                  <a:cubicBezTo>
                    <a:pt x="1471" y="2"/>
                    <a:pt x="1400" y="1"/>
                    <a:pt x="1329" y="1"/>
                  </a:cubicBezTo>
                  <a:cubicBezTo>
                    <a:pt x="1187" y="1"/>
                    <a:pt x="1045" y="2"/>
                    <a:pt x="903" y="2"/>
                  </a:cubicBezTo>
                  <a:cubicBezTo>
                    <a:pt x="757" y="2"/>
                    <a:pt x="612" y="1"/>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9"/>
            <p:cNvSpPr/>
            <p:nvPr/>
          </p:nvSpPr>
          <p:spPr>
            <a:xfrm>
              <a:off x="8058870" y="1586976"/>
              <a:ext cx="47141" cy="12889"/>
            </a:xfrm>
            <a:custGeom>
              <a:rect b="b" l="l" r="r" t="t"/>
              <a:pathLst>
                <a:path extrusionOk="0" h="429" w="1569">
                  <a:moveTo>
                    <a:pt x="783" y="0"/>
                  </a:moveTo>
                  <a:cubicBezTo>
                    <a:pt x="603" y="0"/>
                    <a:pt x="423" y="1"/>
                    <a:pt x="243" y="3"/>
                  </a:cubicBezTo>
                  <a:cubicBezTo>
                    <a:pt x="97" y="5"/>
                    <a:pt x="6" y="89"/>
                    <a:pt x="3" y="209"/>
                  </a:cubicBezTo>
                  <a:cubicBezTo>
                    <a:pt x="0" y="335"/>
                    <a:pt x="96" y="424"/>
                    <a:pt x="248" y="426"/>
                  </a:cubicBezTo>
                  <a:cubicBezTo>
                    <a:pt x="325" y="428"/>
                    <a:pt x="402" y="429"/>
                    <a:pt x="479" y="429"/>
                  </a:cubicBezTo>
                  <a:cubicBezTo>
                    <a:pt x="582" y="429"/>
                    <a:pt x="685" y="428"/>
                    <a:pt x="787" y="428"/>
                  </a:cubicBezTo>
                  <a:cubicBezTo>
                    <a:pt x="875" y="428"/>
                    <a:pt x="963" y="428"/>
                    <a:pt x="1050" y="428"/>
                  </a:cubicBezTo>
                  <a:cubicBezTo>
                    <a:pt x="1138" y="428"/>
                    <a:pt x="1225" y="428"/>
                    <a:pt x="1313" y="426"/>
                  </a:cubicBezTo>
                  <a:cubicBezTo>
                    <a:pt x="1475" y="424"/>
                    <a:pt x="1563" y="349"/>
                    <a:pt x="1566" y="220"/>
                  </a:cubicBezTo>
                  <a:cubicBezTo>
                    <a:pt x="1569" y="88"/>
                    <a:pt x="1482" y="5"/>
                    <a:pt x="1323" y="3"/>
                  </a:cubicBezTo>
                  <a:cubicBezTo>
                    <a:pt x="1143" y="1"/>
                    <a:pt x="963" y="0"/>
                    <a:pt x="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9"/>
            <p:cNvSpPr/>
            <p:nvPr/>
          </p:nvSpPr>
          <p:spPr>
            <a:xfrm>
              <a:off x="8147924" y="1552485"/>
              <a:ext cx="155483" cy="154642"/>
            </a:xfrm>
            <a:custGeom>
              <a:rect b="b" l="l" r="r" t="t"/>
              <a:pathLst>
                <a:path extrusionOk="0" h="5147" w="5175">
                  <a:moveTo>
                    <a:pt x="3181" y="0"/>
                  </a:moveTo>
                  <a:cubicBezTo>
                    <a:pt x="2693" y="0"/>
                    <a:pt x="2201" y="125"/>
                    <a:pt x="1708" y="382"/>
                  </a:cubicBezTo>
                  <a:cubicBezTo>
                    <a:pt x="592" y="964"/>
                    <a:pt x="54" y="1936"/>
                    <a:pt x="1" y="3137"/>
                  </a:cubicBezTo>
                  <a:cubicBezTo>
                    <a:pt x="9" y="3289"/>
                    <a:pt x="12" y="3393"/>
                    <a:pt x="23" y="3497"/>
                  </a:cubicBezTo>
                  <a:cubicBezTo>
                    <a:pt x="79" y="4061"/>
                    <a:pt x="272" y="4573"/>
                    <a:pt x="601" y="5034"/>
                  </a:cubicBezTo>
                  <a:cubicBezTo>
                    <a:pt x="655" y="5109"/>
                    <a:pt x="724" y="5147"/>
                    <a:pt x="793" y="5147"/>
                  </a:cubicBezTo>
                  <a:cubicBezTo>
                    <a:pt x="832" y="5147"/>
                    <a:pt x="872" y="5134"/>
                    <a:pt x="909" y="5109"/>
                  </a:cubicBezTo>
                  <a:cubicBezTo>
                    <a:pt x="1009" y="5041"/>
                    <a:pt x="1027" y="4915"/>
                    <a:pt x="954" y="4795"/>
                  </a:cubicBezTo>
                  <a:cubicBezTo>
                    <a:pt x="935" y="4766"/>
                    <a:pt x="916" y="4741"/>
                    <a:pt x="897" y="4713"/>
                  </a:cubicBezTo>
                  <a:cubicBezTo>
                    <a:pt x="231" y="3717"/>
                    <a:pt x="289" y="2391"/>
                    <a:pt x="1038" y="1466"/>
                  </a:cubicBezTo>
                  <a:cubicBezTo>
                    <a:pt x="1575" y="802"/>
                    <a:pt x="2362" y="439"/>
                    <a:pt x="3171" y="439"/>
                  </a:cubicBezTo>
                  <a:cubicBezTo>
                    <a:pt x="3517" y="439"/>
                    <a:pt x="3867" y="505"/>
                    <a:pt x="4203" y="643"/>
                  </a:cubicBezTo>
                  <a:cubicBezTo>
                    <a:pt x="4403" y="725"/>
                    <a:pt x="4589" y="845"/>
                    <a:pt x="4775" y="953"/>
                  </a:cubicBezTo>
                  <a:cubicBezTo>
                    <a:pt x="4833" y="986"/>
                    <a:pt x="4889" y="1003"/>
                    <a:pt x="4939" y="1003"/>
                  </a:cubicBezTo>
                  <a:cubicBezTo>
                    <a:pt x="5005" y="1003"/>
                    <a:pt x="5061" y="975"/>
                    <a:pt x="5102" y="915"/>
                  </a:cubicBezTo>
                  <a:cubicBezTo>
                    <a:pt x="5175" y="808"/>
                    <a:pt x="5144" y="695"/>
                    <a:pt x="5017" y="600"/>
                  </a:cubicBezTo>
                  <a:cubicBezTo>
                    <a:pt x="4998" y="586"/>
                    <a:pt x="4978" y="572"/>
                    <a:pt x="4958" y="560"/>
                  </a:cubicBezTo>
                  <a:cubicBezTo>
                    <a:pt x="4378" y="191"/>
                    <a:pt x="3783" y="0"/>
                    <a:pt x="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9"/>
            <p:cNvSpPr/>
            <p:nvPr/>
          </p:nvSpPr>
          <p:spPr>
            <a:xfrm>
              <a:off x="8183347" y="1589410"/>
              <a:ext cx="166870" cy="154371"/>
            </a:xfrm>
            <a:custGeom>
              <a:rect b="b" l="l" r="r" t="t"/>
              <a:pathLst>
                <a:path extrusionOk="0" h="5138" w="5554">
                  <a:moveTo>
                    <a:pt x="4392" y="0"/>
                  </a:moveTo>
                  <a:cubicBezTo>
                    <a:pt x="4349" y="0"/>
                    <a:pt x="4306" y="15"/>
                    <a:pt x="4267" y="43"/>
                  </a:cubicBezTo>
                  <a:cubicBezTo>
                    <a:pt x="4173" y="113"/>
                    <a:pt x="4157" y="233"/>
                    <a:pt x="4228" y="348"/>
                  </a:cubicBezTo>
                  <a:cubicBezTo>
                    <a:pt x="4247" y="381"/>
                    <a:pt x="4271" y="410"/>
                    <a:pt x="4292" y="442"/>
                  </a:cubicBezTo>
                  <a:cubicBezTo>
                    <a:pt x="4708" y="1090"/>
                    <a:pt x="4853" y="1795"/>
                    <a:pt x="4684" y="2547"/>
                  </a:cubicBezTo>
                  <a:cubicBezTo>
                    <a:pt x="4384" y="3885"/>
                    <a:pt x="3231" y="4708"/>
                    <a:pt x="2009" y="4708"/>
                  </a:cubicBezTo>
                  <a:cubicBezTo>
                    <a:pt x="1479" y="4708"/>
                    <a:pt x="937" y="4554"/>
                    <a:pt x="445" y="4221"/>
                  </a:cubicBezTo>
                  <a:cubicBezTo>
                    <a:pt x="366" y="4168"/>
                    <a:pt x="297" y="4141"/>
                    <a:pt x="237" y="4141"/>
                  </a:cubicBezTo>
                  <a:cubicBezTo>
                    <a:pt x="176" y="4141"/>
                    <a:pt x="125" y="4170"/>
                    <a:pt x="84" y="4228"/>
                  </a:cubicBezTo>
                  <a:cubicBezTo>
                    <a:pt x="1" y="4344"/>
                    <a:pt x="39" y="4460"/>
                    <a:pt x="198" y="4569"/>
                  </a:cubicBezTo>
                  <a:cubicBezTo>
                    <a:pt x="740" y="4942"/>
                    <a:pt x="1342" y="5124"/>
                    <a:pt x="2059" y="5137"/>
                  </a:cubicBezTo>
                  <a:cubicBezTo>
                    <a:pt x="2154" y="5129"/>
                    <a:pt x="2312" y="5123"/>
                    <a:pt x="2466" y="5100"/>
                  </a:cubicBezTo>
                  <a:cubicBezTo>
                    <a:pt x="4351" y="4814"/>
                    <a:pt x="5553" y="2982"/>
                    <a:pt x="5067" y="1138"/>
                  </a:cubicBezTo>
                  <a:cubicBezTo>
                    <a:pt x="4968" y="763"/>
                    <a:pt x="4805" y="418"/>
                    <a:pt x="4576" y="105"/>
                  </a:cubicBezTo>
                  <a:cubicBezTo>
                    <a:pt x="4525" y="35"/>
                    <a:pt x="4458" y="0"/>
                    <a:pt x="4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9"/>
            <p:cNvSpPr/>
            <p:nvPr/>
          </p:nvSpPr>
          <p:spPr>
            <a:xfrm>
              <a:off x="8189055" y="1593977"/>
              <a:ext cx="47171" cy="47050"/>
            </a:xfrm>
            <a:custGeom>
              <a:rect b="b" l="l" r="r" t="t"/>
              <a:pathLst>
                <a:path extrusionOk="0" h="1566" w="1570">
                  <a:moveTo>
                    <a:pt x="785" y="430"/>
                  </a:moveTo>
                  <a:cubicBezTo>
                    <a:pt x="786" y="430"/>
                    <a:pt x="787" y="430"/>
                    <a:pt x="788" y="430"/>
                  </a:cubicBezTo>
                  <a:cubicBezTo>
                    <a:pt x="986" y="430"/>
                    <a:pt x="1139" y="583"/>
                    <a:pt x="1139" y="780"/>
                  </a:cubicBezTo>
                  <a:cubicBezTo>
                    <a:pt x="1141" y="974"/>
                    <a:pt x="983" y="1135"/>
                    <a:pt x="791" y="1138"/>
                  </a:cubicBezTo>
                  <a:cubicBezTo>
                    <a:pt x="789" y="1138"/>
                    <a:pt x="787" y="1138"/>
                    <a:pt x="786" y="1138"/>
                  </a:cubicBezTo>
                  <a:cubicBezTo>
                    <a:pt x="593" y="1138"/>
                    <a:pt x="429" y="972"/>
                    <a:pt x="432" y="775"/>
                  </a:cubicBezTo>
                  <a:cubicBezTo>
                    <a:pt x="435" y="579"/>
                    <a:pt x="590" y="430"/>
                    <a:pt x="785" y="430"/>
                  </a:cubicBezTo>
                  <a:close/>
                  <a:moveTo>
                    <a:pt x="788" y="1"/>
                  </a:moveTo>
                  <a:cubicBezTo>
                    <a:pt x="352" y="1"/>
                    <a:pt x="1" y="350"/>
                    <a:pt x="4" y="784"/>
                  </a:cubicBezTo>
                  <a:cubicBezTo>
                    <a:pt x="6" y="1211"/>
                    <a:pt x="355" y="1562"/>
                    <a:pt x="781" y="1565"/>
                  </a:cubicBezTo>
                  <a:cubicBezTo>
                    <a:pt x="783" y="1565"/>
                    <a:pt x="786" y="1565"/>
                    <a:pt x="788" y="1565"/>
                  </a:cubicBezTo>
                  <a:cubicBezTo>
                    <a:pt x="1215" y="1565"/>
                    <a:pt x="1569" y="1209"/>
                    <a:pt x="1568" y="778"/>
                  </a:cubicBezTo>
                  <a:cubicBezTo>
                    <a:pt x="1567" y="348"/>
                    <a:pt x="1222" y="4"/>
                    <a:pt x="791" y="1"/>
                  </a:cubicBezTo>
                  <a:cubicBezTo>
                    <a:pt x="790" y="1"/>
                    <a:pt x="789" y="1"/>
                    <a:pt x="7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9"/>
            <p:cNvSpPr/>
            <p:nvPr/>
          </p:nvSpPr>
          <p:spPr>
            <a:xfrm>
              <a:off x="8250798" y="1655629"/>
              <a:ext cx="47201" cy="47050"/>
            </a:xfrm>
            <a:custGeom>
              <a:rect b="b" l="l" r="r" t="t"/>
              <a:pathLst>
                <a:path extrusionOk="0" h="1566" w="1571">
                  <a:moveTo>
                    <a:pt x="785" y="428"/>
                  </a:moveTo>
                  <a:cubicBezTo>
                    <a:pt x="979" y="428"/>
                    <a:pt x="1136" y="584"/>
                    <a:pt x="1139" y="777"/>
                  </a:cubicBezTo>
                  <a:cubicBezTo>
                    <a:pt x="1142" y="970"/>
                    <a:pt x="976" y="1137"/>
                    <a:pt x="784" y="1137"/>
                  </a:cubicBezTo>
                  <a:cubicBezTo>
                    <a:pt x="781" y="1137"/>
                    <a:pt x="779" y="1137"/>
                    <a:pt x="777" y="1137"/>
                  </a:cubicBezTo>
                  <a:cubicBezTo>
                    <a:pt x="584" y="1134"/>
                    <a:pt x="429" y="974"/>
                    <a:pt x="431" y="778"/>
                  </a:cubicBezTo>
                  <a:cubicBezTo>
                    <a:pt x="431" y="581"/>
                    <a:pt x="585" y="428"/>
                    <a:pt x="782" y="428"/>
                  </a:cubicBezTo>
                  <a:cubicBezTo>
                    <a:pt x="783" y="428"/>
                    <a:pt x="784" y="428"/>
                    <a:pt x="785" y="428"/>
                  </a:cubicBezTo>
                  <a:close/>
                  <a:moveTo>
                    <a:pt x="783" y="1"/>
                  </a:moveTo>
                  <a:cubicBezTo>
                    <a:pt x="349" y="1"/>
                    <a:pt x="5" y="343"/>
                    <a:pt x="4" y="777"/>
                  </a:cubicBezTo>
                  <a:cubicBezTo>
                    <a:pt x="1" y="1207"/>
                    <a:pt x="345" y="1558"/>
                    <a:pt x="772" y="1565"/>
                  </a:cubicBezTo>
                  <a:cubicBezTo>
                    <a:pt x="776" y="1565"/>
                    <a:pt x="779" y="1565"/>
                    <a:pt x="782" y="1565"/>
                  </a:cubicBezTo>
                  <a:cubicBezTo>
                    <a:pt x="1207" y="1565"/>
                    <a:pt x="1564" y="1212"/>
                    <a:pt x="1568" y="785"/>
                  </a:cubicBezTo>
                  <a:cubicBezTo>
                    <a:pt x="1571" y="359"/>
                    <a:pt x="1221" y="5"/>
                    <a:pt x="793" y="1"/>
                  </a:cubicBezTo>
                  <a:cubicBezTo>
                    <a:pt x="790" y="1"/>
                    <a:pt x="786" y="1"/>
                    <a:pt x="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9"/>
            <p:cNvSpPr/>
            <p:nvPr/>
          </p:nvSpPr>
          <p:spPr>
            <a:xfrm>
              <a:off x="8202035" y="1607617"/>
              <a:ext cx="82924" cy="81362"/>
            </a:xfrm>
            <a:custGeom>
              <a:rect b="b" l="l" r="r" t="t"/>
              <a:pathLst>
                <a:path extrusionOk="0" h="2708" w="2760">
                  <a:moveTo>
                    <a:pt x="2518" y="0"/>
                  </a:moveTo>
                  <a:cubicBezTo>
                    <a:pt x="2453" y="0"/>
                    <a:pt x="2392" y="37"/>
                    <a:pt x="2339" y="91"/>
                  </a:cubicBezTo>
                  <a:cubicBezTo>
                    <a:pt x="1598" y="833"/>
                    <a:pt x="858" y="1572"/>
                    <a:pt x="118" y="2313"/>
                  </a:cubicBezTo>
                  <a:cubicBezTo>
                    <a:pt x="9" y="2423"/>
                    <a:pt x="0" y="2549"/>
                    <a:pt x="90" y="2641"/>
                  </a:cubicBezTo>
                  <a:cubicBezTo>
                    <a:pt x="134" y="2685"/>
                    <a:pt x="183" y="2707"/>
                    <a:pt x="234" y="2707"/>
                  </a:cubicBezTo>
                  <a:cubicBezTo>
                    <a:pt x="293" y="2707"/>
                    <a:pt x="355" y="2678"/>
                    <a:pt x="415" y="2618"/>
                  </a:cubicBezTo>
                  <a:cubicBezTo>
                    <a:pt x="1160" y="1876"/>
                    <a:pt x="1903" y="1132"/>
                    <a:pt x="2646" y="386"/>
                  </a:cubicBezTo>
                  <a:cubicBezTo>
                    <a:pt x="2691" y="342"/>
                    <a:pt x="2713" y="278"/>
                    <a:pt x="2759" y="202"/>
                  </a:cubicBezTo>
                  <a:cubicBezTo>
                    <a:pt x="2706" y="137"/>
                    <a:pt x="2668" y="61"/>
                    <a:pt x="2606" y="25"/>
                  </a:cubicBezTo>
                  <a:cubicBezTo>
                    <a:pt x="2576" y="8"/>
                    <a:pt x="2546" y="0"/>
                    <a:pt x="2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6" name="Shape 1276"/>
        <p:cNvGrpSpPr/>
        <p:nvPr/>
      </p:nvGrpSpPr>
      <p:grpSpPr>
        <a:xfrm>
          <a:off x="0" y="0"/>
          <a:ext cx="0" cy="0"/>
          <a:chOff x="0" y="0"/>
          <a:chExt cx="0" cy="0"/>
        </a:xfrm>
      </p:grpSpPr>
      <p:sp>
        <p:nvSpPr>
          <p:cNvPr id="1277" name="Google Shape;1277;p60"/>
          <p:cNvSpPr/>
          <p:nvPr/>
        </p:nvSpPr>
        <p:spPr>
          <a:xfrm>
            <a:off x="719275" y="575828"/>
            <a:ext cx="4272000" cy="1207200"/>
          </a:xfrm>
          <a:prstGeom prst="roundRect">
            <a:avLst>
              <a:gd fmla="val 153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0"/>
          <p:cNvSpPr txBox="1"/>
          <p:nvPr>
            <p:ph type="title"/>
          </p:nvPr>
        </p:nvSpPr>
        <p:spPr>
          <a:xfrm>
            <a:off x="882325" y="628200"/>
            <a:ext cx="3945900" cy="10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rPr>
              <a:t>A picture is worth a thousands words</a:t>
            </a:r>
            <a:endParaRPr>
              <a:solidFill>
                <a:schemeClr val="accent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61"/>
          <p:cNvSpPr/>
          <p:nvPr/>
        </p:nvSpPr>
        <p:spPr>
          <a:xfrm>
            <a:off x="717150" y="527850"/>
            <a:ext cx="4831200" cy="1207200"/>
          </a:xfrm>
          <a:prstGeom prst="roundRect">
            <a:avLst>
              <a:gd fmla="val 153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1"/>
          <p:cNvSpPr/>
          <p:nvPr/>
        </p:nvSpPr>
        <p:spPr>
          <a:xfrm rot="5400000">
            <a:off x="4860000" y="2885263"/>
            <a:ext cx="1740000" cy="2316000"/>
          </a:xfrm>
          <a:prstGeom prst="roundRect">
            <a:avLst>
              <a:gd fmla="val 693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1"/>
          <p:cNvSpPr/>
          <p:nvPr/>
        </p:nvSpPr>
        <p:spPr>
          <a:xfrm rot="10800000">
            <a:off x="8211412" y="2153162"/>
            <a:ext cx="422700" cy="16536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1"/>
          <p:cNvSpPr/>
          <p:nvPr/>
        </p:nvSpPr>
        <p:spPr>
          <a:xfrm rot="10800000">
            <a:off x="7118288" y="2153162"/>
            <a:ext cx="1016700" cy="1653600"/>
          </a:xfrm>
          <a:prstGeom prst="roundRect">
            <a:avLst>
              <a:gd fmla="val 985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1"/>
          <p:cNvSpPr txBox="1"/>
          <p:nvPr>
            <p:ph type="title"/>
          </p:nvPr>
        </p:nvSpPr>
        <p:spPr>
          <a:xfrm>
            <a:off x="717150" y="539500"/>
            <a:ext cx="4831200" cy="112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always reinforces the concept</a:t>
            </a:r>
            <a:endParaRPr/>
          </a:p>
        </p:txBody>
      </p:sp>
      <p:sp>
        <p:nvSpPr>
          <p:cNvPr id="1288" name="Google Shape;1288;p61"/>
          <p:cNvSpPr txBox="1"/>
          <p:nvPr>
            <p:ph idx="1" type="body"/>
          </p:nvPr>
        </p:nvSpPr>
        <p:spPr>
          <a:xfrm>
            <a:off x="1203450" y="1866625"/>
            <a:ext cx="3858600" cy="81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pic>
        <p:nvPicPr>
          <p:cNvPr id="1289" name="Google Shape;1289;p61"/>
          <p:cNvPicPr preferRelativeResize="0"/>
          <p:nvPr/>
        </p:nvPicPr>
        <p:blipFill rotWithShape="1">
          <a:blip r:embed="rId3">
            <a:alphaModFix/>
          </a:blip>
          <a:srcRect b="0" l="0" r="0" t="7578"/>
          <a:stretch/>
        </p:blipFill>
        <p:spPr>
          <a:xfrm>
            <a:off x="5017149" y="2571750"/>
            <a:ext cx="3413700" cy="2043300"/>
          </a:xfrm>
          <a:prstGeom prst="roundRect">
            <a:avLst>
              <a:gd fmla="val 4333" name="adj"/>
            </a:avLst>
          </a:prstGeom>
          <a:noFill/>
          <a:ln>
            <a:noFill/>
          </a:ln>
        </p:spPr>
      </p:pic>
      <p:sp>
        <p:nvSpPr>
          <p:cNvPr id="1290" name="Google Shape;1290;p61"/>
          <p:cNvSpPr/>
          <p:nvPr/>
        </p:nvSpPr>
        <p:spPr>
          <a:xfrm rot="9644317">
            <a:off x="3172285" y="3601452"/>
            <a:ext cx="343965" cy="309024"/>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62"/>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2"/>
          <p:cNvSpPr txBox="1"/>
          <p:nvPr>
            <p:ph idx="1" type="subTitle"/>
          </p:nvPr>
        </p:nvSpPr>
        <p:spPr>
          <a:xfrm>
            <a:off x="1219461" y="1412559"/>
            <a:ext cx="1993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1297" name="Google Shape;1297;p62"/>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Customers testimonials</a:t>
            </a:r>
            <a:endParaRPr/>
          </a:p>
        </p:txBody>
      </p:sp>
      <p:sp>
        <p:nvSpPr>
          <p:cNvPr id="1298" name="Google Shape;1298;p62"/>
          <p:cNvSpPr txBox="1"/>
          <p:nvPr>
            <p:ph idx="2" type="subTitle"/>
          </p:nvPr>
        </p:nvSpPr>
        <p:spPr>
          <a:xfrm>
            <a:off x="1219451" y="1778253"/>
            <a:ext cx="28803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1299" name="Google Shape;1299;p62"/>
          <p:cNvSpPr txBox="1"/>
          <p:nvPr>
            <p:ph idx="3" type="subTitle"/>
          </p:nvPr>
        </p:nvSpPr>
        <p:spPr>
          <a:xfrm>
            <a:off x="5044258" y="1412547"/>
            <a:ext cx="1993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1300" name="Google Shape;1300;p62"/>
          <p:cNvSpPr txBox="1"/>
          <p:nvPr>
            <p:ph idx="4" type="subTitle"/>
          </p:nvPr>
        </p:nvSpPr>
        <p:spPr>
          <a:xfrm>
            <a:off x="5044249" y="1778238"/>
            <a:ext cx="28803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1301" name="Google Shape;1301;p62"/>
          <p:cNvSpPr txBox="1"/>
          <p:nvPr>
            <p:ph idx="5" type="subTitle"/>
          </p:nvPr>
        </p:nvSpPr>
        <p:spPr>
          <a:xfrm>
            <a:off x="5044258" y="3243747"/>
            <a:ext cx="1993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John Patterson</a:t>
            </a:r>
            <a:endParaRPr/>
          </a:p>
        </p:txBody>
      </p:sp>
      <p:sp>
        <p:nvSpPr>
          <p:cNvPr id="1302" name="Google Shape;1302;p62"/>
          <p:cNvSpPr txBox="1"/>
          <p:nvPr>
            <p:ph idx="6" type="subTitle"/>
          </p:nvPr>
        </p:nvSpPr>
        <p:spPr>
          <a:xfrm>
            <a:off x="5044249" y="3609438"/>
            <a:ext cx="28803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very cold place. It’s full of iron oxide dust, which gives the planet its reddish cast”</a:t>
            </a:r>
            <a:endParaRPr/>
          </a:p>
        </p:txBody>
      </p:sp>
      <p:sp>
        <p:nvSpPr>
          <p:cNvPr id="1303" name="Google Shape;1303;p62"/>
          <p:cNvSpPr/>
          <p:nvPr/>
        </p:nvSpPr>
        <p:spPr>
          <a:xfrm rot="5400000">
            <a:off x="1655725" y="2653025"/>
            <a:ext cx="516900" cy="1283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2"/>
          <p:cNvSpPr/>
          <p:nvPr/>
        </p:nvSpPr>
        <p:spPr>
          <a:xfrm flipH="1">
            <a:off x="1272280" y="3609450"/>
            <a:ext cx="1105820" cy="1005869"/>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2"/>
          <p:cNvSpPr/>
          <p:nvPr/>
        </p:nvSpPr>
        <p:spPr>
          <a:xfrm flipH="1">
            <a:off x="1638193" y="2977350"/>
            <a:ext cx="578609" cy="1167926"/>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2"/>
          <p:cNvSpPr/>
          <p:nvPr/>
        </p:nvSpPr>
        <p:spPr>
          <a:xfrm flipH="1">
            <a:off x="1649995" y="3036435"/>
            <a:ext cx="554953" cy="1061563"/>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2"/>
          <p:cNvSpPr/>
          <p:nvPr/>
        </p:nvSpPr>
        <p:spPr>
          <a:xfrm rot="-1133989">
            <a:off x="1712462" y="3298039"/>
            <a:ext cx="483600" cy="406571"/>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 name="Google Shape;1308;p62"/>
          <p:cNvGrpSpPr/>
          <p:nvPr/>
        </p:nvGrpSpPr>
        <p:grpSpPr>
          <a:xfrm flipH="1">
            <a:off x="1342613" y="3475848"/>
            <a:ext cx="731736" cy="1139347"/>
            <a:chOff x="5208725" y="3363975"/>
            <a:chExt cx="920075" cy="1432600"/>
          </a:xfrm>
        </p:grpSpPr>
        <p:sp>
          <p:nvSpPr>
            <p:cNvPr id="1309" name="Google Shape;1309;p62"/>
            <p:cNvSpPr/>
            <p:nvPr/>
          </p:nvSpPr>
          <p:spPr>
            <a:xfrm>
              <a:off x="5208725" y="3363975"/>
              <a:ext cx="920075" cy="1432600"/>
            </a:xfrm>
            <a:custGeom>
              <a:rect b="b" l="l" r="r" t="t"/>
              <a:pathLst>
                <a:path extrusionOk="0" h="57304" w="36803">
                  <a:moveTo>
                    <a:pt x="7172" y="1"/>
                  </a:moveTo>
                  <a:cubicBezTo>
                    <a:pt x="7000" y="1"/>
                    <a:pt x="6832" y="55"/>
                    <a:pt x="6670" y="168"/>
                  </a:cubicBezTo>
                  <a:cubicBezTo>
                    <a:pt x="3465" y="2414"/>
                    <a:pt x="10998" y="27894"/>
                    <a:pt x="10998" y="27894"/>
                  </a:cubicBezTo>
                  <a:cubicBezTo>
                    <a:pt x="10998" y="27894"/>
                    <a:pt x="3726" y="21031"/>
                    <a:pt x="1463" y="21031"/>
                  </a:cubicBezTo>
                  <a:cubicBezTo>
                    <a:pt x="1170" y="21031"/>
                    <a:pt x="961" y="21145"/>
                    <a:pt x="862" y="21405"/>
                  </a:cubicBezTo>
                  <a:cubicBezTo>
                    <a:pt x="1" y="23666"/>
                    <a:pt x="3855" y="28871"/>
                    <a:pt x="6670" y="32302"/>
                  </a:cubicBezTo>
                  <a:cubicBezTo>
                    <a:pt x="9951" y="36296"/>
                    <a:pt x="17650" y="42077"/>
                    <a:pt x="17650" y="42077"/>
                  </a:cubicBezTo>
                  <a:lnTo>
                    <a:pt x="17329" y="57303"/>
                  </a:lnTo>
                  <a:lnTo>
                    <a:pt x="36803" y="57303"/>
                  </a:lnTo>
                  <a:lnTo>
                    <a:pt x="29990" y="40235"/>
                  </a:lnTo>
                  <a:cubicBezTo>
                    <a:pt x="29990" y="40235"/>
                    <a:pt x="30870" y="21190"/>
                    <a:pt x="29748" y="18386"/>
                  </a:cubicBezTo>
                  <a:cubicBezTo>
                    <a:pt x="29043" y="16621"/>
                    <a:pt x="27259" y="16294"/>
                    <a:pt x="26034" y="16294"/>
                  </a:cubicBezTo>
                  <a:cubicBezTo>
                    <a:pt x="25311" y="16294"/>
                    <a:pt x="24782" y="16408"/>
                    <a:pt x="24782" y="16408"/>
                  </a:cubicBezTo>
                  <a:cubicBezTo>
                    <a:pt x="24782" y="16408"/>
                    <a:pt x="23256" y="13203"/>
                    <a:pt x="21771" y="13203"/>
                  </a:cubicBezTo>
                  <a:cubicBezTo>
                    <a:pt x="21759" y="13203"/>
                    <a:pt x="21747" y="13203"/>
                    <a:pt x="21735" y="13203"/>
                  </a:cubicBezTo>
                  <a:cubicBezTo>
                    <a:pt x="20240" y="13258"/>
                    <a:pt x="19600" y="14592"/>
                    <a:pt x="19600" y="14592"/>
                  </a:cubicBezTo>
                  <a:cubicBezTo>
                    <a:pt x="19600" y="14592"/>
                    <a:pt x="17774" y="12176"/>
                    <a:pt x="16397" y="12176"/>
                  </a:cubicBezTo>
                  <a:cubicBezTo>
                    <a:pt x="16342" y="12176"/>
                    <a:pt x="16286" y="12180"/>
                    <a:pt x="16232" y="12188"/>
                  </a:cubicBezTo>
                  <a:cubicBezTo>
                    <a:pt x="15220" y="12344"/>
                    <a:pt x="14394" y="13310"/>
                    <a:pt x="14007" y="14123"/>
                  </a:cubicBezTo>
                  <a:cubicBezTo>
                    <a:pt x="12292" y="8494"/>
                    <a:pt x="9344" y="1"/>
                    <a:pt x="7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2"/>
            <p:cNvSpPr/>
            <p:nvPr/>
          </p:nvSpPr>
          <p:spPr>
            <a:xfrm>
              <a:off x="5240575" y="3399475"/>
              <a:ext cx="610100" cy="605125"/>
            </a:xfrm>
            <a:custGeom>
              <a:rect b="b" l="l" r="r" t="t"/>
              <a:pathLst>
                <a:path extrusionOk="0" h="24205" w="24404">
                  <a:moveTo>
                    <a:pt x="5316" y="0"/>
                  </a:moveTo>
                  <a:cubicBezTo>
                    <a:pt x="5244" y="0"/>
                    <a:pt x="5171" y="47"/>
                    <a:pt x="5170" y="139"/>
                  </a:cubicBezTo>
                  <a:cubicBezTo>
                    <a:pt x="5163" y="761"/>
                    <a:pt x="5237" y="1383"/>
                    <a:pt x="5399" y="1984"/>
                  </a:cubicBezTo>
                  <a:cubicBezTo>
                    <a:pt x="5539" y="2508"/>
                    <a:pt x="5729" y="3104"/>
                    <a:pt x="6071" y="3537"/>
                  </a:cubicBezTo>
                  <a:cubicBezTo>
                    <a:pt x="6267" y="3786"/>
                    <a:pt x="6569" y="3965"/>
                    <a:pt x="6872" y="3965"/>
                  </a:cubicBezTo>
                  <a:cubicBezTo>
                    <a:pt x="7033" y="3965"/>
                    <a:pt x="7195" y="3914"/>
                    <a:pt x="7340" y="3795"/>
                  </a:cubicBezTo>
                  <a:cubicBezTo>
                    <a:pt x="7804" y="3414"/>
                    <a:pt x="7729" y="2778"/>
                    <a:pt x="7632" y="2255"/>
                  </a:cubicBezTo>
                  <a:cubicBezTo>
                    <a:pt x="7619" y="2182"/>
                    <a:pt x="7567" y="2150"/>
                    <a:pt x="7511" y="2150"/>
                  </a:cubicBezTo>
                  <a:cubicBezTo>
                    <a:pt x="7427" y="2150"/>
                    <a:pt x="7335" y="2222"/>
                    <a:pt x="7355" y="2331"/>
                  </a:cubicBezTo>
                  <a:cubicBezTo>
                    <a:pt x="7431" y="2745"/>
                    <a:pt x="7535" y="3375"/>
                    <a:pt x="7081" y="3625"/>
                  </a:cubicBezTo>
                  <a:cubicBezTo>
                    <a:pt x="6999" y="3671"/>
                    <a:pt x="6920" y="3691"/>
                    <a:pt x="6844" y="3691"/>
                  </a:cubicBezTo>
                  <a:cubicBezTo>
                    <a:pt x="6488" y="3691"/>
                    <a:pt x="6203" y="3254"/>
                    <a:pt x="6064" y="2965"/>
                  </a:cubicBezTo>
                  <a:cubicBezTo>
                    <a:pt x="5643" y="2089"/>
                    <a:pt x="5447" y="1111"/>
                    <a:pt x="5458" y="139"/>
                  </a:cubicBezTo>
                  <a:cubicBezTo>
                    <a:pt x="5459" y="47"/>
                    <a:pt x="5388" y="0"/>
                    <a:pt x="5316" y="0"/>
                  </a:cubicBezTo>
                  <a:close/>
                  <a:moveTo>
                    <a:pt x="18299" y="13203"/>
                  </a:moveTo>
                  <a:cubicBezTo>
                    <a:pt x="18212" y="13203"/>
                    <a:pt x="18124" y="13273"/>
                    <a:pt x="18157" y="13380"/>
                  </a:cubicBezTo>
                  <a:cubicBezTo>
                    <a:pt x="18450" y="14340"/>
                    <a:pt x="18741" y="15299"/>
                    <a:pt x="19034" y="16259"/>
                  </a:cubicBezTo>
                  <a:cubicBezTo>
                    <a:pt x="19056" y="16329"/>
                    <a:pt x="19112" y="16359"/>
                    <a:pt x="19169" y="16359"/>
                  </a:cubicBezTo>
                  <a:cubicBezTo>
                    <a:pt x="19256" y="16359"/>
                    <a:pt x="19344" y="16289"/>
                    <a:pt x="19311" y="16181"/>
                  </a:cubicBezTo>
                  <a:cubicBezTo>
                    <a:pt x="19020" y="15223"/>
                    <a:pt x="18728" y="14263"/>
                    <a:pt x="18434" y="13304"/>
                  </a:cubicBezTo>
                  <a:cubicBezTo>
                    <a:pt x="18413" y="13233"/>
                    <a:pt x="18356" y="13203"/>
                    <a:pt x="18299" y="13203"/>
                  </a:cubicBezTo>
                  <a:close/>
                  <a:moveTo>
                    <a:pt x="12660" y="12644"/>
                  </a:moveTo>
                  <a:cubicBezTo>
                    <a:pt x="12573" y="12644"/>
                    <a:pt x="12485" y="12714"/>
                    <a:pt x="12521" y="12821"/>
                  </a:cubicBezTo>
                  <a:cubicBezTo>
                    <a:pt x="13028" y="14355"/>
                    <a:pt x="13536" y="15890"/>
                    <a:pt x="14045" y="17424"/>
                  </a:cubicBezTo>
                  <a:cubicBezTo>
                    <a:pt x="14067" y="17493"/>
                    <a:pt x="14125" y="17524"/>
                    <a:pt x="14182" y="17524"/>
                  </a:cubicBezTo>
                  <a:cubicBezTo>
                    <a:pt x="14270" y="17524"/>
                    <a:pt x="14358" y="17454"/>
                    <a:pt x="14323" y="17347"/>
                  </a:cubicBezTo>
                  <a:cubicBezTo>
                    <a:pt x="13814" y="15813"/>
                    <a:pt x="13307" y="14278"/>
                    <a:pt x="12799" y="12745"/>
                  </a:cubicBezTo>
                  <a:cubicBezTo>
                    <a:pt x="12776" y="12675"/>
                    <a:pt x="12718" y="12644"/>
                    <a:pt x="12660" y="12644"/>
                  </a:cubicBezTo>
                  <a:close/>
                  <a:moveTo>
                    <a:pt x="23682" y="15075"/>
                  </a:moveTo>
                  <a:cubicBezTo>
                    <a:pt x="23597" y="15075"/>
                    <a:pt x="23507" y="15146"/>
                    <a:pt x="23535" y="15255"/>
                  </a:cubicBezTo>
                  <a:lnTo>
                    <a:pt x="24097" y="17437"/>
                  </a:lnTo>
                  <a:cubicBezTo>
                    <a:pt x="24116" y="17508"/>
                    <a:pt x="24171" y="17539"/>
                    <a:pt x="24228" y="17539"/>
                  </a:cubicBezTo>
                  <a:cubicBezTo>
                    <a:pt x="24314" y="17539"/>
                    <a:pt x="24404" y="17468"/>
                    <a:pt x="24376" y="17361"/>
                  </a:cubicBezTo>
                  <a:cubicBezTo>
                    <a:pt x="24189" y="16631"/>
                    <a:pt x="24000" y="15904"/>
                    <a:pt x="23812" y="15176"/>
                  </a:cubicBezTo>
                  <a:cubicBezTo>
                    <a:pt x="23794" y="15105"/>
                    <a:pt x="23739" y="15075"/>
                    <a:pt x="23682" y="15075"/>
                  </a:cubicBezTo>
                  <a:close/>
                  <a:moveTo>
                    <a:pt x="2694" y="21713"/>
                  </a:moveTo>
                  <a:cubicBezTo>
                    <a:pt x="2591" y="21713"/>
                    <a:pt x="2491" y="21816"/>
                    <a:pt x="2565" y="21923"/>
                  </a:cubicBezTo>
                  <a:cubicBezTo>
                    <a:pt x="2832" y="22303"/>
                    <a:pt x="3073" y="22765"/>
                    <a:pt x="2963" y="23243"/>
                  </a:cubicBezTo>
                  <a:cubicBezTo>
                    <a:pt x="2863" y="23670"/>
                    <a:pt x="2491" y="23918"/>
                    <a:pt x="2064" y="23918"/>
                  </a:cubicBezTo>
                  <a:cubicBezTo>
                    <a:pt x="2063" y="23918"/>
                    <a:pt x="2062" y="23918"/>
                    <a:pt x="2061" y="23918"/>
                  </a:cubicBezTo>
                  <a:cubicBezTo>
                    <a:pt x="1040" y="23918"/>
                    <a:pt x="596" y="22754"/>
                    <a:pt x="316" y="21960"/>
                  </a:cubicBezTo>
                  <a:cubicBezTo>
                    <a:pt x="292" y="21891"/>
                    <a:pt x="234" y="21862"/>
                    <a:pt x="176" y="21862"/>
                  </a:cubicBezTo>
                  <a:cubicBezTo>
                    <a:pt x="88" y="21862"/>
                    <a:pt x="1" y="21931"/>
                    <a:pt x="38" y="22037"/>
                  </a:cubicBezTo>
                  <a:cubicBezTo>
                    <a:pt x="323" y="22849"/>
                    <a:pt x="680" y="23766"/>
                    <a:pt x="1548" y="24107"/>
                  </a:cubicBezTo>
                  <a:cubicBezTo>
                    <a:pt x="1712" y="24172"/>
                    <a:pt x="1887" y="24205"/>
                    <a:pt x="2062" y="24205"/>
                  </a:cubicBezTo>
                  <a:cubicBezTo>
                    <a:pt x="2265" y="24205"/>
                    <a:pt x="2467" y="24161"/>
                    <a:pt x="2652" y="24071"/>
                  </a:cubicBezTo>
                  <a:cubicBezTo>
                    <a:pt x="3014" y="23897"/>
                    <a:pt x="3224" y="23541"/>
                    <a:pt x="3268" y="23149"/>
                  </a:cubicBezTo>
                  <a:cubicBezTo>
                    <a:pt x="3323" y="22650"/>
                    <a:pt x="3094" y="22176"/>
                    <a:pt x="2814" y="21777"/>
                  </a:cubicBezTo>
                  <a:cubicBezTo>
                    <a:pt x="2782" y="21731"/>
                    <a:pt x="2738" y="21713"/>
                    <a:pt x="2694" y="217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 name="Google Shape;1311;p62"/>
          <p:cNvSpPr/>
          <p:nvPr/>
        </p:nvSpPr>
        <p:spPr>
          <a:xfrm>
            <a:off x="2148900" y="3609446"/>
            <a:ext cx="685200" cy="457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 name="Google Shape;1312;p62"/>
          <p:cNvGrpSpPr/>
          <p:nvPr/>
        </p:nvGrpSpPr>
        <p:grpSpPr>
          <a:xfrm>
            <a:off x="2271707" y="3771969"/>
            <a:ext cx="439588" cy="136555"/>
            <a:chOff x="3943607" y="1498344"/>
            <a:chExt cx="439588" cy="136555"/>
          </a:xfrm>
        </p:grpSpPr>
        <p:sp>
          <p:nvSpPr>
            <p:cNvPr id="1313" name="Google Shape;1313;p62"/>
            <p:cNvSpPr/>
            <p:nvPr/>
          </p:nvSpPr>
          <p:spPr>
            <a:xfrm>
              <a:off x="3943607" y="1498344"/>
              <a:ext cx="439588" cy="136555"/>
            </a:xfrm>
            <a:custGeom>
              <a:rect b="b" l="l" r="r" t="t"/>
              <a:pathLst>
                <a:path extrusionOk="0" h="4545" w="14631">
                  <a:moveTo>
                    <a:pt x="7304" y="0"/>
                  </a:moveTo>
                  <a:cubicBezTo>
                    <a:pt x="6315" y="0"/>
                    <a:pt x="5367" y="654"/>
                    <a:pt x="5100" y="1700"/>
                  </a:cubicBezTo>
                  <a:cubicBezTo>
                    <a:pt x="5072" y="1812"/>
                    <a:pt x="5052" y="1929"/>
                    <a:pt x="5027" y="2045"/>
                  </a:cubicBezTo>
                  <a:lnTo>
                    <a:pt x="4532" y="2045"/>
                  </a:lnTo>
                  <a:cubicBezTo>
                    <a:pt x="4521" y="1981"/>
                    <a:pt x="4519" y="1922"/>
                    <a:pt x="4499" y="1868"/>
                  </a:cubicBezTo>
                  <a:cubicBezTo>
                    <a:pt x="4401" y="1604"/>
                    <a:pt x="4307" y="1337"/>
                    <a:pt x="4192" y="1078"/>
                  </a:cubicBezTo>
                  <a:cubicBezTo>
                    <a:pt x="4156" y="1000"/>
                    <a:pt x="4089" y="963"/>
                    <a:pt x="4018" y="963"/>
                  </a:cubicBezTo>
                  <a:cubicBezTo>
                    <a:pt x="3978" y="963"/>
                    <a:pt x="3937" y="975"/>
                    <a:pt x="3901" y="997"/>
                  </a:cubicBezTo>
                  <a:cubicBezTo>
                    <a:pt x="3798" y="1057"/>
                    <a:pt x="3770" y="1174"/>
                    <a:pt x="3829" y="1293"/>
                  </a:cubicBezTo>
                  <a:cubicBezTo>
                    <a:pt x="3840" y="1314"/>
                    <a:pt x="3854" y="1334"/>
                    <a:pt x="3866" y="1355"/>
                  </a:cubicBezTo>
                  <a:cubicBezTo>
                    <a:pt x="4200" y="1978"/>
                    <a:pt x="4210" y="2605"/>
                    <a:pt x="3846" y="3212"/>
                  </a:cubicBezTo>
                  <a:cubicBezTo>
                    <a:pt x="3488" y="3804"/>
                    <a:pt x="2949" y="4108"/>
                    <a:pt x="2257" y="4108"/>
                  </a:cubicBezTo>
                  <a:cubicBezTo>
                    <a:pt x="2245" y="4108"/>
                    <a:pt x="2232" y="4108"/>
                    <a:pt x="2220" y="4107"/>
                  </a:cubicBezTo>
                  <a:cubicBezTo>
                    <a:pt x="1223" y="4092"/>
                    <a:pt x="422" y="3258"/>
                    <a:pt x="427" y="2253"/>
                  </a:cubicBezTo>
                  <a:cubicBezTo>
                    <a:pt x="435" y="1255"/>
                    <a:pt x="1260" y="432"/>
                    <a:pt x="2256" y="429"/>
                  </a:cubicBezTo>
                  <a:cubicBezTo>
                    <a:pt x="2259" y="429"/>
                    <a:pt x="2261" y="429"/>
                    <a:pt x="2264" y="429"/>
                  </a:cubicBezTo>
                  <a:cubicBezTo>
                    <a:pt x="2605" y="429"/>
                    <a:pt x="2922" y="522"/>
                    <a:pt x="3218" y="693"/>
                  </a:cubicBezTo>
                  <a:cubicBezTo>
                    <a:pt x="3275" y="726"/>
                    <a:pt x="3328" y="743"/>
                    <a:pt x="3376" y="743"/>
                  </a:cubicBezTo>
                  <a:cubicBezTo>
                    <a:pt x="3444" y="743"/>
                    <a:pt x="3501" y="709"/>
                    <a:pt x="3541" y="644"/>
                  </a:cubicBezTo>
                  <a:cubicBezTo>
                    <a:pt x="3610" y="532"/>
                    <a:pt x="3568" y="408"/>
                    <a:pt x="3430" y="323"/>
                  </a:cubicBezTo>
                  <a:cubicBezTo>
                    <a:pt x="3406" y="308"/>
                    <a:pt x="3381" y="295"/>
                    <a:pt x="3355" y="281"/>
                  </a:cubicBezTo>
                  <a:cubicBezTo>
                    <a:pt x="3010" y="91"/>
                    <a:pt x="2639" y="2"/>
                    <a:pt x="2274" y="2"/>
                  </a:cubicBezTo>
                  <a:cubicBezTo>
                    <a:pt x="1300" y="2"/>
                    <a:pt x="371" y="635"/>
                    <a:pt x="87" y="1652"/>
                  </a:cubicBezTo>
                  <a:cubicBezTo>
                    <a:pt x="52" y="1774"/>
                    <a:pt x="28" y="1901"/>
                    <a:pt x="0" y="2024"/>
                  </a:cubicBezTo>
                  <a:lnTo>
                    <a:pt x="0" y="2537"/>
                  </a:lnTo>
                  <a:cubicBezTo>
                    <a:pt x="10" y="2563"/>
                    <a:pt x="23" y="2588"/>
                    <a:pt x="27" y="2615"/>
                  </a:cubicBezTo>
                  <a:cubicBezTo>
                    <a:pt x="189" y="3643"/>
                    <a:pt x="1049" y="4456"/>
                    <a:pt x="2054" y="4530"/>
                  </a:cubicBezTo>
                  <a:cubicBezTo>
                    <a:pt x="2116" y="4535"/>
                    <a:pt x="2177" y="4537"/>
                    <a:pt x="2238" y="4537"/>
                  </a:cubicBezTo>
                  <a:cubicBezTo>
                    <a:pt x="3255" y="4537"/>
                    <a:pt x="4130" y="3915"/>
                    <a:pt x="4433" y="2949"/>
                  </a:cubicBezTo>
                  <a:cubicBezTo>
                    <a:pt x="4480" y="2802"/>
                    <a:pt x="4505" y="2647"/>
                    <a:pt x="4540" y="2492"/>
                  </a:cubicBezTo>
                  <a:lnTo>
                    <a:pt x="5031" y="2492"/>
                  </a:lnTo>
                  <a:cubicBezTo>
                    <a:pt x="5201" y="3802"/>
                    <a:pt x="6241" y="4483"/>
                    <a:pt x="7163" y="4537"/>
                  </a:cubicBezTo>
                  <a:cubicBezTo>
                    <a:pt x="7204" y="4540"/>
                    <a:pt x="7245" y="4541"/>
                    <a:pt x="7286" y="4541"/>
                  </a:cubicBezTo>
                  <a:cubicBezTo>
                    <a:pt x="8319" y="4541"/>
                    <a:pt x="9395" y="3799"/>
                    <a:pt x="9565" y="2492"/>
                  </a:cubicBezTo>
                  <a:lnTo>
                    <a:pt x="10056" y="2492"/>
                  </a:lnTo>
                  <a:cubicBezTo>
                    <a:pt x="10067" y="2557"/>
                    <a:pt x="10077" y="2613"/>
                    <a:pt x="10087" y="2669"/>
                  </a:cubicBezTo>
                  <a:cubicBezTo>
                    <a:pt x="10257" y="3737"/>
                    <a:pt x="11248" y="4544"/>
                    <a:pt x="12305" y="4544"/>
                  </a:cubicBezTo>
                  <a:cubicBezTo>
                    <a:pt x="12417" y="4544"/>
                    <a:pt x="12530" y="4535"/>
                    <a:pt x="12642" y="4516"/>
                  </a:cubicBezTo>
                  <a:cubicBezTo>
                    <a:pt x="13709" y="4338"/>
                    <a:pt x="14464" y="3551"/>
                    <a:pt x="14578" y="2478"/>
                  </a:cubicBezTo>
                  <a:cubicBezTo>
                    <a:pt x="14631" y="1982"/>
                    <a:pt x="14517" y="1514"/>
                    <a:pt x="14249" y="1092"/>
                  </a:cubicBezTo>
                  <a:cubicBezTo>
                    <a:pt x="14208" y="1030"/>
                    <a:pt x="14107" y="981"/>
                    <a:pt x="14031" y="978"/>
                  </a:cubicBezTo>
                  <a:cubicBezTo>
                    <a:pt x="14030" y="978"/>
                    <a:pt x="14029" y="978"/>
                    <a:pt x="14028" y="978"/>
                  </a:cubicBezTo>
                  <a:cubicBezTo>
                    <a:pt x="13972" y="978"/>
                    <a:pt x="13880" y="1051"/>
                    <a:pt x="13869" y="1104"/>
                  </a:cubicBezTo>
                  <a:cubicBezTo>
                    <a:pt x="13852" y="1181"/>
                    <a:pt x="13879" y="1281"/>
                    <a:pt x="13917" y="1354"/>
                  </a:cubicBezTo>
                  <a:cubicBezTo>
                    <a:pt x="14273" y="2034"/>
                    <a:pt x="14263" y="2703"/>
                    <a:pt x="13817" y="3329"/>
                  </a:cubicBezTo>
                  <a:cubicBezTo>
                    <a:pt x="13445" y="3853"/>
                    <a:pt x="12947" y="4111"/>
                    <a:pt x="12355" y="4111"/>
                  </a:cubicBezTo>
                  <a:cubicBezTo>
                    <a:pt x="12223" y="4111"/>
                    <a:pt x="12086" y="4098"/>
                    <a:pt x="11945" y="4072"/>
                  </a:cubicBezTo>
                  <a:cubicBezTo>
                    <a:pt x="11028" y="3903"/>
                    <a:pt x="10399" y="3026"/>
                    <a:pt x="10487" y="2068"/>
                  </a:cubicBezTo>
                  <a:cubicBezTo>
                    <a:pt x="10570" y="1179"/>
                    <a:pt x="11364" y="447"/>
                    <a:pt x="12263" y="429"/>
                  </a:cubicBezTo>
                  <a:cubicBezTo>
                    <a:pt x="12275" y="429"/>
                    <a:pt x="12288" y="429"/>
                    <a:pt x="12301" y="429"/>
                  </a:cubicBezTo>
                  <a:cubicBezTo>
                    <a:pt x="12648" y="429"/>
                    <a:pt x="12968" y="520"/>
                    <a:pt x="13268" y="693"/>
                  </a:cubicBezTo>
                  <a:cubicBezTo>
                    <a:pt x="13321" y="724"/>
                    <a:pt x="13374" y="738"/>
                    <a:pt x="13422" y="738"/>
                  </a:cubicBezTo>
                  <a:cubicBezTo>
                    <a:pt x="13524" y="738"/>
                    <a:pt x="13605" y="674"/>
                    <a:pt x="13620" y="564"/>
                  </a:cubicBezTo>
                  <a:cubicBezTo>
                    <a:pt x="13637" y="440"/>
                    <a:pt x="13564" y="374"/>
                    <a:pt x="13467" y="316"/>
                  </a:cubicBezTo>
                  <a:cubicBezTo>
                    <a:pt x="13106" y="101"/>
                    <a:pt x="12713" y="1"/>
                    <a:pt x="12327" y="1"/>
                  </a:cubicBezTo>
                  <a:cubicBezTo>
                    <a:pt x="11325" y="1"/>
                    <a:pt x="10366" y="672"/>
                    <a:pt x="10115" y="1733"/>
                  </a:cubicBezTo>
                  <a:cubicBezTo>
                    <a:pt x="10091" y="1839"/>
                    <a:pt x="10073" y="1944"/>
                    <a:pt x="10052" y="2048"/>
                  </a:cubicBezTo>
                  <a:lnTo>
                    <a:pt x="9555" y="2048"/>
                  </a:lnTo>
                  <a:cubicBezTo>
                    <a:pt x="9551" y="2019"/>
                    <a:pt x="9547" y="1996"/>
                    <a:pt x="9544" y="1974"/>
                  </a:cubicBezTo>
                  <a:cubicBezTo>
                    <a:pt x="9499" y="1660"/>
                    <a:pt x="9398" y="1365"/>
                    <a:pt x="9232" y="1095"/>
                  </a:cubicBezTo>
                  <a:cubicBezTo>
                    <a:pt x="9178" y="1009"/>
                    <a:pt x="9109" y="964"/>
                    <a:pt x="9035" y="964"/>
                  </a:cubicBezTo>
                  <a:cubicBezTo>
                    <a:pt x="9001" y="964"/>
                    <a:pt x="8966" y="973"/>
                    <a:pt x="8931" y="993"/>
                  </a:cubicBezTo>
                  <a:cubicBezTo>
                    <a:pt x="8819" y="1056"/>
                    <a:pt x="8792" y="1178"/>
                    <a:pt x="8865" y="1313"/>
                  </a:cubicBezTo>
                  <a:cubicBezTo>
                    <a:pt x="8878" y="1338"/>
                    <a:pt x="8895" y="1362"/>
                    <a:pt x="8909" y="1388"/>
                  </a:cubicBezTo>
                  <a:cubicBezTo>
                    <a:pt x="9108" y="1759"/>
                    <a:pt x="9179" y="2155"/>
                    <a:pt x="9111" y="2571"/>
                  </a:cubicBezTo>
                  <a:cubicBezTo>
                    <a:pt x="8976" y="3416"/>
                    <a:pt x="8234" y="4078"/>
                    <a:pt x="7394" y="4107"/>
                  </a:cubicBezTo>
                  <a:cubicBezTo>
                    <a:pt x="7370" y="4108"/>
                    <a:pt x="7346" y="4109"/>
                    <a:pt x="7322" y="4109"/>
                  </a:cubicBezTo>
                  <a:cubicBezTo>
                    <a:pt x="6451" y="4109"/>
                    <a:pt x="5704" y="3538"/>
                    <a:pt x="5504" y="2710"/>
                  </a:cubicBezTo>
                  <a:cubicBezTo>
                    <a:pt x="5298" y="1854"/>
                    <a:pt x="5721" y="964"/>
                    <a:pt x="6518" y="602"/>
                  </a:cubicBezTo>
                  <a:cubicBezTo>
                    <a:pt x="6778" y="484"/>
                    <a:pt x="7037" y="426"/>
                    <a:pt x="7294" y="426"/>
                  </a:cubicBezTo>
                  <a:cubicBezTo>
                    <a:pt x="7599" y="426"/>
                    <a:pt x="7902" y="508"/>
                    <a:pt x="8202" y="668"/>
                  </a:cubicBezTo>
                  <a:cubicBezTo>
                    <a:pt x="8259" y="699"/>
                    <a:pt x="8331" y="735"/>
                    <a:pt x="8391" y="735"/>
                  </a:cubicBezTo>
                  <a:cubicBezTo>
                    <a:pt x="8402" y="735"/>
                    <a:pt x="8412" y="734"/>
                    <a:pt x="8422" y="731"/>
                  </a:cubicBezTo>
                  <a:cubicBezTo>
                    <a:pt x="8490" y="714"/>
                    <a:pt x="8567" y="637"/>
                    <a:pt x="8591" y="568"/>
                  </a:cubicBezTo>
                  <a:cubicBezTo>
                    <a:pt x="8630" y="453"/>
                    <a:pt x="8546" y="378"/>
                    <a:pt x="8449" y="319"/>
                  </a:cubicBezTo>
                  <a:cubicBezTo>
                    <a:pt x="8087" y="101"/>
                    <a:pt x="7692" y="0"/>
                    <a:pt x="73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4128263" y="1532655"/>
              <a:ext cx="68923" cy="65077"/>
            </a:xfrm>
            <a:custGeom>
              <a:rect b="b" l="l" r="r" t="t"/>
              <a:pathLst>
                <a:path extrusionOk="0" h="2166" w="2294">
                  <a:moveTo>
                    <a:pt x="1144" y="625"/>
                  </a:moveTo>
                  <a:cubicBezTo>
                    <a:pt x="1193" y="853"/>
                    <a:pt x="1298" y="990"/>
                    <a:pt x="1505" y="990"/>
                  </a:cubicBezTo>
                  <a:cubicBezTo>
                    <a:pt x="1550" y="990"/>
                    <a:pt x="1599" y="984"/>
                    <a:pt x="1654" y="971"/>
                  </a:cubicBezTo>
                  <a:lnTo>
                    <a:pt x="1654" y="971"/>
                  </a:lnTo>
                  <a:cubicBezTo>
                    <a:pt x="1554" y="1080"/>
                    <a:pt x="1443" y="1152"/>
                    <a:pt x="1413" y="1249"/>
                  </a:cubicBezTo>
                  <a:cubicBezTo>
                    <a:pt x="1383" y="1345"/>
                    <a:pt x="1433" y="1466"/>
                    <a:pt x="1447" y="1568"/>
                  </a:cubicBezTo>
                  <a:cubicBezTo>
                    <a:pt x="1353" y="1523"/>
                    <a:pt x="1250" y="1437"/>
                    <a:pt x="1146" y="1436"/>
                  </a:cubicBezTo>
                  <a:cubicBezTo>
                    <a:pt x="1146" y="1436"/>
                    <a:pt x="1145" y="1436"/>
                    <a:pt x="1144" y="1436"/>
                  </a:cubicBezTo>
                  <a:cubicBezTo>
                    <a:pt x="1045" y="1436"/>
                    <a:pt x="946" y="1522"/>
                    <a:pt x="820" y="1584"/>
                  </a:cubicBezTo>
                  <a:cubicBezTo>
                    <a:pt x="955" y="1335"/>
                    <a:pt x="924" y="1134"/>
                    <a:pt x="643" y="999"/>
                  </a:cubicBezTo>
                  <a:lnTo>
                    <a:pt x="643" y="999"/>
                  </a:lnTo>
                  <a:cubicBezTo>
                    <a:pt x="675" y="1002"/>
                    <a:pt x="705" y="1004"/>
                    <a:pt x="734" y="1004"/>
                  </a:cubicBezTo>
                  <a:cubicBezTo>
                    <a:pt x="968" y="1004"/>
                    <a:pt x="1109" y="894"/>
                    <a:pt x="1144" y="625"/>
                  </a:cubicBezTo>
                  <a:close/>
                  <a:moveTo>
                    <a:pt x="1146" y="1"/>
                  </a:moveTo>
                  <a:cubicBezTo>
                    <a:pt x="999" y="2"/>
                    <a:pt x="847" y="89"/>
                    <a:pt x="817" y="246"/>
                  </a:cubicBezTo>
                  <a:cubicBezTo>
                    <a:pt x="776" y="470"/>
                    <a:pt x="676" y="569"/>
                    <a:pt x="477" y="569"/>
                  </a:cubicBezTo>
                  <a:cubicBezTo>
                    <a:pt x="449" y="569"/>
                    <a:pt x="418" y="567"/>
                    <a:pt x="385" y="563"/>
                  </a:cubicBezTo>
                  <a:cubicBezTo>
                    <a:pt x="372" y="562"/>
                    <a:pt x="359" y="561"/>
                    <a:pt x="347" y="561"/>
                  </a:cubicBezTo>
                  <a:cubicBezTo>
                    <a:pt x="202" y="561"/>
                    <a:pt x="95" y="666"/>
                    <a:pt x="50" y="798"/>
                  </a:cubicBezTo>
                  <a:cubicBezTo>
                    <a:pt x="1" y="945"/>
                    <a:pt x="49" y="1094"/>
                    <a:pt x="185" y="1201"/>
                  </a:cubicBezTo>
                  <a:cubicBezTo>
                    <a:pt x="266" y="1265"/>
                    <a:pt x="351" y="1325"/>
                    <a:pt x="438" y="1388"/>
                  </a:cubicBezTo>
                  <a:cubicBezTo>
                    <a:pt x="406" y="1489"/>
                    <a:pt x="375" y="1584"/>
                    <a:pt x="347" y="1678"/>
                  </a:cubicBezTo>
                  <a:cubicBezTo>
                    <a:pt x="297" y="1846"/>
                    <a:pt x="338" y="1993"/>
                    <a:pt x="460" y="2087"/>
                  </a:cubicBezTo>
                  <a:cubicBezTo>
                    <a:pt x="525" y="2136"/>
                    <a:pt x="595" y="2161"/>
                    <a:pt x="668" y="2161"/>
                  </a:cubicBezTo>
                  <a:cubicBezTo>
                    <a:pt x="742" y="2161"/>
                    <a:pt x="819" y="2136"/>
                    <a:pt x="896" y="2084"/>
                  </a:cubicBezTo>
                  <a:cubicBezTo>
                    <a:pt x="982" y="2026"/>
                    <a:pt x="1065" y="1965"/>
                    <a:pt x="1146" y="1907"/>
                  </a:cubicBezTo>
                  <a:cubicBezTo>
                    <a:pt x="1306" y="2000"/>
                    <a:pt x="1445" y="2165"/>
                    <a:pt x="1620" y="2165"/>
                  </a:cubicBezTo>
                  <a:cubicBezTo>
                    <a:pt x="1682" y="2165"/>
                    <a:pt x="1749" y="2144"/>
                    <a:pt x="1822" y="2091"/>
                  </a:cubicBezTo>
                  <a:cubicBezTo>
                    <a:pt x="2109" y="1886"/>
                    <a:pt x="1912" y="1629"/>
                    <a:pt x="1862" y="1387"/>
                  </a:cubicBezTo>
                  <a:cubicBezTo>
                    <a:pt x="1946" y="1324"/>
                    <a:pt x="2030" y="1263"/>
                    <a:pt x="2112" y="1200"/>
                  </a:cubicBezTo>
                  <a:cubicBezTo>
                    <a:pt x="2244" y="1097"/>
                    <a:pt x="2293" y="954"/>
                    <a:pt x="2251" y="811"/>
                  </a:cubicBezTo>
                  <a:cubicBezTo>
                    <a:pt x="2210" y="671"/>
                    <a:pt x="2098" y="561"/>
                    <a:pt x="1947" y="561"/>
                  </a:cubicBezTo>
                  <a:cubicBezTo>
                    <a:pt x="1935" y="561"/>
                    <a:pt x="1922" y="562"/>
                    <a:pt x="1910" y="563"/>
                  </a:cubicBezTo>
                  <a:cubicBezTo>
                    <a:pt x="1877" y="567"/>
                    <a:pt x="1847" y="569"/>
                    <a:pt x="1819" y="569"/>
                  </a:cubicBezTo>
                  <a:cubicBezTo>
                    <a:pt x="1619" y="569"/>
                    <a:pt x="1521" y="466"/>
                    <a:pt x="1478" y="244"/>
                  </a:cubicBezTo>
                  <a:cubicBezTo>
                    <a:pt x="1449" y="87"/>
                    <a:pt x="1295" y="1"/>
                    <a:pt x="1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a:off x="3976777" y="1539565"/>
              <a:ext cx="69013" cy="60781"/>
            </a:xfrm>
            <a:custGeom>
              <a:rect b="b" l="l" r="r" t="t"/>
              <a:pathLst>
                <a:path extrusionOk="0" h="2023" w="2297">
                  <a:moveTo>
                    <a:pt x="1578" y="419"/>
                  </a:moveTo>
                  <a:cubicBezTo>
                    <a:pt x="1626" y="419"/>
                    <a:pt x="1674" y="436"/>
                    <a:pt x="1713" y="471"/>
                  </a:cubicBezTo>
                  <a:cubicBezTo>
                    <a:pt x="1782" y="534"/>
                    <a:pt x="1842" y="635"/>
                    <a:pt x="1854" y="727"/>
                  </a:cubicBezTo>
                  <a:cubicBezTo>
                    <a:pt x="1865" y="811"/>
                    <a:pt x="1818" y="912"/>
                    <a:pt x="1772" y="991"/>
                  </a:cubicBezTo>
                  <a:cubicBezTo>
                    <a:pt x="1624" y="1241"/>
                    <a:pt x="1405" y="1420"/>
                    <a:pt x="1137" y="1602"/>
                  </a:cubicBezTo>
                  <a:cubicBezTo>
                    <a:pt x="954" y="1417"/>
                    <a:pt x="766" y="1238"/>
                    <a:pt x="594" y="1046"/>
                  </a:cubicBezTo>
                  <a:cubicBezTo>
                    <a:pt x="532" y="976"/>
                    <a:pt x="499" y="872"/>
                    <a:pt x="473" y="777"/>
                  </a:cubicBezTo>
                  <a:cubicBezTo>
                    <a:pt x="442" y="656"/>
                    <a:pt x="492" y="552"/>
                    <a:pt x="594" y="481"/>
                  </a:cubicBezTo>
                  <a:cubicBezTo>
                    <a:pt x="648" y="443"/>
                    <a:pt x="704" y="423"/>
                    <a:pt x="760" y="423"/>
                  </a:cubicBezTo>
                  <a:cubicBezTo>
                    <a:pt x="813" y="423"/>
                    <a:pt x="865" y="441"/>
                    <a:pt x="912" y="479"/>
                  </a:cubicBezTo>
                  <a:cubicBezTo>
                    <a:pt x="999" y="551"/>
                    <a:pt x="1082" y="586"/>
                    <a:pt x="1165" y="586"/>
                  </a:cubicBezTo>
                  <a:cubicBezTo>
                    <a:pt x="1250" y="586"/>
                    <a:pt x="1334" y="550"/>
                    <a:pt x="1422" y="478"/>
                  </a:cubicBezTo>
                  <a:cubicBezTo>
                    <a:pt x="1469" y="439"/>
                    <a:pt x="1524" y="419"/>
                    <a:pt x="1578" y="419"/>
                  </a:cubicBezTo>
                  <a:close/>
                  <a:moveTo>
                    <a:pt x="747" y="0"/>
                  </a:moveTo>
                  <a:cubicBezTo>
                    <a:pt x="429" y="0"/>
                    <a:pt x="137" y="220"/>
                    <a:pt x="57" y="561"/>
                  </a:cubicBezTo>
                  <a:cubicBezTo>
                    <a:pt x="1" y="804"/>
                    <a:pt x="73" y="1022"/>
                    <a:pt x="196" y="1224"/>
                  </a:cubicBezTo>
                  <a:cubicBezTo>
                    <a:pt x="386" y="1535"/>
                    <a:pt x="659" y="1764"/>
                    <a:pt x="961" y="1957"/>
                  </a:cubicBezTo>
                  <a:cubicBezTo>
                    <a:pt x="1029" y="2000"/>
                    <a:pt x="1101" y="2022"/>
                    <a:pt x="1172" y="2022"/>
                  </a:cubicBezTo>
                  <a:cubicBezTo>
                    <a:pt x="1248" y="2022"/>
                    <a:pt x="1323" y="1996"/>
                    <a:pt x="1390" y="1943"/>
                  </a:cubicBezTo>
                  <a:cubicBezTo>
                    <a:pt x="1616" y="1757"/>
                    <a:pt x="1841" y="1566"/>
                    <a:pt x="2042" y="1354"/>
                  </a:cubicBezTo>
                  <a:cubicBezTo>
                    <a:pt x="2199" y="1186"/>
                    <a:pt x="2286" y="971"/>
                    <a:pt x="2291" y="732"/>
                  </a:cubicBezTo>
                  <a:cubicBezTo>
                    <a:pt x="2296" y="310"/>
                    <a:pt x="1962" y="1"/>
                    <a:pt x="1584" y="1"/>
                  </a:cubicBezTo>
                  <a:cubicBezTo>
                    <a:pt x="1483" y="1"/>
                    <a:pt x="1379" y="23"/>
                    <a:pt x="1277" y="70"/>
                  </a:cubicBezTo>
                  <a:cubicBezTo>
                    <a:pt x="1235" y="90"/>
                    <a:pt x="1200" y="100"/>
                    <a:pt x="1164" y="100"/>
                  </a:cubicBezTo>
                  <a:cubicBezTo>
                    <a:pt x="1130" y="100"/>
                    <a:pt x="1096" y="91"/>
                    <a:pt x="1057" y="72"/>
                  </a:cubicBezTo>
                  <a:cubicBezTo>
                    <a:pt x="955" y="23"/>
                    <a:pt x="850"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4279540" y="1539535"/>
              <a:ext cx="69043" cy="40260"/>
            </a:xfrm>
            <a:custGeom>
              <a:rect b="b" l="l" r="r" t="t"/>
              <a:pathLst>
                <a:path extrusionOk="0" h="1340" w="2298">
                  <a:moveTo>
                    <a:pt x="251" y="0"/>
                  </a:moveTo>
                  <a:cubicBezTo>
                    <a:pt x="121" y="0"/>
                    <a:pt x="29" y="72"/>
                    <a:pt x="16" y="188"/>
                  </a:cubicBezTo>
                  <a:cubicBezTo>
                    <a:pt x="1" y="314"/>
                    <a:pt x="77" y="402"/>
                    <a:pt x="221" y="426"/>
                  </a:cubicBezTo>
                  <a:cubicBezTo>
                    <a:pt x="397" y="456"/>
                    <a:pt x="464" y="535"/>
                    <a:pt x="469" y="715"/>
                  </a:cubicBezTo>
                  <a:cubicBezTo>
                    <a:pt x="470" y="777"/>
                    <a:pt x="469" y="837"/>
                    <a:pt x="470" y="899"/>
                  </a:cubicBezTo>
                  <a:cubicBezTo>
                    <a:pt x="477" y="1154"/>
                    <a:pt x="660" y="1335"/>
                    <a:pt x="916" y="1338"/>
                  </a:cubicBezTo>
                  <a:cubicBezTo>
                    <a:pt x="1037" y="1339"/>
                    <a:pt x="1157" y="1340"/>
                    <a:pt x="1278" y="1340"/>
                  </a:cubicBezTo>
                  <a:cubicBezTo>
                    <a:pt x="1399" y="1340"/>
                    <a:pt x="1520" y="1339"/>
                    <a:pt x="1641" y="1338"/>
                  </a:cubicBezTo>
                  <a:cubicBezTo>
                    <a:pt x="1859" y="1336"/>
                    <a:pt x="2002" y="1239"/>
                    <a:pt x="2077" y="1037"/>
                  </a:cubicBezTo>
                  <a:cubicBezTo>
                    <a:pt x="2139" y="868"/>
                    <a:pt x="2195" y="697"/>
                    <a:pt x="2247" y="525"/>
                  </a:cubicBezTo>
                  <a:cubicBezTo>
                    <a:pt x="2297" y="357"/>
                    <a:pt x="2207" y="233"/>
                    <a:pt x="2027" y="229"/>
                  </a:cubicBezTo>
                  <a:cubicBezTo>
                    <a:pt x="1932" y="227"/>
                    <a:pt x="1836" y="226"/>
                    <a:pt x="1739" y="226"/>
                  </a:cubicBezTo>
                  <a:cubicBezTo>
                    <a:pt x="1622" y="226"/>
                    <a:pt x="1505" y="227"/>
                    <a:pt x="1388" y="229"/>
                  </a:cubicBezTo>
                  <a:cubicBezTo>
                    <a:pt x="1245" y="232"/>
                    <a:pt x="1155" y="319"/>
                    <a:pt x="1156" y="444"/>
                  </a:cubicBezTo>
                  <a:cubicBezTo>
                    <a:pt x="1156" y="569"/>
                    <a:pt x="1246" y="650"/>
                    <a:pt x="1391" y="655"/>
                  </a:cubicBezTo>
                  <a:cubicBezTo>
                    <a:pt x="1430" y="656"/>
                    <a:pt x="1469" y="656"/>
                    <a:pt x="1507" y="656"/>
                  </a:cubicBezTo>
                  <a:cubicBezTo>
                    <a:pt x="1585" y="656"/>
                    <a:pt x="1662" y="655"/>
                    <a:pt x="1739" y="655"/>
                  </a:cubicBezTo>
                  <a:lnTo>
                    <a:pt x="1767" y="693"/>
                  </a:lnTo>
                  <a:cubicBezTo>
                    <a:pt x="1715" y="766"/>
                    <a:pt x="1669" y="895"/>
                    <a:pt x="1609" y="902"/>
                  </a:cubicBezTo>
                  <a:cubicBezTo>
                    <a:pt x="1503" y="913"/>
                    <a:pt x="1397" y="916"/>
                    <a:pt x="1289" y="916"/>
                  </a:cubicBezTo>
                  <a:cubicBezTo>
                    <a:pt x="1162" y="916"/>
                    <a:pt x="1031" y="912"/>
                    <a:pt x="896" y="912"/>
                  </a:cubicBezTo>
                  <a:cubicBezTo>
                    <a:pt x="896" y="811"/>
                    <a:pt x="900" y="729"/>
                    <a:pt x="896" y="650"/>
                  </a:cubicBezTo>
                  <a:cubicBezTo>
                    <a:pt x="876" y="302"/>
                    <a:pt x="608" y="24"/>
                    <a:pt x="273" y="1"/>
                  </a:cubicBezTo>
                  <a:cubicBezTo>
                    <a:pt x="266" y="1"/>
                    <a:pt x="259" y="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4293481" y="1587577"/>
              <a:ext cx="13250" cy="12769"/>
            </a:xfrm>
            <a:custGeom>
              <a:rect b="b" l="l" r="r" t="t"/>
              <a:pathLst>
                <a:path extrusionOk="0" h="425" w="441">
                  <a:moveTo>
                    <a:pt x="218" y="0"/>
                  </a:moveTo>
                  <a:cubicBezTo>
                    <a:pt x="109" y="0"/>
                    <a:pt x="14" y="90"/>
                    <a:pt x="7" y="201"/>
                  </a:cubicBezTo>
                  <a:cubicBezTo>
                    <a:pt x="0" y="322"/>
                    <a:pt x="93" y="422"/>
                    <a:pt x="214" y="425"/>
                  </a:cubicBezTo>
                  <a:cubicBezTo>
                    <a:pt x="216" y="425"/>
                    <a:pt x="218" y="425"/>
                    <a:pt x="219" y="425"/>
                  </a:cubicBezTo>
                  <a:cubicBezTo>
                    <a:pt x="331" y="425"/>
                    <a:pt x="425" y="339"/>
                    <a:pt x="432" y="226"/>
                  </a:cubicBezTo>
                  <a:cubicBezTo>
                    <a:pt x="440" y="111"/>
                    <a:pt x="342" y="4"/>
                    <a:pt x="225" y="0"/>
                  </a:cubicBezTo>
                  <a:cubicBezTo>
                    <a:pt x="223" y="0"/>
                    <a:pt x="220" y="0"/>
                    <a:pt x="2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4321062" y="1587577"/>
              <a:ext cx="12889" cy="12769"/>
            </a:xfrm>
            <a:custGeom>
              <a:rect b="b" l="l" r="r" t="t"/>
              <a:pathLst>
                <a:path extrusionOk="0" h="425" w="429">
                  <a:moveTo>
                    <a:pt x="214" y="0"/>
                  </a:moveTo>
                  <a:cubicBezTo>
                    <a:pt x="213" y="0"/>
                    <a:pt x="211" y="0"/>
                    <a:pt x="210" y="0"/>
                  </a:cubicBezTo>
                  <a:cubicBezTo>
                    <a:pt x="97" y="3"/>
                    <a:pt x="3" y="97"/>
                    <a:pt x="2" y="211"/>
                  </a:cubicBezTo>
                  <a:cubicBezTo>
                    <a:pt x="0" y="330"/>
                    <a:pt x="97" y="425"/>
                    <a:pt x="217" y="425"/>
                  </a:cubicBezTo>
                  <a:cubicBezTo>
                    <a:pt x="218" y="425"/>
                    <a:pt x="219" y="425"/>
                    <a:pt x="220" y="425"/>
                  </a:cubicBezTo>
                  <a:cubicBezTo>
                    <a:pt x="335" y="422"/>
                    <a:pt x="428" y="329"/>
                    <a:pt x="428" y="217"/>
                  </a:cubicBezTo>
                  <a:cubicBezTo>
                    <a:pt x="429" y="100"/>
                    <a:pt x="329" y="0"/>
                    <a:pt x="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63"/>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3"/>
          <p:cNvSpPr txBox="1"/>
          <p:nvPr>
            <p:ph idx="1" type="subTitle"/>
          </p:nvPr>
        </p:nvSpPr>
        <p:spPr>
          <a:xfrm>
            <a:off x="1265434" y="3066511"/>
            <a:ext cx="1261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325" name="Google Shape;1325;p63"/>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1326" name="Google Shape;1326;p63"/>
          <p:cNvSpPr txBox="1"/>
          <p:nvPr>
            <p:ph idx="2" type="subTitle"/>
          </p:nvPr>
        </p:nvSpPr>
        <p:spPr>
          <a:xfrm>
            <a:off x="716734" y="3432202"/>
            <a:ext cx="23592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327" name="Google Shape;1327;p63"/>
          <p:cNvSpPr txBox="1"/>
          <p:nvPr>
            <p:ph idx="3" type="subTitle"/>
          </p:nvPr>
        </p:nvSpPr>
        <p:spPr>
          <a:xfrm>
            <a:off x="3941100" y="2304511"/>
            <a:ext cx="1261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328" name="Google Shape;1328;p63"/>
          <p:cNvSpPr txBox="1"/>
          <p:nvPr>
            <p:ph idx="4" type="subTitle"/>
          </p:nvPr>
        </p:nvSpPr>
        <p:spPr>
          <a:xfrm>
            <a:off x="3392400" y="2670202"/>
            <a:ext cx="23592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1329" name="Google Shape;1329;p63"/>
          <p:cNvSpPr txBox="1"/>
          <p:nvPr>
            <p:ph idx="5" type="subTitle"/>
          </p:nvPr>
        </p:nvSpPr>
        <p:spPr>
          <a:xfrm>
            <a:off x="6616766" y="3066511"/>
            <a:ext cx="1261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30" name="Google Shape;1330;p63"/>
          <p:cNvSpPr txBox="1"/>
          <p:nvPr>
            <p:ph idx="6" type="subTitle"/>
          </p:nvPr>
        </p:nvSpPr>
        <p:spPr>
          <a:xfrm>
            <a:off x="6068066" y="3432202"/>
            <a:ext cx="23592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very cold place. It’s full of iron oxide dust, which gives the planet its reddish cast</a:t>
            </a:r>
            <a:endParaRPr/>
          </a:p>
        </p:txBody>
      </p:sp>
      <p:sp>
        <p:nvSpPr>
          <p:cNvPr id="1331" name="Google Shape;1331;p63"/>
          <p:cNvSpPr/>
          <p:nvPr/>
        </p:nvSpPr>
        <p:spPr>
          <a:xfrm>
            <a:off x="4229400" y="1543088"/>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3"/>
          <p:cNvSpPr/>
          <p:nvPr/>
        </p:nvSpPr>
        <p:spPr>
          <a:xfrm>
            <a:off x="1553734" y="2305088"/>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3"/>
          <p:cNvSpPr/>
          <p:nvPr/>
        </p:nvSpPr>
        <p:spPr>
          <a:xfrm>
            <a:off x="6905066" y="2305088"/>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63"/>
          <p:cNvGrpSpPr/>
          <p:nvPr/>
        </p:nvGrpSpPr>
        <p:grpSpPr>
          <a:xfrm>
            <a:off x="7028503" y="2428503"/>
            <a:ext cx="438327" cy="438387"/>
            <a:chOff x="5559066" y="3357078"/>
            <a:chExt cx="438327" cy="438387"/>
          </a:xfrm>
        </p:grpSpPr>
        <p:sp>
          <p:nvSpPr>
            <p:cNvPr id="1335" name="Google Shape;1335;p63"/>
            <p:cNvSpPr/>
            <p:nvPr/>
          </p:nvSpPr>
          <p:spPr>
            <a:xfrm>
              <a:off x="5559066" y="3357078"/>
              <a:ext cx="356093" cy="314932"/>
            </a:xfrm>
            <a:custGeom>
              <a:rect b="b" l="l" r="r" t="t"/>
              <a:pathLst>
                <a:path extrusionOk="0" h="10482" w="11852">
                  <a:moveTo>
                    <a:pt x="937" y="427"/>
                  </a:moveTo>
                  <a:cubicBezTo>
                    <a:pt x="958" y="427"/>
                    <a:pt x="980" y="428"/>
                    <a:pt x="1001" y="428"/>
                  </a:cubicBezTo>
                  <a:lnTo>
                    <a:pt x="10841" y="428"/>
                  </a:lnTo>
                  <a:cubicBezTo>
                    <a:pt x="11250" y="428"/>
                    <a:pt x="11422" y="599"/>
                    <a:pt x="11422" y="1007"/>
                  </a:cubicBezTo>
                  <a:cubicBezTo>
                    <a:pt x="11422" y="1263"/>
                    <a:pt x="11420" y="1518"/>
                    <a:pt x="11420" y="1776"/>
                  </a:cubicBezTo>
                  <a:cubicBezTo>
                    <a:pt x="11420" y="1784"/>
                    <a:pt x="11416" y="1793"/>
                    <a:pt x="11411" y="1819"/>
                  </a:cubicBezTo>
                  <a:lnTo>
                    <a:pt x="434" y="1819"/>
                  </a:lnTo>
                  <a:cubicBezTo>
                    <a:pt x="434" y="1482"/>
                    <a:pt x="419" y="1146"/>
                    <a:pt x="440" y="813"/>
                  </a:cubicBezTo>
                  <a:cubicBezTo>
                    <a:pt x="454" y="598"/>
                    <a:pt x="655" y="443"/>
                    <a:pt x="873" y="429"/>
                  </a:cubicBezTo>
                  <a:cubicBezTo>
                    <a:pt x="894" y="428"/>
                    <a:pt x="915" y="427"/>
                    <a:pt x="937" y="427"/>
                  </a:cubicBezTo>
                  <a:close/>
                  <a:moveTo>
                    <a:pt x="741" y="0"/>
                  </a:moveTo>
                  <a:cubicBezTo>
                    <a:pt x="143" y="241"/>
                    <a:pt x="0" y="454"/>
                    <a:pt x="0" y="1107"/>
                  </a:cubicBezTo>
                  <a:cubicBezTo>
                    <a:pt x="0" y="3899"/>
                    <a:pt x="0" y="6691"/>
                    <a:pt x="0" y="9484"/>
                  </a:cubicBezTo>
                  <a:cubicBezTo>
                    <a:pt x="0" y="10114"/>
                    <a:pt x="368" y="10480"/>
                    <a:pt x="1001" y="10480"/>
                  </a:cubicBezTo>
                  <a:cubicBezTo>
                    <a:pt x="1511" y="10481"/>
                    <a:pt x="2020" y="10481"/>
                    <a:pt x="2530" y="10481"/>
                  </a:cubicBezTo>
                  <a:cubicBezTo>
                    <a:pt x="3550" y="10481"/>
                    <a:pt x="4569" y="10480"/>
                    <a:pt x="5589" y="10480"/>
                  </a:cubicBezTo>
                  <a:cubicBezTo>
                    <a:pt x="5599" y="10480"/>
                    <a:pt x="5609" y="10480"/>
                    <a:pt x="5620" y="10480"/>
                  </a:cubicBezTo>
                  <a:cubicBezTo>
                    <a:pt x="5657" y="10480"/>
                    <a:pt x="5694" y="10480"/>
                    <a:pt x="5729" y="10472"/>
                  </a:cubicBezTo>
                  <a:cubicBezTo>
                    <a:pt x="5847" y="10447"/>
                    <a:pt x="5912" y="10371"/>
                    <a:pt x="5904" y="10249"/>
                  </a:cubicBezTo>
                  <a:cubicBezTo>
                    <a:pt x="5894" y="10126"/>
                    <a:pt x="5821" y="10062"/>
                    <a:pt x="5698" y="10055"/>
                  </a:cubicBezTo>
                  <a:cubicBezTo>
                    <a:pt x="5674" y="10053"/>
                    <a:pt x="5651" y="10053"/>
                    <a:pt x="5627" y="10053"/>
                  </a:cubicBezTo>
                  <a:cubicBezTo>
                    <a:pt x="5603" y="10053"/>
                    <a:pt x="5580" y="10053"/>
                    <a:pt x="5556" y="10053"/>
                  </a:cubicBezTo>
                  <a:lnTo>
                    <a:pt x="983" y="10053"/>
                  </a:lnTo>
                  <a:cubicBezTo>
                    <a:pt x="611" y="10053"/>
                    <a:pt x="427" y="9870"/>
                    <a:pt x="427" y="9505"/>
                  </a:cubicBezTo>
                  <a:cubicBezTo>
                    <a:pt x="427" y="7141"/>
                    <a:pt x="427" y="4777"/>
                    <a:pt x="427" y="2411"/>
                  </a:cubicBezTo>
                  <a:lnTo>
                    <a:pt x="427" y="2263"/>
                  </a:lnTo>
                  <a:lnTo>
                    <a:pt x="11422" y="2263"/>
                  </a:lnTo>
                  <a:lnTo>
                    <a:pt x="11422" y="2442"/>
                  </a:lnTo>
                  <a:cubicBezTo>
                    <a:pt x="11422" y="3586"/>
                    <a:pt x="11422" y="4730"/>
                    <a:pt x="11422" y="5874"/>
                  </a:cubicBezTo>
                  <a:cubicBezTo>
                    <a:pt x="11423" y="6043"/>
                    <a:pt x="11499" y="6134"/>
                    <a:pt x="11634" y="6134"/>
                  </a:cubicBezTo>
                  <a:cubicBezTo>
                    <a:pt x="11635" y="6134"/>
                    <a:pt x="11636" y="6134"/>
                    <a:pt x="11637" y="6134"/>
                  </a:cubicBezTo>
                  <a:cubicBezTo>
                    <a:pt x="11765" y="6133"/>
                    <a:pt x="11849" y="6040"/>
                    <a:pt x="11849" y="5884"/>
                  </a:cubicBezTo>
                  <a:cubicBezTo>
                    <a:pt x="11849" y="4221"/>
                    <a:pt x="11852" y="2560"/>
                    <a:pt x="11848" y="899"/>
                  </a:cubicBezTo>
                  <a:cubicBezTo>
                    <a:pt x="11846" y="483"/>
                    <a:pt x="11586" y="155"/>
                    <a:pt x="11189" y="33"/>
                  </a:cubicBezTo>
                  <a:cubicBezTo>
                    <a:pt x="11162" y="24"/>
                    <a:pt x="11138" y="12"/>
                    <a:pt x="11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3"/>
            <p:cNvSpPr/>
            <p:nvPr/>
          </p:nvSpPr>
          <p:spPr>
            <a:xfrm>
              <a:off x="5743573" y="3549185"/>
              <a:ext cx="253820" cy="246279"/>
            </a:xfrm>
            <a:custGeom>
              <a:rect b="b" l="l" r="r" t="t"/>
              <a:pathLst>
                <a:path extrusionOk="0" h="8197" w="8448">
                  <a:moveTo>
                    <a:pt x="4343" y="429"/>
                  </a:moveTo>
                  <a:cubicBezTo>
                    <a:pt x="4346" y="429"/>
                    <a:pt x="4350" y="429"/>
                    <a:pt x="4353" y="429"/>
                  </a:cubicBezTo>
                  <a:cubicBezTo>
                    <a:pt x="6379" y="435"/>
                    <a:pt x="8022" y="2081"/>
                    <a:pt x="8019" y="4100"/>
                  </a:cubicBezTo>
                  <a:cubicBezTo>
                    <a:pt x="8018" y="6123"/>
                    <a:pt x="6370" y="7768"/>
                    <a:pt x="4352" y="7768"/>
                  </a:cubicBezTo>
                  <a:cubicBezTo>
                    <a:pt x="4346" y="7768"/>
                    <a:pt x="4340" y="7768"/>
                    <a:pt x="4333" y="7768"/>
                  </a:cubicBezTo>
                  <a:cubicBezTo>
                    <a:pt x="2319" y="7758"/>
                    <a:pt x="678" y="6109"/>
                    <a:pt x="682" y="4096"/>
                  </a:cubicBezTo>
                  <a:cubicBezTo>
                    <a:pt x="685" y="2076"/>
                    <a:pt x="2331" y="429"/>
                    <a:pt x="4343" y="429"/>
                  </a:cubicBezTo>
                  <a:close/>
                  <a:moveTo>
                    <a:pt x="4347" y="0"/>
                  </a:moveTo>
                  <a:cubicBezTo>
                    <a:pt x="4138" y="0"/>
                    <a:pt x="3926" y="16"/>
                    <a:pt x="3712" y="50"/>
                  </a:cubicBezTo>
                  <a:cubicBezTo>
                    <a:pt x="1525" y="391"/>
                    <a:pt x="0" y="2438"/>
                    <a:pt x="292" y="4636"/>
                  </a:cubicBezTo>
                  <a:cubicBezTo>
                    <a:pt x="552" y="6590"/>
                    <a:pt x="2172" y="8088"/>
                    <a:pt x="4134" y="8191"/>
                  </a:cubicBezTo>
                  <a:cubicBezTo>
                    <a:pt x="4206" y="8195"/>
                    <a:pt x="4278" y="8196"/>
                    <a:pt x="4350" y="8196"/>
                  </a:cubicBezTo>
                  <a:cubicBezTo>
                    <a:pt x="6243" y="8196"/>
                    <a:pt x="7906" y="6887"/>
                    <a:pt x="8338" y="5018"/>
                  </a:cubicBezTo>
                  <a:cubicBezTo>
                    <a:pt x="8383" y="4826"/>
                    <a:pt x="8411" y="4629"/>
                    <a:pt x="8448" y="4434"/>
                  </a:cubicBezTo>
                  <a:lnTo>
                    <a:pt x="8448" y="3779"/>
                  </a:lnTo>
                  <a:cubicBezTo>
                    <a:pt x="8438" y="3738"/>
                    <a:pt x="8427" y="3697"/>
                    <a:pt x="8421" y="3656"/>
                  </a:cubicBezTo>
                  <a:cubicBezTo>
                    <a:pt x="8198" y="1553"/>
                    <a:pt x="6403" y="0"/>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3"/>
            <p:cNvSpPr/>
            <p:nvPr/>
          </p:nvSpPr>
          <p:spPr>
            <a:xfrm>
              <a:off x="5599837" y="3446251"/>
              <a:ext cx="136945" cy="122704"/>
            </a:xfrm>
            <a:custGeom>
              <a:rect b="b" l="l" r="r" t="t"/>
              <a:pathLst>
                <a:path extrusionOk="0" h="4084" w="4558">
                  <a:moveTo>
                    <a:pt x="2967" y="447"/>
                  </a:moveTo>
                  <a:cubicBezTo>
                    <a:pt x="3014" y="447"/>
                    <a:pt x="3061" y="456"/>
                    <a:pt x="3093" y="475"/>
                  </a:cubicBezTo>
                  <a:cubicBezTo>
                    <a:pt x="3265" y="570"/>
                    <a:pt x="3199" y="745"/>
                    <a:pt x="3204" y="905"/>
                  </a:cubicBezTo>
                  <a:lnTo>
                    <a:pt x="2726" y="905"/>
                  </a:lnTo>
                  <a:cubicBezTo>
                    <a:pt x="2729" y="740"/>
                    <a:pt x="2673" y="566"/>
                    <a:pt x="2844" y="473"/>
                  </a:cubicBezTo>
                  <a:cubicBezTo>
                    <a:pt x="2876" y="456"/>
                    <a:pt x="2922" y="447"/>
                    <a:pt x="2967" y="447"/>
                  </a:cubicBezTo>
                  <a:close/>
                  <a:moveTo>
                    <a:pt x="1367" y="886"/>
                  </a:moveTo>
                  <a:cubicBezTo>
                    <a:pt x="1370" y="886"/>
                    <a:pt x="1373" y="886"/>
                    <a:pt x="1377" y="887"/>
                  </a:cubicBezTo>
                  <a:cubicBezTo>
                    <a:pt x="1510" y="892"/>
                    <a:pt x="1606" y="999"/>
                    <a:pt x="1607" y="1144"/>
                  </a:cubicBezTo>
                  <a:cubicBezTo>
                    <a:pt x="1610" y="1371"/>
                    <a:pt x="1610" y="1371"/>
                    <a:pt x="1385" y="1371"/>
                  </a:cubicBezTo>
                  <a:lnTo>
                    <a:pt x="1127" y="1371"/>
                  </a:lnTo>
                  <a:cubicBezTo>
                    <a:pt x="1127" y="1270"/>
                    <a:pt x="1120" y="1190"/>
                    <a:pt x="1128" y="1111"/>
                  </a:cubicBezTo>
                  <a:cubicBezTo>
                    <a:pt x="1140" y="980"/>
                    <a:pt x="1247" y="886"/>
                    <a:pt x="1367" y="886"/>
                  </a:cubicBezTo>
                  <a:close/>
                  <a:moveTo>
                    <a:pt x="2145" y="1340"/>
                  </a:moveTo>
                  <a:cubicBezTo>
                    <a:pt x="2162" y="1340"/>
                    <a:pt x="2180" y="1340"/>
                    <a:pt x="2196" y="1341"/>
                  </a:cubicBezTo>
                  <a:cubicBezTo>
                    <a:pt x="2224" y="1341"/>
                    <a:pt x="2251" y="1345"/>
                    <a:pt x="2284" y="1348"/>
                  </a:cubicBezTo>
                  <a:cubicBezTo>
                    <a:pt x="2323" y="1520"/>
                    <a:pt x="2219" y="1787"/>
                    <a:pt x="2510" y="1787"/>
                  </a:cubicBezTo>
                  <a:cubicBezTo>
                    <a:pt x="2511" y="1787"/>
                    <a:pt x="2512" y="1787"/>
                    <a:pt x="2513" y="1787"/>
                  </a:cubicBezTo>
                  <a:cubicBezTo>
                    <a:pt x="2802" y="1786"/>
                    <a:pt x="2694" y="1525"/>
                    <a:pt x="2733" y="1352"/>
                  </a:cubicBezTo>
                  <a:lnTo>
                    <a:pt x="3196" y="1352"/>
                  </a:lnTo>
                  <a:cubicBezTo>
                    <a:pt x="3239" y="1518"/>
                    <a:pt x="3132" y="1788"/>
                    <a:pt x="3423" y="1788"/>
                  </a:cubicBezTo>
                  <a:cubicBezTo>
                    <a:pt x="3425" y="1788"/>
                    <a:pt x="3426" y="1788"/>
                    <a:pt x="3428" y="1787"/>
                  </a:cubicBezTo>
                  <a:cubicBezTo>
                    <a:pt x="3716" y="1786"/>
                    <a:pt x="3608" y="1523"/>
                    <a:pt x="3647" y="1350"/>
                  </a:cubicBezTo>
                  <a:lnTo>
                    <a:pt x="3913" y="1350"/>
                  </a:lnTo>
                  <a:cubicBezTo>
                    <a:pt x="3976" y="2109"/>
                    <a:pt x="4041" y="2868"/>
                    <a:pt x="4105" y="3641"/>
                  </a:cubicBezTo>
                  <a:lnTo>
                    <a:pt x="1831" y="3641"/>
                  </a:lnTo>
                  <a:cubicBezTo>
                    <a:pt x="1894" y="2878"/>
                    <a:pt x="1957" y="2119"/>
                    <a:pt x="2022" y="1341"/>
                  </a:cubicBezTo>
                  <a:cubicBezTo>
                    <a:pt x="2070" y="1341"/>
                    <a:pt x="2109" y="1340"/>
                    <a:pt x="2145" y="1340"/>
                  </a:cubicBezTo>
                  <a:close/>
                  <a:moveTo>
                    <a:pt x="671" y="1787"/>
                  </a:moveTo>
                  <a:cubicBezTo>
                    <a:pt x="717" y="1900"/>
                    <a:pt x="765" y="2024"/>
                    <a:pt x="884" y="2024"/>
                  </a:cubicBezTo>
                  <a:cubicBezTo>
                    <a:pt x="902" y="2024"/>
                    <a:pt x="921" y="2021"/>
                    <a:pt x="943" y="2015"/>
                  </a:cubicBezTo>
                  <a:cubicBezTo>
                    <a:pt x="1027" y="1991"/>
                    <a:pt x="1092" y="1899"/>
                    <a:pt x="1166" y="1838"/>
                  </a:cubicBezTo>
                  <a:cubicBezTo>
                    <a:pt x="1158" y="1827"/>
                    <a:pt x="1151" y="1817"/>
                    <a:pt x="1142" y="1806"/>
                  </a:cubicBezTo>
                  <a:lnTo>
                    <a:pt x="1554" y="1806"/>
                  </a:lnTo>
                  <a:cubicBezTo>
                    <a:pt x="1503" y="2421"/>
                    <a:pt x="1453" y="3029"/>
                    <a:pt x="1401" y="3646"/>
                  </a:cubicBezTo>
                  <a:lnTo>
                    <a:pt x="459" y="3646"/>
                  </a:lnTo>
                  <a:cubicBezTo>
                    <a:pt x="512" y="3023"/>
                    <a:pt x="565" y="2412"/>
                    <a:pt x="615" y="1799"/>
                  </a:cubicBezTo>
                  <a:lnTo>
                    <a:pt x="671" y="1787"/>
                  </a:lnTo>
                  <a:close/>
                  <a:moveTo>
                    <a:pt x="2965" y="1"/>
                  </a:moveTo>
                  <a:cubicBezTo>
                    <a:pt x="2594" y="1"/>
                    <a:pt x="2303" y="302"/>
                    <a:pt x="2295" y="697"/>
                  </a:cubicBezTo>
                  <a:cubicBezTo>
                    <a:pt x="2293" y="766"/>
                    <a:pt x="2295" y="835"/>
                    <a:pt x="2295" y="901"/>
                  </a:cubicBezTo>
                  <a:cubicBezTo>
                    <a:pt x="2248" y="909"/>
                    <a:pt x="2205" y="914"/>
                    <a:pt x="2166" y="914"/>
                  </a:cubicBezTo>
                  <a:cubicBezTo>
                    <a:pt x="2057" y="914"/>
                    <a:pt x="1976" y="874"/>
                    <a:pt x="1907" y="746"/>
                  </a:cubicBezTo>
                  <a:cubicBezTo>
                    <a:pt x="1803" y="556"/>
                    <a:pt x="1592" y="458"/>
                    <a:pt x="1376" y="458"/>
                  </a:cubicBezTo>
                  <a:cubicBezTo>
                    <a:pt x="1311" y="458"/>
                    <a:pt x="1246" y="467"/>
                    <a:pt x="1183" y="485"/>
                  </a:cubicBezTo>
                  <a:cubicBezTo>
                    <a:pt x="912" y="560"/>
                    <a:pt x="713" y="812"/>
                    <a:pt x="698" y="1104"/>
                  </a:cubicBezTo>
                  <a:cubicBezTo>
                    <a:pt x="694" y="1189"/>
                    <a:pt x="698" y="1273"/>
                    <a:pt x="698" y="1371"/>
                  </a:cubicBezTo>
                  <a:cubicBezTo>
                    <a:pt x="621" y="1371"/>
                    <a:pt x="560" y="1370"/>
                    <a:pt x="500" y="1370"/>
                  </a:cubicBezTo>
                  <a:cubicBezTo>
                    <a:pt x="281" y="1371"/>
                    <a:pt x="220" y="1422"/>
                    <a:pt x="200" y="1640"/>
                  </a:cubicBezTo>
                  <a:cubicBezTo>
                    <a:pt x="137" y="2364"/>
                    <a:pt x="75" y="3086"/>
                    <a:pt x="16" y="3810"/>
                  </a:cubicBezTo>
                  <a:cubicBezTo>
                    <a:pt x="1" y="3989"/>
                    <a:pt x="82" y="4080"/>
                    <a:pt x="262" y="4081"/>
                  </a:cubicBezTo>
                  <a:cubicBezTo>
                    <a:pt x="415" y="4083"/>
                    <a:pt x="567" y="4084"/>
                    <a:pt x="720" y="4084"/>
                  </a:cubicBezTo>
                  <a:cubicBezTo>
                    <a:pt x="923" y="4084"/>
                    <a:pt x="1127" y="4083"/>
                    <a:pt x="1331" y="4083"/>
                  </a:cubicBezTo>
                  <a:cubicBezTo>
                    <a:pt x="1982" y="4083"/>
                    <a:pt x="2634" y="4083"/>
                    <a:pt x="3286" y="4083"/>
                  </a:cubicBezTo>
                  <a:cubicBezTo>
                    <a:pt x="3612" y="4083"/>
                    <a:pt x="3938" y="4083"/>
                    <a:pt x="4264" y="4083"/>
                  </a:cubicBezTo>
                  <a:cubicBezTo>
                    <a:pt x="4489" y="4083"/>
                    <a:pt x="4558" y="4011"/>
                    <a:pt x="4542" y="3792"/>
                  </a:cubicBezTo>
                  <a:cubicBezTo>
                    <a:pt x="4527" y="3540"/>
                    <a:pt x="4504" y="3290"/>
                    <a:pt x="4483" y="3040"/>
                  </a:cubicBezTo>
                  <a:cubicBezTo>
                    <a:pt x="4433" y="2424"/>
                    <a:pt x="4383" y="1810"/>
                    <a:pt x="4330" y="1194"/>
                  </a:cubicBezTo>
                  <a:cubicBezTo>
                    <a:pt x="4309" y="964"/>
                    <a:pt x="4247" y="913"/>
                    <a:pt x="4010" y="913"/>
                  </a:cubicBezTo>
                  <a:lnTo>
                    <a:pt x="3636" y="913"/>
                  </a:lnTo>
                  <a:cubicBezTo>
                    <a:pt x="3636" y="825"/>
                    <a:pt x="3637" y="759"/>
                    <a:pt x="3636" y="694"/>
                  </a:cubicBezTo>
                  <a:cubicBezTo>
                    <a:pt x="3629" y="298"/>
                    <a:pt x="3348" y="5"/>
                    <a:pt x="2972" y="1"/>
                  </a:cubicBezTo>
                  <a:cubicBezTo>
                    <a:pt x="2970" y="1"/>
                    <a:pt x="2967" y="1"/>
                    <a:pt x="2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3"/>
            <p:cNvSpPr/>
            <p:nvPr/>
          </p:nvSpPr>
          <p:spPr>
            <a:xfrm>
              <a:off x="5751204" y="3453011"/>
              <a:ext cx="122794" cy="40380"/>
            </a:xfrm>
            <a:custGeom>
              <a:rect b="b" l="l" r="r" t="t"/>
              <a:pathLst>
                <a:path extrusionOk="0" h="1344" w="4087">
                  <a:moveTo>
                    <a:pt x="3353" y="430"/>
                  </a:moveTo>
                  <a:cubicBezTo>
                    <a:pt x="3486" y="430"/>
                    <a:pt x="3597" y="466"/>
                    <a:pt x="3641" y="608"/>
                  </a:cubicBezTo>
                  <a:cubicBezTo>
                    <a:pt x="3675" y="718"/>
                    <a:pt x="3641" y="811"/>
                    <a:pt x="3548" y="868"/>
                  </a:cubicBezTo>
                  <a:cubicBezTo>
                    <a:pt x="3496" y="902"/>
                    <a:pt x="3424" y="913"/>
                    <a:pt x="3361" y="915"/>
                  </a:cubicBezTo>
                  <a:cubicBezTo>
                    <a:pt x="3141" y="916"/>
                    <a:pt x="2920" y="916"/>
                    <a:pt x="2700" y="916"/>
                  </a:cubicBezTo>
                  <a:cubicBezTo>
                    <a:pt x="2480" y="916"/>
                    <a:pt x="2259" y="916"/>
                    <a:pt x="2039" y="916"/>
                  </a:cubicBezTo>
                  <a:lnTo>
                    <a:pt x="730" y="916"/>
                  </a:lnTo>
                  <a:cubicBezTo>
                    <a:pt x="537" y="916"/>
                    <a:pt x="428" y="826"/>
                    <a:pt x="431" y="673"/>
                  </a:cubicBezTo>
                  <a:cubicBezTo>
                    <a:pt x="432" y="522"/>
                    <a:pt x="543" y="431"/>
                    <a:pt x="736" y="431"/>
                  </a:cubicBezTo>
                  <a:cubicBezTo>
                    <a:pt x="1607" y="430"/>
                    <a:pt x="2480" y="430"/>
                    <a:pt x="3353" y="430"/>
                  </a:cubicBezTo>
                  <a:close/>
                  <a:moveTo>
                    <a:pt x="2043" y="1"/>
                  </a:moveTo>
                  <a:cubicBezTo>
                    <a:pt x="1594" y="1"/>
                    <a:pt x="1146" y="2"/>
                    <a:pt x="698" y="4"/>
                  </a:cubicBezTo>
                  <a:cubicBezTo>
                    <a:pt x="296" y="5"/>
                    <a:pt x="0" y="297"/>
                    <a:pt x="0" y="677"/>
                  </a:cubicBezTo>
                  <a:cubicBezTo>
                    <a:pt x="2" y="1058"/>
                    <a:pt x="298" y="1340"/>
                    <a:pt x="702" y="1343"/>
                  </a:cubicBezTo>
                  <a:cubicBezTo>
                    <a:pt x="850" y="1344"/>
                    <a:pt x="999" y="1344"/>
                    <a:pt x="1147" y="1344"/>
                  </a:cubicBezTo>
                  <a:cubicBezTo>
                    <a:pt x="1444" y="1344"/>
                    <a:pt x="1742" y="1343"/>
                    <a:pt x="2039" y="1343"/>
                  </a:cubicBezTo>
                  <a:cubicBezTo>
                    <a:pt x="2337" y="1343"/>
                    <a:pt x="2634" y="1344"/>
                    <a:pt x="2931" y="1344"/>
                  </a:cubicBezTo>
                  <a:cubicBezTo>
                    <a:pt x="3080" y="1344"/>
                    <a:pt x="3228" y="1344"/>
                    <a:pt x="3377" y="1343"/>
                  </a:cubicBezTo>
                  <a:cubicBezTo>
                    <a:pt x="3783" y="1342"/>
                    <a:pt x="4079" y="1061"/>
                    <a:pt x="4084" y="681"/>
                  </a:cubicBezTo>
                  <a:cubicBezTo>
                    <a:pt x="4087" y="306"/>
                    <a:pt x="3787" y="7"/>
                    <a:pt x="3388" y="4"/>
                  </a:cubicBezTo>
                  <a:cubicBezTo>
                    <a:pt x="2940" y="2"/>
                    <a:pt x="2491" y="1"/>
                    <a:pt x="2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3"/>
            <p:cNvSpPr/>
            <p:nvPr/>
          </p:nvSpPr>
          <p:spPr>
            <a:xfrm>
              <a:off x="5757454" y="3507903"/>
              <a:ext cx="102724" cy="12949"/>
            </a:xfrm>
            <a:custGeom>
              <a:rect b="b" l="l" r="r" t="t"/>
              <a:pathLst>
                <a:path extrusionOk="0" h="431" w="3419">
                  <a:moveTo>
                    <a:pt x="406" y="1"/>
                  </a:moveTo>
                  <a:cubicBezTo>
                    <a:pt x="351" y="1"/>
                    <a:pt x="296" y="2"/>
                    <a:pt x="242" y="5"/>
                  </a:cubicBezTo>
                  <a:cubicBezTo>
                    <a:pt x="89" y="15"/>
                    <a:pt x="1" y="126"/>
                    <a:pt x="30" y="263"/>
                  </a:cubicBezTo>
                  <a:cubicBezTo>
                    <a:pt x="58" y="391"/>
                    <a:pt x="148" y="430"/>
                    <a:pt x="267" y="430"/>
                  </a:cubicBezTo>
                  <a:cubicBezTo>
                    <a:pt x="269" y="430"/>
                    <a:pt x="271" y="430"/>
                    <a:pt x="273" y="430"/>
                  </a:cubicBezTo>
                  <a:cubicBezTo>
                    <a:pt x="433" y="429"/>
                    <a:pt x="593" y="429"/>
                    <a:pt x="752" y="429"/>
                  </a:cubicBezTo>
                  <a:cubicBezTo>
                    <a:pt x="1071" y="429"/>
                    <a:pt x="1390" y="430"/>
                    <a:pt x="1710" y="430"/>
                  </a:cubicBezTo>
                  <a:cubicBezTo>
                    <a:pt x="1954" y="430"/>
                    <a:pt x="2198" y="430"/>
                    <a:pt x="2443" y="430"/>
                  </a:cubicBezTo>
                  <a:cubicBezTo>
                    <a:pt x="2687" y="430"/>
                    <a:pt x="2930" y="430"/>
                    <a:pt x="3174" y="428"/>
                  </a:cubicBezTo>
                  <a:cubicBezTo>
                    <a:pt x="3322" y="428"/>
                    <a:pt x="3413" y="347"/>
                    <a:pt x="3416" y="225"/>
                  </a:cubicBezTo>
                  <a:cubicBezTo>
                    <a:pt x="3419" y="104"/>
                    <a:pt x="3328" y="15"/>
                    <a:pt x="3186" y="4"/>
                  </a:cubicBezTo>
                  <a:cubicBezTo>
                    <a:pt x="3164" y="3"/>
                    <a:pt x="3143" y="2"/>
                    <a:pt x="3122" y="2"/>
                  </a:cubicBezTo>
                  <a:cubicBezTo>
                    <a:pt x="3100" y="2"/>
                    <a:pt x="3079" y="3"/>
                    <a:pt x="3058" y="3"/>
                  </a:cubicBezTo>
                  <a:lnTo>
                    <a:pt x="626" y="3"/>
                  </a:lnTo>
                  <a:cubicBezTo>
                    <a:pt x="553" y="3"/>
                    <a:pt x="479"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3"/>
            <p:cNvSpPr/>
            <p:nvPr/>
          </p:nvSpPr>
          <p:spPr>
            <a:xfrm>
              <a:off x="5641330" y="3617898"/>
              <a:ext cx="95543" cy="12889"/>
            </a:xfrm>
            <a:custGeom>
              <a:rect b="b" l="l" r="r" t="t"/>
              <a:pathLst>
                <a:path extrusionOk="0" h="429" w="3180">
                  <a:moveTo>
                    <a:pt x="1593" y="0"/>
                  </a:moveTo>
                  <a:cubicBezTo>
                    <a:pt x="1593" y="2"/>
                    <a:pt x="1593" y="2"/>
                    <a:pt x="1593" y="2"/>
                  </a:cubicBezTo>
                  <a:cubicBezTo>
                    <a:pt x="1333" y="2"/>
                    <a:pt x="1073" y="1"/>
                    <a:pt x="813" y="1"/>
                  </a:cubicBezTo>
                  <a:cubicBezTo>
                    <a:pt x="618" y="1"/>
                    <a:pt x="423" y="1"/>
                    <a:pt x="228" y="3"/>
                  </a:cubicBezTo>
                  <a:cubicBezTo>
                    <a:pt x="94" y="3"/>
                    <a:pt x="4" y="93"/>
                    <a:pt x="3" y="210"/>
                  </a:cubicBezTo>
                  <a:cubicBezTo>
                    <a:pt x="0" y="325"/>
                    <a:pt x="90" y="414"/>
                    <a:pt x="222" y="426"/>
                  </a:cubicBezTo>
                  <a:cubicBezTo>
                    <a:pt x="238" y="428"/>
                    <a:pt x="254" y="428"/>
                    <a:pt x="270" y="428"/>
                  </a:cubicBezTo>
                  <a:cubicBezTo>
                    <a:pt x="291" y="428"/>
                    <a:pt x="313" y="428"/>
                    <a:pt x="335" y="428"/>
                  </a:cubicBezTo>
                  <a:lnTo>
                    <a:pt x="2838" y="428"/>
                  </a:lnTo>
                  <a:cubicBezTo>
                    <a:pt x="2847" y="428"/>
                    <a:pt x="2857" y="428"/>
                    <a:pt x="2866" y="428"/>
                  </a:cubicBezTo>
                  <a:cubicBezTo>
                    <a:pt x="2914" y="428"/>
                    <a:pt x="2962" y="427"/>
                    <a:pt x="3007" y="415"/>
                  </a:cubicBezTo>
                  <a:cubicBezTo>
                    <a:pt x="3126" y="385"/>
                    <a:pt x="3180" y="300"/>
                    <a:pt x="3163" y="180"/>
                  </a:cubicBezTo>
                  <a:cubicBezTo>
                    <a:pt x="3143" y="41"/>
                    <a:pt x="3043" y="0"/>
                    <a:pt x="2915" y="0"/>
                  </a:cubicBezTo>
                  <a:cubicBezTo>
                    <a:pt x="2768" y="1"/>
                    <a:pt x="2621" y="1"/>
                    <a:pt x="2474" y="1"/>
                  </a:cubicBezTo>
                  <a:cubicBezTo>
                    <a:pt x="2181" y="1"/>
                    <a:pt x="1887" y="0"/>
                    <a:pt x="1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3"/>
            <p:cNvSpPr/>
            <p:nvPr/>
          </p:nvSpPr>
          <p:spPr>
            <a:xfrm>
              <a:off x="5641450" y="3590407"/>
              <a:ext cx="95122" cy="12889"/>
            </a:xfrm>
            <a:custGeom>
              <a:rect b="b" l="l" r="r" t="t"/>
              <a:pathLst>
                <a:path extrusionOk="0" h="429" w="3166">
                  <a:moveTo>
                    <a:pt x="318" y="0"/>
                  </a:moveTo>
                  <a:cubicBezTo>
                    <a:pt x="270" y="0"/>
                    <a:pt x="222" y="0"/>
                    <a:pt x="176" y="9"/>
                  </a:cubicBezTo>
                  <a:cubicBezTo>
                    <a:pt x="61" y="28"/>
                    <a:pt x="0" y="106"/>
                    <a:pt x="0" y="217"/>
                  </a:cubicBezTo>
                  <a:cubicBezTo>
                    <a:pt x="2" y="321"/>
                    <a:pt x="59" y="397"/>
                    <a:pt x="168" y="418"/>
                  </a:cubicBezTo>
                  <a:cubicBezTo>
                    <a:pt x="218" y="428"/>
                    <a:pt x="272" y="428"/>
                    <a:pt x="324" y="428"/>
                  </a:cubicBezTo>
                  <a:cubicBezTo>
                    <a:pt x="462" y="428"/>
                    <a:pt x="601" y="428"/>
                    <a:pt x="740" y="428"/>
                  </a:cubicBezTo>
                  <a:cubicBezTo>
                    <a:pt x="1018" y="428"/>
                    <a:pt x="1296" y="428"/>
                    <a:pt x="1575" y="428"/>
                  </a:cubicBezTo>
                  <a:cubicBezTo>
                    <a:pt x="1856" y="428"/>
                    <a:pt x="2137" y="428"/>
                    <a:pt x="2418" y="428"/>
                  </a:cubicBezTo>
                  <a:cubicBezTo>
                    <a:pt x="2559" y="428"/>
                    <a:pt x="2699" y="428"/>
                    <a:pt x="2840" y="428"/>
                  </a:cubicBezTo>
                  <a:cubicBezTo>
                    <a:pt x="2850" y="428"/>
                    <a:pt x="2861" y="428"/>
                    <a:pt x="2871" y="428"/>
                  </a:cubicBezTo>
                  <a:cubicBezTo>
                    <a:pt x="2913" y="428"/>
                    <a:pt x="2955" y="427"/>
                    <a:pt x="2996" y="418"/>
                  </a:cubicBezTo>
                  <a:cubicBezTo>
                    <a:pt x="3108" y="395"/>
                    <a:pt x="3166" y="318"/>
                    <a:pt x="3162" y="204"/>
                  </a:cubicBezTo>
                  <a:cubicBezTo>
                    <a:pt x="3157" y="96"/>
                    <a:pt x="3098" y="27"/>
                    <a:pt x="2990" y="9"/>
                  </a:cubicBezTo>
                  <a:cubicBezTo>
                    <a:pt x="2944" y="0"/>
                    <a:pt x="2896"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3"/>
            <p:cNvSpPr/>
            <p:nvPr/>
          </p:nvSpPr>
          <p:spPr>
            <a:xfrm>
              <a:off x="5758054" y="3535395"/>
              <a:ext cx="54111" cy="12919"/>
            </a:xfrm>
            <a:custGeom>
              <a:rect b="b" l="l" r="r" t="t"/>
              <a:pathLst>
                <a:path extrusionOk="0" h="430" w="1801">
                  <a:moveTo>
                    <a:pt x="900" y="1"/>
                  </a:moveTo>
                  <a:cubicBezTo>
                    <a:pt x="682" y="1"/>
                    <a:pt x="464" y="2"/>
                    <a:pt x="246" y="4"/>
                  </a:cubicBezTo>
                  <a:cubicBezTo>
                    <a:pt x="90" y="4"/>
                    <a:pt x="0" y="94"/>
                    <a:pt x="4" y="223"/>
                  </a:cubicBezTo>
                  <a:cubicBezTo>
                    <a:pt x="7" y="353"/>
                    <a:pt x="96" y="427"/>
                    <a:pt x="259" y="428"/>
                  </a:cubicBezTo>
                  <a:cubicBezTo>
                    <a:pt x="328" y="429"/>
                    <a:pt x="398" y="430"/>
                    <a:pt x="467" y="430"/>
                  </a:cubicBezTo>
                  <a:cubicBezTo>
                    <a:pt x="606" y="430"/>
                    <a:pt x="746" y="428"/>
                    <a:pt x="884" y="428"/>
                  </a:cubicBezTo>
                  <a:cubicBezTo>
                    <a:pt x="1033" y="428"/>
                    <a:pt x="1182" y="430"/>
                    <a:pt x="1330" y="430"/>
                  </a:cubicBezTo>
                  <a:cubicBezTo>
                    <a:pt x="1405" y="430"/>
                    <a:pt x="1479" y="429"/>
                    <a:pt x="1553" y="428"/>
                  </a:cubicBezTo>
                  <a:cubicBezTo>
                    <a:pt x="1702" y="426"/>
                    <a:pt x="1791" y="348"/>
                    <a:pt x="1795" y="226"/>
                  </a:cubicBezTo>
                  <a:cubicBezTo>
                    <a:pt x="1801" y="97"/>
                    <a:pt x="1708" y="5"/>
                    <a:pt x="1555" y="4"/>
                  </a:cubicBezTo>
                  <a:cubicBezTo>
                    <a:pt x="1337" y="2"/>
                    <a:pt x="1119"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3"/>
            <p:cNvSpPr/>
            <p:nvPr/>
          </p:nvSpPr>
          <p:spPr>
            <a:xfrm>
              <a:off x="5600739" y="3617958"/>
              <a:ext cx="24276" cy="12679"/>
            </a:xfrm>
            <a:custGeom>
              <a:rect b="b" l="l" r="r" t="t"/>
              <a:pathLst>
                <a:path extrusionOk="0" h="422" w="808">
                  <a:moveTo>
                    <a:pt x="279" y="0"/>
                  </a:moveTo>
                  <a:cubicBezTo>
                    <a:pt x="250" y="0"/>
                    <a:pt x="222" y="1"/>
                    <a:pt x="193" y="4"/>
                  </a:cubicBezTo>
                  <a:cubicBezTo>
                    <a:pt x="85" y="15"/>
                    <a:pt x="21" y="85"/>
                    <a:pt x="12" y="191"/>
                  </a:cubicBezTo>
                  <a:cubicBezTo>
                    <a:pt x="0" y="303"/>
                    <a:pt x="55" y="397"/>
                    <a:pt x="168" y="410"/>
                  </a:cubicBezTo>
                  <a:cubicBezTo>
                    <a:pt x="243" y="417"/>
                    <a:pt x="320" y="421"/>
                    <a:pt x="396" y="421"/>
                  </a:cubicBezTo>
                  <a:cubicBezTo>
                    <a:pt x="480" y="421"/>
                    <a:pt x="564" y="417"/>
                    <a:pt x="647" y="409"/>
                  </a:cubicBezTo>
                  <a:cubicBezTo>
                    <a:pt x="754" y="399"/>
                    <a:pt x="807" y="309"/>
                    <a:pt x="803" y="202"/>
                  </a:cubicBezTo>
                  <a:cubicBezTo>
                    <a:pt x="797" y="91"/>
                    <a:pt x="733" y="17"/>
                    <a:pt x="617" y="4"/>
                  </a:cubicBezTo>
                  <a:cubicBezTo>
                    <a:pt x="593" y="1"/>
                    <a:pt x="567" y="0"/>
                    <a:pt x="542" y="0"/>
                  </a:cubicBezTo>
                  <a:cubicBezTo>
                    <a:pt x="501" y="0"/>
                    <a:pt x="460" y="2"/>
                    <a:pt x="419" y="2"/>
                  </a:cubicBezTo>
                  <a:cubicBezTo>
                    <a:pt x="373" y="2"/>
                    <a:pt x="326"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3"/>
            <p:cNvSpPr/>
            <p:nvPr/>
          </p:nvSpPr>
          <p:spPr>
            <a:xfrm>
              <a:off x="5600859" y="3590437"/>
              <a:ext cx="24066" cy="12949"/>
            </a:xfrm>
            <a:custGeom>
              <a:rect b="b" l="l" r="r" t="t"/>
              <a:pathLst>
                <a:path extrusionOk="0" h="431" w="801">
                  <a:moveTo>
                    <a:pt x="409" y="0"/>
                  </a:moveTo>
                  <a:cubicBezTo>
                    <a:pt x="333" y="0"/>
                    <a:pt x="257" y="3"/>
                    <a:pt x="182" y="9"/>
                  </a:cubicBezTo>
                  <a:cubicBezTo>
                    <a:pt x="74" y="18"/>
                    <a:pt x="12" y="93"/>
                    <a:pt x="8" y="200"/>
                  </a:cubicBezTo>
                  <a:cubicBezTo>
                    <a:pt x="1" y="314"/>
                    <a:pt x="58" y="393"/>
                    <a:pt x="171" y="415"/>
                  </a:cubicBezTo>
                  <a:cubicBezTo>
                    <a:pt x="244" y="431"/>
                    <a:pt x="321" y="427"/>
                    <a:pt x="397" y="431"/>
                  </a:cubicBezTo>
                  <a:cubicBezTo>
                    <a:pt x="397" y="428"/>
                    <a:pt x="397" y="425"/>
                    <a:pt x="397" y="422"/>
                  </a:cubicBezTo>
                  <a:cubicBezTo>
                    <a:pt x="442" y="422"/>
                    <a:pt x="487" y="425"/>
                    <a:pt x="531" y="425"/>
                  </a:cubicBezTo>
                  <a:cubicBezTo>
                    <a:pt x="557" y="425"/>
                    <a:pt x="583" y="424"/>
                    <a:pt x="609" y="421"/>
                  </a:cubicBezTo>
                  <a:cubicBezTo>
                    <a:pt x="729" y="407"/>
                    <a:pt x="800" y="331"/>
                    <a:pt x="799" y="211"/>
                  </a:cubicBezTo>
                  <a:cubicBezTo>
                    <a:pt x="798" y="92"/>
                    <a:pt x="727" y="13"/>
                    <a:pt x="606" y="6"/>
                  </a:cubicBezTo>
                  <a:cubicBezTo>
                    <a:pt x="541" y="2"/>
                    <a:pt x="475"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3"/>
            <p:cNvSpPr/>
            <p:nvPr/>
          </p:nvSpPr>
          <p:spPr>
            <a:xfrm>
              <a:off x="5641360" y="3384479"/>
              <a:ext cx="246189" cy="12949"/>
            </a:xfrm>
            <a:custGeom>
              <a:rect b="b" l="l" r="r" t="t"/>
              <a:pathLst>
                <a:path extrusionOk="0" h="431" w="8194">
                  <a:moveTo>
                    <a:pt x="7938" y="1"/>
                  </a:moveTo>
                  <a:cubicBezTo>
                    <a:pt x="7912" y="1"/>
                    <a:pt x="7886" y="2"/>
                    <a:pt x="7861" y="2"/>
                  </a:cubicBezTo>
                  <a:lnTo>
                    <a:pt x="4113" y="2"/>
                  </a:lnTo>
                  <a:cubicBezTo>
                    <a:pt x="3259" y="2"/>
                    <a:pt x="2404" y="1"/>
                    <a:pt x="1550" y="1"/>
                  </a:cubicBezTo>
                  <a:cubicBezTo>
                    <a:pt x="1122" y="1"/>
                    <a:pt x="695" y="2"/>
                    <a:pt x="268" y="2"/>
                  </a:cubicBezTo>
                  <a:cubicBezTo>
                    <a:pt x="102" y="2"/>
                    <a:pt x="2" y="85"/>
                    <a:pt x="1" y="214"/>
                  </a:cubicBezTo>
                  <a:cubicBezTo>
                    <a:pt x="1" y="345"/>
                    <a:pt x="99" y="427"/>
                    <a:pt x="265" y="429"/>
                  </a:cubicBezTo>
                  <a:lnTo>
                    <a:pt x="7872" y="429"/>
                  </a:lnTo>
                  <a:cubicBezTo>
                    <a:pt x="7893" y="429"/>
                    <a:pt x="7914" y="430"/>
                    <a:pt x="7936" y="430"/>
                  </a:cubicBezTo>
                  <a:cubicBezTo>
                    <a:pt x="7957" y="430"/>
                    <a:pt x="7979" y="429"/>
                    <a:pt x="8000" y="427"/>
                  </a:cubicBezTo>
                  <a:cubicBezTo>
                    <a:pt x="8121" y="411"/>
                    <a:pt x="8191" y="335"/>
                    <a:pt x="8192" y="217"/>
                  </a:cubicBezTo>
                  <a:cubicBezTo>
                    <a:pt x="8194" y="99"/>
                    <a:pt x="8122" y="23"/>
                    <a:pt x="8003" y="5"/>
                  </a:cubicBezTo>
                  <a:cubicBezTo>
                    <a:pt x="7981" y="2"/>
                    <a:pt x="7960" y="1"/>
                    <a:pt x="7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3"/>
            <p:cNvSpPr/>
            <p:nvPr/>
          </p:nvSpPr>
          <p:spPr>
            <a:xfrm>
              <a:off x="5613868" y="3384539"/>
              <a:ext cx="13009" cy="12799"/>
            </a:xfrm>
            <a:custGeom>
              <a:rect b="b" l="l" r="r" t="t"/>
              <a:pathLst>
                <a:path extrusionOk="0" h="426" w="433">
                  <a:moveTo>
                    <a:pt x="217" y="0"/>
                  </a:moveTo>
                  <a:cubicBezTo>
                    <a:pt x="106" y="1"/>
                    <a:pt x="8" y="96"/>
                    <a:pt x="3" y="207"/>
                  </a:cubicBezTo>
                  <a:cubicBezTo>
                    <a:pt x="1" y="323"/>
                    <a:pt x="100" y="426"/>
                    <a:pt x="218" y="426"/>
                  </a:cubicBezTo>
                  <a:cubicBezTo>
                    <a:pt x="332" y="426"/>
                    <a:pt x="425" y="336"/>
                    <a:pt x="429" y="221"/>
                  </a:cubicBezTo>
                  <a:cubicBezTo>
                    <a:pt x="432" y="100"/>
                    <a:pt x="336"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3"/>
            <p:cNvSpPr/>
            <p:nvPr/>
          </p:nvSpPr>
          <p:spPr>
            <a:xfrm>
              <a:off x="5586347" y="3384539"/>
              <a:ext cx="13160" cy="12799"/>
            </a:xfrm>
            <a:custGeom>
              <a:rect b="b" l="l" r="r" t="t"/>
              <a:pathLst>
                <a:path extrusionOk="0" h="426" w="438">
                  <a:moveTo>
                    <a:pt x="222" y="0"/>
                  </a:moveTo>
                  <a:cubicBezTo>
                    <a:pt x="110" y="0"/>
                    <a:pt x="14" y="91"/>
                    <a:pt x="7" y="202"/>
                  </a:cubicBezTo>
                  <a:cubicBezTo>
                    <a:pt x="0" y="319"/>
                    <a:pt x="98" y="423"/>
                    <a:pt x="217" y="426"/>
                  </a:cubicBezTo>
                  <a:cubicBezTo>
                    <a:pt x="218" y="426"/>
                    <a:pt x="220" y="426"/>
                    <a:pt x="222" y="426"/>
                  </a:cubicBezTo>
                  <a:cubicBezTo>
                    <a:pt x="333" y="426"/>
                    <a:pt x="426" y="337"/>
                    <a:pt x="432" y="225"/>
                  </a:cubicBezTo>
                  <a:cubicBezTo>
                    <a:pt x="437" y="104"/>
                    <a:pt x="344" y="3"/>
                    <a:pt x="225" y="0"/>
                  </a:cubicBezTo>
                  <a:cubicBezTo>
                    <a:pt x="224" y="0"/>
                    <a:pt x="223"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3"/>
            <p:cNvSpPr/>
            <p:nvPr/>
          </p:nvSpPr>
          <p:spPr>
            <a:xfrm>
              <a:off x="5799937" y="3601133"/>
              <a:ext cx="147040" cy="137125"/>
            </a:xfrm>
            <a:custGeom>
              <a:rect b="b" l="l" r="r" t="t"/>
              <a:pathLst>
                <a:path extrusionOk="0" h="4564" w="4894">
                  <a:moveTo>
                    <a:pt x="2476" y="428"/>
                  </a:moveTo>
                  <a:cubicBezTo>
                    <a:pt x="2522" y="481"/>
                    <a:pt x="2588" y="526"/>
                    <a:pt x="2611" y="588"/>
                  </a:cubicBezTo>
                  <a:cubicBezTo>
                    <a:pt x="2720" y="900"/>
                    <a:pt x="2820" y="1216"/>
                    <a:pt x="2923" y="1532"/>
                  </a:cubicBezTo>
                  <a:cubicBezTo>
                    <a:pt x="2983" y="1716"/>
                    <a:pt x="3024" y="1747"/>
                    <a:pt x="3222" y="1747"/>
                  </a:cubicBezTo>
                  <a:cubicBezTo>
                    <a:pt x="3263" y="1748"/>
                    <a:pt x="3303" y="1748"/>
                    <a:pt x="3344" y="1748"/>
                  </a:cubicBezTo>
                  <a:cubicBezTo>
                    <a:pt x="3484" y="1748"/>
                    <a:pt x="3624" y="1747"/>
                    <a:pt x="3764" y="1747"/>
                  </a:cubicBezTo>
                  <a:cubicBezTo>
                    <a:pt x="3916" y="1747"/>
                    <a:pt x="4067" y="1748"/>
                    <a:pt x="4219" y="1752"/>
                  </a:cubicBezTo>
                  <a:cubicBezTo>
                    <a:pt x="4282" y="1754"/>
                    <a:pt x="4344" y="1806"/>
                    <a:pt x="4407" y="1836"/>
                  </a:cubicBezTo>
                  <a:cubicBezTo>
                    <a:pt x="4372" y="1896"/>
                    <a:pt x="4349" y="1975"/>
                    <a:pt x="4299" y="2014"/>
                  </a:cubicBezTo>
                  <a:cubicBezTo>
                    <a:pt x="4043" y="2211"/>
                    <a:pt x="3779" y="2397"/>
                    <a:pt x="3517" y="2587"/>
                  </a:cubicBezTo>
                  <a:cubicBezTo>
                    <a:pt x="3335" y="2719"/>
                    <a:pt x="3322" y="2761"/>
                    <a:pt x="3394" y="2982"/>
                  </a:cubicBezTo>
                  <a:cubicBezTo>
                    <a:pt x="3495" y="3292"/>
                    <a:pt x="3599" y="3603"/>
                    <a:pt x="3692" y="3916"/>
                  </a:cubicBezTo>
                  <a:cubicBezTo>
                    <a:pt x="3708" y="3972"/>
                    <a:pt x="3678" y="4043"/>
                    <a:pt x="3668" y="4106"/>
                  </a:cubicBezTo>
                  <a:cubicBezTo>
                    <a:pt x="3603" y="4095"/>
                    <a:pt x="3527" y="4102"/>
                    <a:pt x="3478" y="4068"/>
                  </a:cubicBezTo>
                  <a:cubicBezTo>
                    <a:pt x="3197" y="3873"/>
                    <a:pt x="2921" y="3672"/>
                    <a:pt x="2647" y="3466"/>
                  </a:cubicBezTo>
                  <a:cubicBezTo>
                    <a:pt x="2588" y="3422"/>
                    <a:pt x="2532" y="3400"/>
                    <a:pt x="2476" y="3400"/>
                  </a:cubicBezTo>
                  <a:cubicBezTo>
                    <a:pt x="2418" y="3400"/>
                    <a:pt x="2361" y="3423"/>
                    <a:pt x="2300" y="3469"/>
                  </a:cubicBezTo>
                  <a:cubicBezTo>
                    <a:pt x="2027" y="3674"/>
                    <a:pt x="1750" y="3875"/>
                    <a:pt x="1469" y="4069"/>
                  </a:cubicBezTo>
                  <a:cubicBezTo>
                    <a:pt x="1422" y="4103"/>
                    <a:pt x="1344" y="4095"/>
                    <a:pt x="1280" y="4105"/>
                  </a:cubicBezTo>
                  <a:cubicBezTo>
                    <a:pt x="1271" y="4040"/>
                    <a:pt x="1240" y="3968"/>
                    <a:pt x="1257" y="3912"/>
                  </a:cubicBezTo>
                  <a:cubicBezTo>
                    <a:pt x="1354" y="3589"/>
                    <a:pt x="1462" y="3271"/>
                    <a:pt x="1565" y="2951"/>
                  </a:cubicBezTo>
                  <a:cubicBezTo>
                    <a:pt x="1624" y="2768"/>
                    <a:pt x="1604" y="2712"/>
                    <a:pt x="1451" y="2599"/>
                  </a:cubicBezTo>
                  <a:cubicBezTo>
                    <a:pt x="1178" y="2400"/>
                    <a:pt x="903" y="2206"/>
                    <a:pt x="634" y="2002"/>
                  </a:cubicBezTo>
                  <a:cubicBezTo>
                    <a:pt x="588" y="1967"/>
                    <a:pt x="573" y="1891"/>
                    <a:pt x="542" y="1833"/>
                  </a:cubicBezTo>
                  <a:cubicBezTo>
                    <a:pt x="601" y="1805"/>
                    <a:pt x="660" y="1756"/>
                    <a:pt x="720" y="1753"/>
                  </a:cubicBezTo>
                  <a:cubicBezTo>
                    <a:pt x="798" y="1748"/>
                    <a:pt x="876" y="1747"/>
                    <a:pt x="954" y="1747"/>
                  </a:cubicBezTo>
                  <a:cubicBezTo>
                    <a:pt x="1052" y="1747"/>
                    <a:pt x="1150" y="1749"/>
                    <a:pt x="1247" y="1749"/>
                  </a:cubicBezTo>
                  <a:cubicBezTo>
                    <a:pt x="1423" y="1749"/>
                    <a:pt x="1597" y="1747"/>
                    <a:pt x="1774" y="1747"/>
                  </a:cubicBezTo>
                  <a:cubicBezTo>
                    <a:pt x="1776" y="1747"/>
                    <a:pt x="1777" y="1747"/>
                    <a:pt x="1779" y="1747"/>
                  </a:cubicBezTo>
                  <a:cubicBezTo>
                    <a:pt x="1901" y="1747"/>
                    <a:pt x="1977" y="1688"/>
                    <a:pt x="2015" y="1569"/>
                  </a:cubicBezTo>
                  <a:cubicBezTo>
                    <a:pt x="2120" y="1240"/>
                    <a:pt x="2224" y="910"/>
                    <a:pt x="2338" y="584"/>
                  </a:cubicBezTo>
                  <a:cubicBezTo>
                    <a:pt x="2361" y="523"/>
                    <a:pt x="2429" y="480"/>
                    <a:pt x="2476" y="428"/>
                  </a:cubicBezTo>
                  <a:close/>
                  <a:moveTo>
                    <a:pt x="2477" y="0"/>
                  </a:moveTo>
                  <a:cubicBezTo>
                    <a:pt x="2475" y="0"/>
                    <a:pt x="2474" y="0"/>
                    <a:pt x="2473" y="0"/>
                  </a:cubicBezTo>
                  <a:cubicBezTo>
                    <a:pt x="2214" y="0"/>
                    <a:pt x="2026" y="153"/>
                    <a:pt x="1932" y="442"/>
                  </a:cubicBezTo>
                  <a:cubicBezTo>
                    <a:pt x="1847" y="697"/>
                    <a:pt x="1762" y="953"/>
                    <a:pt x="1683" y="1212"/>
                  </a:cubicBezTo>
                  <a:cubicBezTo>
                    <a:pt x="1658" y="1294"/>
                    <a:pt x="1620" y="1323"/>
                    <a:pt x="1539" y="1323"/>
                  </a:cubicBezTo>
                  <a:cubicBezTo>
                    <a:pt x="1537" y="1323"/>
                    <a:pt x="1535" y="1323"/>
                    <a:pt x="1533" y="1323"/>
                  </a:cubicBezTo>
                  <a:cubicBezTo>
                    <a:pt x="1390" y="1321"/>
                    <a:pt x="1248" y="1319"/>
                    <a:pt x="1105" y="1319"/>
                  </a:cubicBezTo>
                  <a:cubicBezTo>
                    <a:pt x="977" y="1319"/>
                    <a:pt x="849" y="1320"/>
                    <a:pt x="722" y="1324"/>
                  </a:cubicBezTo>
                  <a:cubicBezTo>
                    <a:pt x="615" y="1327"/>
                    <a:pt x="500" y="1341"/>
                    <a:pt x="405" y="1386"/>
                  </a:cubicBezTo>
                  <a:cubicBezTo>
                    <a:pt x="34" y="1567"/>
                    <a:pt x="1" y="2059"/>
                    <a:pt x="338" y="2317"/>
                  </a:cubicBezTo>
                  <a:cubicBezTo>
                    <a:pt x="596" y="2515"/>
                    <a:pt x="865" y="2703"/>
                    <a:pt x="1133" y="2899"/>
                  </a:cubicBezTo>
                  <a:cubicBezTo>
                    <a:pt x="1039" y="3188"/>
                    <a:pt x="944" y="3471"/>
                    <a:pt x="857" y="3756"/>
                  </a:cubicBezTo>
                  <a:cubicBezTo>
                    <a:pt x="828" y="3845"/>
                    <a:pt x="805" y="3940"/>
                    <a:pt x="806" y="4033"/>
                  </a:cubicBezTo>
                  <a:cubicBezTo>
                    <a:pt x="809" y="4245"/>
                    <a:pt x="917" y="4403"/>
                    <a:pt x="1105" y="4498"/>
                  </a:cubicBezTo>
                  <a:cubicBezTo>
                    <a:pt x="1190" y="4542"/>
                    <a:pt x="1274" y="4563"/>
                    <a:pt x="1356" y="4563"/>
                  </a:cubicBezTo>
                  <a:cubicBezTo>
                    <a:pt x="1460" y="4563"/>
                    <a:pt x="1562" y="4529"/>
                    <a:pt x="1658" y="4463"/>
                  </a:cubicBezTo>
                  <a:cubicBezTo>
                    <a:pt x="1930" y="4273"/>
                    <a:pt x="2196" y="4075"/>
                    <a:pt x="2476" y="3873"/>
                  </a:cubicBezTo>
                  <a:cubicBezTo>
                    <a:pt x="2733" y="4060"/>
                    <a:pt x="2982" y="4242"/>
                    <a:pt x="3232" y="4421"/>
                  </a:cubicBezTo>
                  <a:cubicBezTo>
                    <a:pt x="3359" y="4513"/>
                    <a:pt x="3488" y="4559"/>
                    <a:pt x="3612" y="4559"/>
                  </a:cubicBezTo>
                  <a:cubicBezTo>
                    <a:pt x="3719" y="4559"/>
                    <a:pt x="3822" y="4524"/>
                    <a:pt x="3918" y="4456"/>
                  </a:cubicBezTo>
                  <a:cubicBezTo>
                    <a:pt x="4129" y="4304"/>
                    <a:pt x="4193" y="4071"/>
                    <a:pt x="4102" y="3784"/>
                  </a:cubicBezTo>
                  <a:cubicBezTo>
                    <a:pt x="4019" y="3523"/>
                    <a:pt x="3935" y="3260"/>
                    <a:pt x="3846" y="3000"/>
                  </a:cubicBezTo>
                  <a:cubicBezTo>
                    <a:pt x="3822" y="2925"/>
                    <a:pt x="3832" y="2882"/>
                    <a:pt x="3901" y="2834"/>
                  </a:cubicBezTo>
                  <a:cubicBezTo>
                    <a:pt x="4126" y="2678"/>
                    <a:pt x="4348" y="2513"/>
                    <a:pt x="4569" y="2350"/>
                  </a:cubicBezTo>
                  <a:cubicBezTo>
                    <a:pt x="4810" y="2172"/>
                    <a:pt x="4893" y="1954"/>
                    <a:pt x="4817" y="1709"/>
                  </a:cubicBezTo>
                  <a:cubicBezTo>
                    <a:pt x="4739" y="1458"/>
                    <a:pt x="4543" y="1324"/>
                    <a:pt x="4238" y="1322"/>
                  </a:cubicBezTo>
                  <a:cubicBezTo>
                    <a:pt x="4099" y="1320"/>
                    <a:pt x="3959" y="1319"/>
                    <a:pt x="3819" y="1319"/>
                  </a:cubicBezTo>
                  <a:cubicBezTo>
                    <a:pt x="3698" y="1319"/>
                    <a:pt x="3576" y="1320"/>
                    <a:pt x="3455" y="1323"/>
                  </a:cubicBezTo>
                  <a:cubicBezTo>
                    <a:pt x="3449" y="1323"/>
                    <a:pt x="3442" y="1323"/>
                    <a:pt x="3436" y="1323"/>
                  </a:cubicBezTo>
                  <a:cubicBezTo>
                    <a:pt x="3337" y="1323"/>
                    <a:pt x="3286" y="1291"/>
                    <a:pt x="3256" y="1182"/>
                  </a:cubicBezTo>
                  <a:cubicBezTo>
                    <a:pt x="3186" y="932"/>
                    <a:pt x="3097" y="686"/>
                    <a:pt x="3016" y="439"/>
                  </a:cubicBezTo>
                  <a:cubicBezTo>
                    <a:pt x="2920" y="151"/>
                    <a:pt x="2735" y="0"/>
                    <a:pt x="2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63"/>
          <p:cNvGrpSpPr/>
          <p:nvPr/>
        </p:nvGrpSpPr>
        <p:grpSpPr>
          <a:xfrm>
            <a:off x="1677606" y="2476874"/>
            <a:ext cx="437455" cy="341642"/>
            <a:chOff x="2533084" y="4076024"/>
            <a:chExt cx="437455" cy="341642"/>
          </a:xfrm>
        </p:grpSpPr>
        <p:sp>
          <p:nvSpPr>
            <p:cNvPr id="1350" name="Google Shape;1350;p63"/>
            <p:cNvSpPr/>
            <p:nvPr/>
          </p:nvSpPr>
          <p:spPr>
            <a:xfrm>
              <a:off x="2533084" y="4076024"/>
              <a:ext cx="437455" cy="341642"/>
            </a:xfrm>
            <a:custGeom>
              <a:rect b="b" l="l" r="r" t="t"/>
              <a:pathLst>
                <a:path extrusionOk="0" h="11371" w="14560">
                  <a:moveTo>
                    <a:pt x="1815" y="426"/>
                  </a:moveTo>
                  <a:cubicBezTo>
                    <a:pt x="1845" y="426"/>
                    <a:pt x="1875" y="427"/>
                    <a:pt x="1905" y="427"/>
                  </a:cubicBezTo>
                  <a:lnTo>
                    <a:pt x="13535" y="427"/>
                  </a:lnTo>
                  <a:cubicBezTo>
                    <a:pt x="13954" y="427"/>
                    <a:pt x="14118" y="592"/>
                    <a:pt x="14118" y="1012"/>
                  </a:cubicBezTo>
                  <a:cubicBezTo>
                    <a:pt x="14118" y="3082"/>
                    <a:pt x="14118" y="5154"/>
                    <a:pt x="14118" y="7225"/>
                  </a:cubicBezTo>
                  <a:cubicBezTo>
                    <a:pt x="14118" y="7542"/>
                    <a:pt x="13941" y="7738"/>
                    <a:pt x="13646" y="7738"/>
                  </a:cubicBezTo>
                  <a:cubicBezTo>
                    <a:pt x="13642" y="7738"/>
                    <a:pt x="13638" y="7738"/>
                    <a:pt x="13633" y="7738"/>
                  </a:cubicBezTo>
                  <a:lnTo>
                    <a:pt x="13633" y="7570"/>
                  </a:lnTo>
                  <a:cubicBezTo>
                    <a:pt x="13633" y="5684"/>
                    <a:pt x="13635" y="3798"/>
                    <a:pt x="13633" y="1912"/>
                  </a:cubicBezTo>
                  <a:cubicBezTo>
                    <a:pt x="13633" y="1272"/>
                    <a:pt x="13271" y="911"/>
                    <a:pt x="12627" y="911"/>
                  </a:cubicBezTo>
                  <a:lnTo>
                    <a:pt x="2604" y="911"/>
                  </a:lnTo>
                  <a:cubicBezTo>
                    <a:pt x="2581" y="911"/>
                    <a:pt x="2557" y="910"/>
                    <a:pt x="2533" y="910"/>
                  </a:cubicBezTo>
                  <a:cubicBezTo>
                    <a:pt x="2509" y="910"/>
                    <a:pt x="2485" y="911"/>
                    <a:pt x="2462" y="914"/>
                  </a:cubicBezTo>
                  <a:cubicBezTo>
                    <a:pt x="2344" y="928"/>
                    <a:pt x="2254" y="1025"/>
                    <a:pt x="2265" y="1134"/>
                  </a:cubicBezTo>
                  <a:cubicBezTo>
                    <a:pt x="2278" y="1252"/>
                    <a:pt x="2345" y="1324"/>
                    <a:pt x="2466" y="1335"/>
                  </a:cubicBezTo>
                  <a:cubicBezTo>
                    <a:pt x="2492" y="1338"/>
                    <a:pt x="2518" y="1339"/>
                    <a:pt x="2544" y="1339"/>
                  </a:cubicBezTo>
                  <a:cubicBezTo>
                    <a:pt x="2570" y="1339"/>
                    <a:pt x="2597" y="1338"/>
                    <a:pt x="2623" y="1338"/>
                  </a:cubicBezTo>
                  <a:lnTo>
                    <a:pt x="12617" y="1338"/>
                  </a:lnTo>
                  <a:cubicBezTo>
                    <a:pt x="13044" y="1338"/>
                    <a:pt x="13207" y="1503"/>
                    <a:pt x="13207" y="1933"/>
                  </a:cubicBezTo>
                  <a:lnTo>
                    <a:pt x="13207" y="8075"/>
                  </a:lnTo>
                  <a:cubicBezTo>
                    <a:pt x="13207" y="8498"/>
                    <a:pt x="13040" y="8664"/>
                    <a:pt x="12612" y="8664"/>
                  </a:cubicBezTo>
                  <a:cubicBezTo>
                    <a:pt x="11299" y="8664"/>
                    <a:pt x="9986" y="8665"/>
                    <a:pt x="8673" y="8665"/>
                  </a:cubicBezTo>
                  <a:cubicBezTo>
                    <a:pt x="7360" y="8665"/>
                    <a:pt x="6047" y="8664"/>
                    <a:pt x="4735" y="8660"/>
                  </a:cubicBezTo>
                  <a:cubicBezTo>
                    <a:pt x="4373" y="8660"/>
                    <a:pt x="4091" y="8772"/>
                    <a:pt x="3838" y="9032"/>
                  </a:cubicBezTo>
                  <a:cubicBezTo>
                    <a:pt x="3245" y="9645"/>
                    <a:pt x="2636" y="10242"/>
                    <a:pt x="2030" y="10843"/>
                  </a:cubicBezTo>
                  <a:cubicBezTo>
                    <a:pt x="1985" y="10888"/>
                    <a:pt x="1912" y="10903"/>
                    <a:pt x="1853" y="10933"/>
                  </a:cubicBezTo>
                  <a:cubicBezTo>
                    <a:pt x="1828" y="10867"/>
                    <a:pt x="1781" y="10802"/>
                    <a:pt x="1781" y="10737"/>
                  </a:cubicBezTo>
                  <a:cubicBezTo>
                    <a:pt x="1776" y="10210"/>
                    <a:pt x="1779" y="9684"/>
                    <a:pt x="1777" y="9159"/>
                  </a:cubicBezTo>
                  <a:cubicBezTo>
                    <a:pt x="1777" y="8840"/>
                    <a:pt x="1607" y="8668"/>
                    <a:pt x="1288" y="8664"/>
                  </a:cubicBezTo>
                  <a:cubicBezTo>
                    <a:pt x="1269" y="8664"/>
                    <a:pt x="1250" y="8664"/>
                    <a:pt x="1230" y="8664"/>
                  </a:cubicBezTo>
                  <a:cubicBezTo>
                    <a:pt x="1155" y="8664"/>
                    <a:pt x="1080" y="8665"/>
                    <a:pt x="1005" y="8665"/>
                  </a:cubicBezTo>
                  <a:cubicBezTo>
                    <a:pt x="971" y="8665"/>
                    <a:pt x="938" y="8665"/>
                    <a:pt x="904" y="8664"/>
                  </a:cubicBezTo>
                  <a:cubicBezTo>
                    <a:pt x="599" y="8654"/>
                    <a:pt x="412" y="8462"/>
                    <a:pt x="411" y="8157"/>
                  </a:cubicBezTo>
                  <a:cubicBezTo>
                    <a:pt x="411" y="6052"/>
                    <a:pt x="411" y="3948"/>
                    <a:pt x="411" y="1844"/>
                  </a:cubicBezTo>
                  <a:cubicBezTo>
                    <a:pt x="412" y="1532"/>
                    <a:pt x="605" y="1341"/>
                    <a:pt x="918" y="1338"/>
                  </a:cubicBezTo>
                  <a:cubicBezTo>
                    <a:pt x="965" y="1338"/>
                    <a:pt x="1011" y="1338"/>
                    <a:pt x="1057" y="1338"/>
                  </a:cubicBezTo>
                  <a:cubicBezTo>
                    <a:pt x="1139" y="1338"/>
                    <a:pt x="1222" y="1338"/>
                    <a:pt x="1304" y="1338"/>
                  </a:cubicBezTo>
                  <a:cubicBezTo>
                    <a:pt x="1379" y="1338"/>
                    <a:pt x="1455" y="1338"/>
                    <a:pt x="1530" y="1337"/>
                  </a:cubicBezTo>
                  <a:cubicBezTo>
                    <a:pt x="1683" y="1335"/>
                    <a:pt x="1777" y="1252"/>
                    <a:pt x="1777" y="1123"/>
                  </a:cubicBezTo>
                  <a:cubicBezTo>
                    <a:pt x="1776" y="995"/>
                    <a:pt x="1682" y="915"/>
                    <a:pt x="1527" y="911"/>
                  </a:cubicBezTo>
                  <a:cubicBezTo>
                    <a:pt x="1506" y="910"/>
                    <a:pt x="1484" y="910"/>
                    <a:pt x="1462" y="910"/>
                  </a:cubicBezTo>
                  <a:cubicBezTo>
                    <a:pt x="1419" y="910"/>
                    <a:pt x="1375" y="911"/>
                    <a:pt x="1332" y="911"/>
                  </a:cubicBezTo>
                  <a:cubicBezTo>
                    <a:pt x="1332" y="647"/>
                    <a:pt x="1505" y="453"/>
                    <a:pt x="1748" y="429"/>
                  </a:cubicBezTo>
                  <a:cubicBezTo>
                    <a:pt x="1770" y="427"/>
                    <a:pt x="1793" y="426"/>
                    <a:pt x="1815" y="426"/>
                  </a:cubicBezTo>
                  <a:close/>
                  <a:moveTo>
                    <a:pt x="1884" y="0"/>
                  </a:moveTo>
                  <a:cubicBezTo>
                    <a:pt x="1301" y="0"/>
                    <a:pt x="951" y="313"/>
                    <a:pt x="890" y="907"/>
                  </a:cubicBezTo>
                  <a:cubicBezTo>
                    <a:pt x="855" y="909"/>
                    <a:pt x="827" y="912"/>
                    <a:pt x="800" y="914"/>
                  </a:cubicBezTo>
                  <a:cubicBezTo>
                    <a:pt x="415" y="945"/>
                    <a:pt x="1" y="1300"/>
                    <a:pt x="5" y="1806"/>
                  </a:cubicBezTo>
                  <a:cubicBezTo>
                    <a:pt x="25" y="3962"/>
                    <a:pt x="15" y="6119"/>
                    <a:pt x="10" y="8275"/>
                  </a:cubicBezTo>
                  <a:cubicBezTo>
                    <a:pt x="10" y="8446"/>
                    <a:pt x="62" y="8590"/>
                    <a:pt x="161" y="8722"/>
                  </a:cubicBezTo>
                  <a:cubicBezTo>
                    <a:pt x="351" y="8976"/>
                    <a:pt x="611" y="9090"/>
                    <a:pt x="923" y="9090"/>
                  </a:cubicBezTo>
                  <a:cubicBezTo>
                    <a:pt x="970" y="9090"/>
                    <a:pt x="1016" y="9091"/>
                    <a:pt x="1063" y="9091"/>
                  </a:cubicBezTo>
                  <a:cubicBezTo>
                    <a:pt x="1157" y="9091"/>
                    <a:pt x="1252" y="9090"/>
                    <a:pt x="1351" y="9090"/>
                  </a:cubicBezTo>
                  <a:lnTo>
                    <a:pt x="1351" y="9268"/>
                  </a:lnTo>
                  <a:cubicBezTo>
                    <a:pt x="1351" y="9776"/>
                    <a:pt x="1353" y="10282"/>
                    <a:pt x="1351" y="10789"/>
                  </a:cubicBezTo>
                  <a:cubicBezTo>
                    <a:pt x="1351" y="10999"/>
                    <a:pt x="1426" y="11169"/>
                    <a:pt x="1604" y="11284"/>
                  </a:cubicBezTo>
                  <a:cubicBezTo>
                    <a:pt x="1695" y="11342"/>
                    <a:pt x="1790" y="11370"/>
                    <a:pt x="1885" y="11370"/>
                  </a:cubicBezTo>
                  <a:cubicBezTo>
                    <a:pt x="2029" y="11370"/>
                    <a:pt x="2173" y="11305"/>
                    <a:pt x="2300" y="11179"/>
                  </a:cubicBezTo>
                  <a:cubicBezTo>
                    <a:pt x="2921" y="10559"/>
                    <a:pt x="3544" y="9942"/>
                    <a:pt x="4158" y="9316"/>
                  </a:cubicBezTo>
                  <a:cubicBezTo>
                    <a:pt x="4316" y="9155"/>
                    <a:pt x="4486" y="9087"/>
                    <a:pt x="4711" y="9087"/>
                  </a:cubicBezTo>
                  <a:cubicBezTo>
                    <a:pt x="6247" y="9091"/>
                    <a:pt x="7782" y="9091"/>
                    <a:pt x="9317" y="9091"/>
                  </a:cubicBezTo>
                  <a:cubicBezTo>
                    <a:pt x="10085" y="9091"/>
                    <a:pt x="10853" y="9091"/>
                    <a:pt x="11621" y="9091"/>
                  </a:cubicBezTo>
                  <a:cubicBezTo>
                    <a:pt x="11826" y="9091"/>
                    <a:pt x="12032" y="9092"/>
                    <a:pt x="12237" y="9092"/>
                  </a:cubicBezTo>
                  <a:cubicBezTo>
                    <a:pt x="12392" y="9092"/>
                    <a:pt x="12546" y="9092"/>
                    <a:pt x="12700" y="9090"/>
                  </a:cubicBezTo>
                  <a:cubicBezTo>
                    <a:pt x="13134" y="9086"/>
                    <a:pt x="13477" y="8840"/>
                    <a:pt x="13593" y="8452"/>
                  </a:cubicBezTo>
                  <a:cubicBezTo>
                    <a:pt x="13618" y="8366"/>
                    <a:pt x="13629" y="8277"/>
                    <a:pt x="13646" y="8189"/>
                  </a:cubicBezTo>
                  <a:cubicBezTo>
                    <a:pt x="14262" y="8134"/>
                    <a:pt x="14560" y="7696"/>
                    <a:pt x="14554" y="7057"/>
                  </a:cubicBezTo>
                  <a:cubicBezTo>
                    <a:pt x="14532" y="5035"/>
                    <a:pt x="14546" y="3011"/>
                    <a:pt x="14546" y="987"/>
                  </a:cubicBezTo>
                  <a:cubicBezTo>
                    <a:pt x="14546" y="364"/>
                    <a:pt x="14180" y="0"/>
                    <a:pt x="13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3"/>
            <p:cNvSpPr/>
            <p:nvPr/>
          </p:nvSpPr>
          <p:spPr>
            <a:xfrm>
              <a:off x="2565563" y="4174272"/>
              <a:ext cx="107411" cy="101071"/>
            </a:xfrm>
            <a:custGeom>
              <a:rect b="b" l="l" r="r" t="t"/>
              <a:pathLst>
                <a:path extrusionOk="0" h="3364" w="3575">
                  <a:moveTo>
                    <a:pt x="1808" y="432"/>
                  </a:moveTo>
                  <a:cubicBezTo>
                    <a:pt x="1883" y="666"/>
                    <a:pt x="1958" y="898"/>
                    <a:pt x="2034" y="1131"/>
                  </a:cubicBezTo>
                  <a:cubicBezTo>
                    <a:pt x="2102" y="1338"/>
                    <a:pt x="2143" y="1366"/>
                    <a:pt x="2362" y="1367"/>
                  </a:cubicBezTo>
                  <a:cubicBezTo>
                    <a:pt x="2495" y="1367"/>
                    <a:pt x="2627" y="1366"/>
                    <a:pt x="2760" y="1366"/>
                  </a:cubicBezTo>
                  <a:cubicBezTo>
                    <a:pt x="2826" y="1366"/>
                    <a:pt x="2893" y="1367"/>
                    <a:pt x="2959" y="1367"/>
                  </a:cubicBezTo>
                  <a:cubicBezTo>
                    <a:pt x="3004" y="1367"/>
                    <a:pt x="3049" y="1371"/>
                    <a:pt x="3104" y="1405"/>
                  </a:cubicBezTo>
                  <a:cubicBezTo>
                    <a:pt x="2954" y="1515"/>
                    <a:pt x="2805" y="1627"/>
                    <a:pt x="2653" y="1735"/>
                  </a:cubicBezTo>
                  <a:cubicBezTo>
                    <a:pt x="2279" y="2005"/>
                    <a:pt x="2308" y="1967"/>
                    <a:pt x="2441" y="2380"/>
                  </a:cubicBezTo>
                  <a:cubicBezTo>
                    <a:pt x="2498" y="2559"/>
                    <a:pt x="2556" y="2736"/>
                    <a:pt x="2613" y="2915"/>
                  </a:cubicBezTo>
                  <a:cubicBezTo>
                    <a:pt x="2604" y="2922"/>
                    <a:pt x="2594" y="2929"/>
                    <a:pt x="2584" y="2937"/>
                  </a:cubicBezTo>
                  <a:cubicBezTo>
                    <a:pt x="2470" y="2856"/>
                    <a:pt x="2358" y="2775"/>
                    <a:pt x="2245" y="2694"/>
                  </a:cubicBezTo>
                  <a:cubicBezTo>
                    <a:pt x="2157" y="2631"/>
                    <a:pt x="2070" y="2566"/>
                    <a:pt x="1981" y="2501"/>
                  </a:cubicBezTo>
                  <a:cubicBezTo>
                    <a:pt x="1899" y="2442"/>
                    <a:pt x="1844" y="2413"/>
                    <a:pt x="1790" y="2413"/>
                  </a:cubicBezTo>
                  <a:cubicBezTo>
                    <a:pt x="1736" y="2413"/>
                    <a:pt x="1682" y="2442"/>
                    <a:pt x="1600" y="2501"/>
                  </a:cubicBezTo>
                  <a:cubicBezTo>
                    <a:pt x="1436" y="2619"/>
                    <a:pt x="1271" y="2740"/>
                    <a:pt x="1107" y="2860"/>
                  </a:cubicBezTo>
                  <a:cubicBezTo>
                    <a:pt x="1070" y="2885"/>
                    <a:pt x="1032" y="2910"/>
                    <a:pt x="966" y="2915"/>
                  </a:cubicBezTo>
                  <a:cubicBezTo>
                    <a:pt x="1022" y="2737"/>
                    <a:pt x="1079" y="2559"/>
                    <a:pt x="1136" y="2380"/>
                  </a:cubicBezTo>
                  <a:cubicBezTo>
                    <a:pt x="1270" y="1971"/>
                    <a:pt x="1295" y="1998"/>
                    <a:pt x="925" y="1735"/>
                  </a:cubicBezTo>
                  <a:cubicBezTo>
                    <a:pt x="774" y="1627"/>
                    <a:pt x="623" y="1515"/>
                    <a:pt x="473" y="1405"/>
                  </a:cubicBezTo>
                  <a:cubicBezTo>
                    <a:pt x="476" y="1391"/>
                    <a:pt x="480" y="1378"/>
                    <a:pt x="483" y="1366"/>
                  </a:cubicBezTo>
                  <a:cubicBezTo>
                    <a:pt x="610" y="1366"/>
                    <a:pt x="738" y="1365"/>
                    <a:pt x="865" y="1365"/>
                  </a:cubicBezTo>
                  <a:cubicBezTo>
                    <a:pt x="929" y="1365"/>
                    <a:pt x="992" y="1365"/>
                    <a:pt x="1056" y="1366"/>
                  </a:cubicBezTo>
                  <a:cubicBezTo>
                    <a:pt x="1112" y="1366"/>
                    <a:pt x="1161" y="1367"/>
                    <a:pt x="1202" y="1367"/>
                  </a:cubicBezTo>
                  <a:cubicBezTo>
                    <a:pt x="1483" y="1367"/>
                    <a:pt x="1477" y="1333"/>
                    <a:pt x="1594" y="972"/>
                  </a:cubicBezTo>
                  <a:cubicBezTo>
                    <a:pt x="1652" y="794"/>
                    <a:pt x="1711" y="615"/>
                    <a:pt x="1769" y="435"/>
                  </a:cubicBezTo>
                  <a:cubicBezTo>
                    <a:pt x="1781" y="435"/>
                    <a:pt x="1794" y="434"/>
                    <a:pt x="1808" y="432"/>
                  </a:cubicBezTo>
                  <a:close/>
                  <a:moveTo>
                    <a:pt x="1791" y="1"/>
                  </a:moveTo>
                  <a:cubicBezTo>
                    <a:pt x="1586" y="1"/>
                    <a:pt x="1426" y="122"/>
                    <a:pt x="1351" y="338"/>
                  </a:cubicBezTo>
                  <a:cubicBezTo>
                    <a:pt x="1296" y="500"/>
                    <a:pt x="1240" y="660"/>
                    <a:pt x="1195" y="824"/>
                  </a:cubicBezTo>
                  <a:cubicBezTo>
                    <a:pt x="1173" y="906"/>
                    <a:pt x="1137" y="942"/>
                    <a:pt x="1056" y="942"/>
                  </a:cubicBezTo>
                  <a:cubicBezTo>
                    <a:pt x="1050" y="942"/>
                    <a:pt x="1044" y="942"/>
                    <a:pt x="1038" y="941"/>
                  </a:cubicBezTo>
                  <a:cubicBezTo>
                    <a:pt x="968" y="938"/>
                    <a:pt x="898" y="937"/>
                    <a:pt x="827" y="937"/>
                  </a:cubicBezTo>
                  <a:cubicBezTo>
                    <a:pt x="732" y="937"/>
                    <a:pt x="637" y="939"/>
                    <a:pt x="542" y="940"/>
                  </a:cubicBezTo>
                  <a:cubicBezTo>
                    <a:pt x="298" y="941"/>
                    <a:pt x="135" y="1049"/>
                    <a:pt x="69" y="1252"/>
                  </a:cubicBezTo>
                  <a:cubicBezTo>
                    <a:pt x="1" y="1456"/>
                    <a:pt x="67" y="1635"/>
                    <a:pt x="263" y="1780"/>
                  </a:cubicBezTo>
                  <a:cubicBezTo>
                    <a:pt x="397" y="1879"/>
                    <a:pt x="528" y="1980"/>
                    <a:pt x="665" y="2073"/>
                  </a:cubicBezTo>
                  <a:cubicBezTo>
                    <a:pt x="741" y="2122"/>
                    <a:pt x="764" y="2168"/>
                    <a:pt x="729" y="2257"/>
                  </a:cubicBezTo>
                  <a:cubicBezTo>
                    <a:pt x="670" y="2411"/>
                    <a:pt x="625" y="2572"/>
                    <a:pt x="575" y="2729"/>
                  </a:cubicBezTo>
                  <a:cubicBezTo>
                    <a:pt x="501" y="2965"/>
                    <a:pt x="551" y="3148"/>
                    <a:pt x="723" y="3274"/>
                  </a:cubicBezTo>
                  <a:cubicBezTo>
                    <a:pt x="803" y="3334"/>
                    <a:pt x="890" y="3363"/>
                    <a:pt x="980" y="3363"/>
                  </a:cubicBezTo>
                  <a:cubicBezTo>
                    <a:pt x="1081" y="3363"/>
                    <a:pt x="1185" y="3327"/>
                    <a:pt x="1288" y="3253"/>
                  </a:cubicBezTo>
                  <a:cubicBezTo>
                    <a:pt x="1454" y="3137"/>
                    <a:pt x="1617" y="3016"/>
                    <a:pt x="1777" y="2899"/>
                  </a:cubicBezTo>
                  <a:cubicBezTo>
                    <a:pt x="1795" y="2905"/>
                    <a:pt x="1805" y="2905"/>
                    <a:pt x="1812" y="2910"/>
                  </a:cubicBezTo>
                  <a:cubicBezTo>
                    <a:pt x="1974" y="3026"/>
                    <a:pt x="2134" y="3144"/>
                    <a:pt x="2296" y="3258"/>
                  </a:cubicBezTo>
                  <a:cubicBezTo>
                    <a:pt x="2396" y="3328"/>
                    <a:pt x="2498" y="3363"/>
                    <a:pt x="2597" y="3363"/>
                  </a:cubicBezTo>
                  <a:cubicBezTo>
                    <a:pt x="2685" y="3363"/>
                    <a:pt x="2771" y="3335"/>
                    <a:pt x="2850" y="3279"/>
                  </a:cubicBezTo>
                  <a:cubicBezTo>
                    <a:pt x="3018" y="3159"/>
                    <a:pt x="3076" y="2971"/>
                    <a:pt x="3008" y="2749"/>
                  </a:cubicBezTo>
                  <a:cubicBezTo>
                    <a:pt x="2959" y="2590"/>
                    <a:pt x="2913" y="2431"/>
                    <a:pt x="2854" y="2276"/>
                  </a:cubicBezTo>
                  <a:cubicBezTo>
                    <a:pt x="2817" y="2181"/>
                    <a:pt x="2830" y="2123"/>
                    <a:pt x="2920" y="2067"/>
                  </a:cubicBezTo>
                  <a:cubicBezTo>
                    <a:pt x="3059" y="1977"/>
                    <a:pt x="3190" y="1874"/>
                    <a:pt x="3322" y="1776"/>
                  </a:cubicBezTo>
                  <a:cubicBezTo>
                    <a:pt x="3512" y="1634"/>
                    <a:pt x="3575" y="1457"/>
                    <a:pt x="3510" y="1256"/>
                  </a:cubicBezTo>
                  <a:cubicBezTo>
                    <a:pt x="3447" y="1054"/>
                    <a:pt x="3283" y="943"/>
                    <a:pt x="3042" y="940"/>
                  </a:cubicBezTo>
                  <a:cubicBezTo>
                    <a:pt x="2949" y="939"/>
                    <a:pt x="2857" y="937"/>
                    <a:pt x="2764" y="937"/>
                  </a:cubicBezTo>
                  <a:cubicBezTo>
                    <a:pt x="2695" y="937"/>
                    <a:pt x="2627" y="938"/>
                    <a:pt x="2559" y="941"/>
                  </a:cubicBezTo>
                  <a:cubicBezTo>
                    <a:pt x="2550" y="942"/>
                    <a:pt x="2543" y="942"/>
                    <a:pt x="2535" y="942"/>
                  </a:cubicBezTo>
                  <a:cubicBezTo>
                    <a:pt x="2450" y="942"/>
                    <a:pt x="2403" y="911"/>
                    <a:pt x="2379" y="816"/>
                  </a:cubicBezTo>
                  <a:cubicBezTo>
                    <a:pt x="2338" y="656"/>
                    <a:pt x="2282" y="500"/>
                    <a:pt x="2228" y="342"/>
                  </a:cubicBezTo>
                  <a:cubicBezTo>
                    <a:pt x="2154" y="123"/>
                    <a:pt x="1998" y="2"/>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3"/>
            <p:cNvSpPr/>
            <p:nvPr/>
          </p:nvSpPr>
          <p:spPr>
            <a:xfrm>
              <a:off x="2683970" y="4174332"/>
              <a:ext cx="107381" cy="101011"/>
            </a:xfrm>
            <a:custGeom>
              <a:rect b="b" l="l" r="r" t="t"/>
              <a:pathLst>
                <a:path extrusionOk="0" h="3362" w="3574">
                  <a:moveTo>
                    <a:pt x="1806" y="430"/>
                  </a:moveTo>
                  <a:cubicBezTo>
                    <a:pt x="1874" y="644"/>
                    <a:pt x="1946" y="856"/>
                    <a:pt x="2015" y="1068"/>
                  </a:cubicBezTo>
                  <a:cubicBezTo>
                    <a:pt x="2109" y="1358"/>
                    <a:pt x="2116" y="1364"/>
                    <a:pt x="2425" y="1364"/>
                  </a:cubicBezTo>
                  <a:cubicBezTo>
                    <a:pt x="2638" y="1365"/>
                    <a:pt x="2851" y="1365"/>
                    <a:pt x="3065" y="1366"/>
                  </a:cubicBezTo>
                  <a:cubicBezTo>
                    <a:pt x="3072" y="1366"/>
                    <a:pt x="3079" y="1375"/>
                    <a:pt x="3135" y="1410"/>
                  </a:cubicBezTo>
                  <a:cubicBezTo>
                    <a:pt x="3090" y="1431"/>
                    <a:pt x="3055" y="1442"/>
                    <a:pt x="3026" y="1462"/>
                  </a:cubicBezTo>
                  <a:cubicBezTo>
                    <a:pt x="2844" y="1591"/>
                    <a:pt x="2667" y="1726"/>
                    <a:pt x="2484" y="1853"/>
                  </a:cubicBezTo>
                  <a:cubicBezTo>
                    <a:pt x="2361" y="1939"/>
                    <a:pt x="2327" y="2040"/>
                    <a:pt x="2376" y="2183"/>
                  </a:cubicBezTo>
                  <a:cubicBezTo>
                    <a:pt x="2459" y="2423"/>
                    <a:pt x="2534" y="2667"/>
                    <a:pt x="2611" y="2908"/>
                  </a:cubicBezTo>
                  <a:cubicBezTo>
                    <a:pt x="2601" y="2918"/>
                    <a:pt x="2593" y="2928"/>
                    <a:pt x="2583" y="2938"/>
                  </a:cubicBezTo>
                  <a:cubicBezTo>
                    <a:pt x="2404" y="2809"/>
                    <a:pt x="2226" y="2679"/>
                    <a:pt x="2047" y="2550"/>
                  </a:cubicBezTo>
                  <a:cubicBezTo>
                    <a:pt x="1919" y="2456"/>
                    <a:pt x="1854" y="2409"/>
                    <a:pt x="1789" y="2409"/>
                  </a:cubicBezTo>
                  <a:cubicBezTo>
                    <a:pt x="1724" y="2409"/>
                    <a:pt x="1659" y="2455"/>
                    <a:pt x="1530" y="2549"/>
                  </a:cubicBezTo>
                  <a:cubicBezTo>
                    <a:pt x="1350" y="2678"/>
                    <a:pt x="1172" y="2809"/>
                    <a:pt x="962" y="2918"/>
                  </a:cubicBezTo>
                  <a:cubicBezTo>
                    <a:pt x="1013" y="2759"/>
                    <a:pt x="1061" y="2601"/>
                    <a:pt x="1113" y="2442"/>
                  </a:cubicBezTo>
                  <a:cubicBezTo>
                    <a:pt x="1284" y="1927"/>
                    <a:pt x="1290" y="2002"/>
                    <a:pt x="874" y="1697"/>
                  </a:cubicBezTo>
                  <a:cubicBezTo>
                    <a:pt x="740" y="1598"/>
                    <a:pt x="605" y="1501"/>
                    <a:pt x="472" y="1403"/>
                  </a:cubicBezTo>
                  <a:cubicBezTo>
                    <a:pt x="477" y="1390"/>
                    <a:pt x="481" y="1378"/>
                    <a:pt x="487" y="1364"/>
                  </a:cubicBezTo>
                  <a:lnTo>
                    <a:pt x="1176" y="1364"/>
                  </a:lnTo>
                  <a:cubicBezTo>
                    <a:pt x="1449" y="1364"/>
                    <a:pt x="1471" y="1348"/>
                    <a:pt x="1557" y="1084"/>
                  </a:cubicBezTo>
                  <a:cubicBezTo>
                    <a:pt x="1627" y="866"/>
                    <a:pt x="1697" y="648"/>
                    <a:pt x="1769" y="430"/>
                  </a:cubicBezTo>
                  <a:close/>
                  <a:moveTo>
                    <a:pt x="1790" y="0"/>
                  </a:moveTo>
                  <a:cubicBezTo>
                    <a:pt x="1788" y="0"/>
                    <a:pt x="1787" y="0"/>
                    <a:pt x="1786" y="0"/>
                  </a:cubicBezTo>
                  <a:cubicBezTo>
                    <a:pt x="1572" y="0"/>
                    <a:pt x="1419" y="125"/>
                    <a:pt x="1339" y="367"/>
                  </a:cubicBezTo>
                  <a:cubicBezTo>
                    <a:pt x="1277" y="554"/>
                    <a:pt x="1217" y="744"/>
                    <a:pt x="1158" y="925"/>
                  </a:cubicBezTo>
                  <a:cubicBezTo>
                    <a:pt x="1138" y="931"/>
                    <a:pt x="1128" y="935"/>
                    <a:pt x="1120" y="935"/>
                  </a:cubicBezTo>
                  <a:cubicBezTo>
                    <a:pt x="926" y="936"/>
                    <a:pt x="732" y="936"/>
                    <a:pt x="536" y="938"/>
                  </a:cubicBezTo>
                  <a:cubicBezTo>
                    <a:pt x="296" y="941"/>
                    <a:pt x="130" y="1052"/>
                    <a:pt x="65" y="1253"/>
                  </a:cubicBezTo>
                  <a:cubicBezTo>
                    <a:pt x="1" y="1454"/>
                    <a:pt x="68" y="1636"/>
                    <a:pt x="265" y="1782"/>
                  </a:cubicBezTo>
                  <a:cubicBezTo>
                    <a:pt x="428" y="1903"/>
                    <a:pt x="594" y="2021"/>
                    <a:pt x="761" y="2144"/>
                  </a:cubicBezTo>
                  <a:cubicBezTo>
                    <a:pt x="695" y="2349"/>
                    <a:pt x="629" y="2546"/>
                    <a:pt x="567" y="2744"/>
                  </a:cubicBezTo>
                  <a:cubicBezTo>
                    <a:pt x="500" y="2966"/>
                    <a:pt x="556" y="3152"/>
                    <a:pt x="725" y="3275"/>
                  </a:cubicBezTo>
                  <a:cubicBezTo>
                    <a:pt x="803" y="3332"/>
                    <a:pt x="891" y="3361"/>
                    <a:pt x="981" y="3361"/>
                  </a:cubicBezTo>
                  <a:cubicBezTo>
                    <a:pt x="1079" y="3361"/>
                    <a:pt x="1180" y="3327"/>
                    <a:pt x="1278" y="3258"/>
                  </a:cubicBezTo>
                  <a:cubicBezTo>
                    <a:pt x="1422" y="3157"/>
                    <a:pt x="1565" y="3056"/>
                    <a:pt x="1702" y="2948"/>
                  </a:cubicBezTo>
                  <a:cubicBezTo>
                    <a:pt x="1733" y="2923"/>
                    <a:pt x="1760" y="2911"/>
                    <a:pt x="1787" y="2911"/>
                  </a:cubicBezTo>
                  <a:cubicBezTo>
                    <a:pt x="1815" y="2911"/>
                    <a:pt x="1842" y="2924"/>
                    <a:pt x="1874" y="2949"/>
                  </a:cubicBezTo>
                  <a:cubicBezTo>
                    <a:pt x="2008" y="3055"/>
                    <a:pt x="2149" y="3152"/>
                    <a:pt x="2288" y="3250"/>
                  </a:cubicBezTo>
                  <a:cubicBezTo>
                    <a:pt x="2393" y="3324"/>
                    <a:pt x="2497" y="3361"/>
                    <a:pt x="2598" y="3361"/>
                  </a:cubicBezTo>
                  <a:cubicBezTo>
                    <a:pt x="2687" y="3361"/>
                    <a:pt x="2773" y="3332"/>
                    <a:pt x="2853" y="3274"/>
                  </a:cubicBezTo>
                  <a:cubicBezTo>
                    <a:pt x="3021" y="3149"/>
                    <a:pt x="3076" y="2959"/>
                    <a:pt x="3003" y="2727"/>
                  </a:cubicBezTo>
                  <a:cubicBezTo>
                    <a:pt x="2941" y="2534"/>
                    <a:pt x="2878" y="2342"/>
                    <a:pt x="2812" y="2144"/>
                  </a:cubicBezTo>
                  <a:cubicBezTo>
                    <a:pt x="2982" y="2020"/>
                    <a:pt x="3148" y="1903"/>
                    <a:pt x="3311" y="1781"/>
                  </a:cubicBezTo>
                  <a:cubicBezTo>
                    <a:pt x="3508" y="1635"/>
                    <a:pt x="3574" y="1451"/>
                    <a:pt x="3508" y="1250"/>
                  </a:cubicBezTo>
                  <a:cubicBezTo>
                    <a:pt x="3442" y="1049"/>
                    <a:pt x="3277" y="939"/>
                    <a:pt x="3035" y="938"/>
                  </a:cubicBezTo>
                  <a:cubicBezTo>
                    <a:pt x="2967" y="937"/>
                    <a:pt x="2900" y="937"/>
                    <a:pt x="2832" y="937"/>
                  </a:cubicBezTo>
                  <a:cubicBezTo>
                    <a:pt x="2697" y="937"/>
                    <a:pt x="2563" y="938"/>
                    <a:pt x="2431" y="938"/>
                  </a:cubicBezTo>
                  <a:cubicBezTo>
                    <a:pt x="2421" y="919"/>
                    <a:pt x="2414" y="912"/>
                    <a:pt x="2413" y="904"/>
                  </a:cubicBezTo>
                  <a:cubicBezTo>
                    <a:pt x="2354" y="724"/>
                    <a:pt x="2296" y="544"/>
                    <a:pt x="2236" y="366"/>
                  </a:cubicBezTo>
                  <a:cubicBezTo>
                    <a:pt x="2155" y="124"/>
                    <a:pt x="2004" y="0"/>
                    <a:pt x="1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3"/>
            <p:cNvSpPr/>
            <p:nvPr/>
          </p:nvSpPr>
          <p:spPr>
            <a:xfrm>
              <a:off x="2802408" y="4174332"/>
              <a:ext cx="107231" cy="101011"/>
            </a:xfrm>
            <a:custGeom>
              <a:rect b="b" l="l" r="r" t="t"/>
              <a:pathLst>
                <a:path extrusionOk="0" h="3362" w="3569">
                  <a:moveTo>
                    <a:pt x="1792" y="1"/>
                  </a:moveTo>
                  <a:cubicBezTo>
                    <a:pt x="1781" y="1"/>
                    <a:pt x="1770" y="1"/>
                    <a:pt x="1758" y="2"/>
                  </a:cubicBezTo>
                  <a:cubicBezTo>
                    <a:pt x="1573" y="13"/>
                    <a:pt x="1435" y="107"/>
                    <a:pt x="1369" y="284"/>
                  </a:cubicBezTo>
                  <a:cubicBezTo>
                    <a:pt x="1302" y="465"/>
                    <a:pt x="1241" y="651"/>
                    <a:pt x="1186" y="837"/>
                  </a:cubicBezTo>
                  <a:cubicBezTo>
                    <a:pt x="1164" y="910"/>
                    <a:pt x="1132" y="939"/>
                    <a:pt x="1058" y="939"/>
                  </a:cubicBezTo>
                  <a:cubicBezTo>
                    <a:pt x="1054" y="939"/>
                    <a:pt x="1051" y="939"/>
                    <a:pt x="1047" y="939"/>
                  </a:cubicBezTo>
                  <a:cubicBezTo>
                    <a:pt x="957" y="936"/>
                    <a:pt x="867" y="935"/>
                    <a:pt x="777" y="935"/>
                  </a:cubicBezTo>
                  <a:cubicBezTo>
                    <a:pt x="687" y="935"/>
                    <a:pt x="597" y="936"/>
                    <a:pt x="507" y="938"/>
                  </a:cubicBezTo>
                  <a:cubicBezTo>
                    <a:pt x="287" y="942"/>
                    <a:pt x="127" y="1057"/>
                    <a:pt x="63" y="1251"/>
                  </a:cubicBezTo>
                  <a:cubicBezTo>
                    <a:pt x="0" y="1448"/>
                    <a:pt x="59" y="1628"/>
                    <a:pt x="239" y="1763"/>
                  </a:cubicBezTo>
                  <a:cubicBezTo>
                    <a:pt x="387" y="1874"/>
                    <a:pt x="540" y="1976"/>
                    <a:pt x="683" y="2093"/>
                  </a:cubicBezTo>
                  <a:cubicBezTo>
                    <a:pt x="715" y="2118"/>
                    <a:pt x="738" y="2190"/>
                    <a:pt x="727" y="2229"/>
                  </a:cubicBezTo>
                  <a:cubicBezTo>
                    <a:pt x="682" y="2398"/>
                    <a:pt x="623" y="2564"/>
                    <a:pt x="571" y="2731"/>
                  </a:cubicBezTo>
                  <a:cubicBezTo>
                    <a:pt x="496" y="2966"/>
                    <a:pt x="548" y="3150"/>
                    <a:pt x="723" y="3275"/>
                  </a:cubicBezTo>
                  <a:cubicBezTo>
                    <a:pt x="801" y="3332"/>
                    <a:pt x="887" y="3361"/>
                    <a:pt x="976" y="3361"/>
                  </a:cubicBezTo>
                  <a:cubicBezTo>
                    <a:pt x="1077" y="3361"/>
                    <a:pt x="1183" y="3324"/>
                    <a:pt x="1288" y="3250"/>
                  </a:cubicBezTo>
                  <a:cubicBezTo>
                    <a:pt x="1453" y="3132"/>
                    <a:pt x="1616" y="3011"/>
                    <a:pt x="1785" y="2889"/>
                  </a:cubicBezTo>
                  <a:cubicBezTo>
                    <a:pt x="1955" y="3012"/>
                    <a:pt x="2120" y="3133"/>
                    <a:pt x="2286" y="3251"/>
                  </a:cubicBezTo>
                  <a:cubicBezTo>
                    <a:pt x="2388" y="3325"/>
                    <a:pt x="2492" y="3361"/>
                    <a:pt x="2592" y="3361"/>
                  </a:cubicBezTo>
                  <a:cubicBezTo>
                    <a:pt x="2683" y="3361"/>
                    <a:pt x="2770" y="3332"/>
                    <a:pt x="2851" y="3272"/>
                  </a:cubicBezTo>
                  <a:cubicBezTo>
                    <a:pt x="3018" y="3152"/>
                    <a:pt x="3071" y="2966"/>
                    <a:pt x="3001" y="2740"/>
                  </a:cubicBezTo>
                  <a:cubicBezTo>
                    <a:pt x="2953" y="2581"/>
                    <a:pt x="2907" y="2422"/>
                    <a:pt x="2848" y="2267"/>
                  </a:cubicBezTo>
                  <a:cubicBezTo>
                    <a:pt x="2814" y="2177"/>
                    <a:pt x="2824" y="2123"/>
                    <a:pt x="2910" y="2068"/>
                  </a:cubicBezTo>
                  <a:cubicBezTo>
                    <a:pt x="3056" y="1972"/>
                    <a:pt x="3196" y="1867"/>
                    <a:pt x="3335" y="1760"/>
                  </a:cubicBezTo>
                  <a:cubicBezTo>
                    <a:pt x="3511" y="1625"/>
                    <a:pt x="3569" y="1441"/>
                    <a:pt x="3504" y="1246"/>
                  </a:cubicBezTo>
                  <a:cubicBezTo>
                    <a:pt x="3441" y="1060"/>
                    <a:pt x="3282" y="942"/>
                    <a:pt x="3071" y="939"/>
                  </a:cubicBezTo>
                  <a:cubicBezTo>
                    <a:pt x="2941" y="937"/>
                    <a:pt x="2810" y="936"/>
                    <a:pt x="2680" y="936"/>
                  </a:cubicBezTo>
                  <a:cubicBezTo>
                    <a:pt x="2549" y="936"/>
                    <a:pt x="2419" y="937"/>
                    <a:pt x="2288" y="939"/>
                  </a:cubicBezTo>
                  <a:cubicBezTo>
                    <a:pt x="2144" y="941"/>
                    <a:pt x="2055" y="1025"/>
                    <a:pt x="2052" y="1149"/>
                  </a:cubicBezTo>
                  <a:cubicBezTo>
                    <a:pt x="2051" y="1279"/>
                    <a:pt x="2142" y="1362"/>
                    <a:pt x="2297" y="1364"/>
                  </a:cubicBezTo>
                  <a:cubicBezTo>
                    <a:pt x="2413" y="1364"/>
                    <a:pt x="2529" y="1364"/>
                    <a:pt x="2645" y="1364"/>
                  </a:cubicBezTo>
                  <a:cubicBezTo>
                    <a:pt x="2762" y="1364"/>
                    <a:pt x="2878" y="1364"/>
                    <a:pt x="2994" y="1365"/>
                  </a:cubicBezTo>
                  <a:cubicBezTo>
                    <a:pt x="3026" y="1365"/>
                    <a:pt x="3059" y="1373"/>
                    <a:pt x="3127" y="1383"/>
                  </a:cubicBezTo>
                  <a:cubicBezTo>
                    <a:pt x="2891" y="1556"/>
                    <a:pt x="2688" y="1709"/>
                    <a:pt x="2478" y="1856"/>
                  </a:cubicBezTo>
                  <a:cubicBezTo>
                    <a:pt x="2354" y="1941"/>
                    <a:pt x="2322" y="2044"/>
                    <a:pt x="2371" y="2184"/>
                  </a:cubicBezTo>
                  <a:cubicBezTo>
                    <a:pt x="2440" y="2377"/>
                    <a:pt x="2501" y="2571"/>
                    <a:pt x="2562" y="2765"/>
                  </a:cubicBezTo>
                  <a:cubicBezTo>
                    <a:pt x="2579" y="2814"/>
                    <a:pt x="2589" y="2866"/>
                    <a:pt x="2603" y="2917"/>
                  </a:cubicBezTo>
                  <a:cubicBezTo>
                    <a:pt x="2387" y="2797"/>
                    <a:pt x="2200" y="2662"/>
                    <a:pt x="2013" y="2527"/>
                  </a:cubicBezTo>
                  <a:cubicBezTo>
                    <a:pt x="1904" y="2449"/>
                    <a:pt x="1845" y="2410"/>
                    <a:pt x="1785" y="2410"/>
                  </a:cubicBezTo>
                  <a:cubicBezTo>
                    <a:pt x="1725" y="2410"/>
                    <a:pt x="1664" y="2450"/>
                    <a:pt x="1552" y="2530"/>
                  </a:cubicBezTo>
                  <a:cubicBezTo>
                    <a:pt x="1365" y="2665"/>
                    <a:pt x="1179" y="2800"/>
                    <a:pt x="992" y="2935"/>
                  </a:cubicBezTo>
                  <a:cubicBezTo>
                    <a:pt x="977" y="2873"/>
                    <a:pt x="987" y="2830"/>
                    <a:pt x="1001" y="2787"/>
                  </a:cubicBezTo>
                  <a:cubicBezTo>
                    <a:pt x="1064" y="2589"/>
                    <a:pt x="1125" y="2390"/>
                    <a:pt x="1195" y="2194"/>
                  </a:cubicBezTo>
                  <a:cubicBezTo>
                    <a:pt x="1247" y="2048"/>
                    <a:pt x="1216" y="1940"/>
                    <a:pt x="1085" y="1851"/>
                  </a:cubicBezTo>
                  <a:cubicBezTo>
                    <a:pt x="909" y="1730"/>
                    <a:pt x="739" y="1603"/>
                    <a:pt x="568" y="1476"/>
                  </a:cubicBezTo>
                  <a:cubicBezTo>
                    <a:pt x="533" y="1452"/>
                    <a:pt x="502" y="1421"/>
                    <a:pt x="469" y="1395"/>
                  </a:cubicBezTo>
                  <a:cubicBezTo>
                    <a:pt x="668" y="1372"/>
                    <a:pt x="858" y="1364"/>
                    <a:pt x="1046" y="1364"/>
                  </a:cubicBezTo>
                  <a:cubicBezTo>
                    <a:pt x="1114" y="1364"/>
                    <a:pt x="1181" y="1365"/>
                    <a:pt x="1248" y="1366"/>
                  </a:cubicBezTo>
                  <a:cubicBezTo>
                    <a:pt x="1251" y="1366"/>
                    <a:pt x="1255" y="1367"/>
                    <a:pt x="1258" y="1367"/>
                  </a:cubicBezTo>
                  <a:cubicBezTo>
                    <a:pt x="1404" y="1367"/>
                    <a:pt x="1488" y="1303"/>
                    <a:pt x="1528" y="1161"/>
                  </a:cubicBezTo>
                  <a:cubicBezTo>
                    <a:pt x="1557" y="1052"/>
                    <a:pt x="1595" y="945"/>
                    <a:pt x="1632" y="837"/>
                  </a:cubicBezTo>
                  <a:cubicBezTo>
                    <a:pt x="1677" y="700"/>
                    <a:pt x="1723" y="565"/>
                    <a:pt x="1774" y="418"/>
                  </a:cubicBezTo>
                  <a:cubicBezTo>
                    <a:pt x="1799" y="444"/>
                    <a:pt x="1809" y="453"/>
                    <a:pt x="1817" y="464"/>
                  </a:cubicBezTo>
                  <a:cubicBezTo>
                    <a:pt x="1879" y="549"/>
                    <a:pt x="1944" y="591"/>
                    <a:pt x="2013" y="591"/>
                  </a:cubicBezTo>
                  <a:cubicBezTo>
                    <a:pt x="2047" y="591"/>
                    <a:pt x="2082" y="581"/>
                    <a:pt x="2118" y="560"/>
                  </a:cubicBezTo>
                  <a:cubicBezTo>
                    <a:pt x="2226" y="496"/>
                    <a:pt x="2253" y="368"/>
                    <a:pt x="2180" y="238"/>
                  </a:cubicBezTo>
                  <a:cubicBezTo>
                    <a:pt x="2094" y="82"/>
                    <a:pt x="1963" y="1"/>
                    <a:pt x="1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63"/>
          <p:cNvGrpSpPr/>
          <p:nvPr/>
        </p:nvGrpSpPr>
        <p:grpSpPr>
          <a:xfrm>
            <a:off x="4366087" y="1666509"/>
            <a:ext cx="411827" cy="438387"/>
            <a:chOff x="2340766" y="2687284"/>
            <a:chExt cx="411827" cy="438387"/>
          </a:xfrm>
        </p:grpSpPr>
        <p:sp>
          <p:nvSpPr>
            <p:cNvPr id="1355" name="Google Shape;1355;p63"/>
            <p:cNvSpPr/>
            <p:nvPr/>
          </p:nvSpPr>
          <p:spPr>
            <a:xfrm>
              <a:off x="2340766" y="2687284"/>
              <a:ext cx="411827" cy="438387"/>
            </a:xfrm>
            <a:custGeom>
              <a:rect b="b" l="l" r="r" t="t"/>
              <a:pathLst>
                <a:path extrusionOk="0" h="14591" w="13707">
                  <a:moveTo>
                    <a:pt x="6847" y="491"/>
                  </a:moveTo>
                  <a:cubicBezTo>
                    <a:pt x="6884" y="491"/>
                    <a:pt x="6921" y="503"/>
                    <a:pt x="6965" y="528"/>
                  </a:cubicBezTo>
                  <a:cubicBezTo>
                    <a:pt x="8821" y="1589"/>
                    <a:pt x="10790" y="2365"/>
                    <a:pt x="12879" y="2829"/>
                  </a:cubicBezTo>
                  <a:cubicBezTo>
                    <a:pt x="12992" y="2854"/>
                    <a:pt x="13108" y="2880"/>
                    <a:pt x="13258" y="2912"/>
                  </a:cubicBezTo>
                  <a:cubicBezTo>
                    <a:pt x="12544" y="7465"/>
                    <a:pt x="10517" y="11246"/>
                    <a:pt x="6846" y="14123"/>
                  </a:cubicBezTo>
                  <a:cubicBezTo>
                    <a:pt x="3176" y="11248"/>
                    <a:pt x="1148" y="7469"/>
                    <a:pt x="432" y="2913"/>
                  </a:cubicBezTo>
                  <a:cubicBezTo>
                    <a:pt x="695" y="2856"/>
                    <a:pt x="925" y="2808"/>
                    <a:pt x="1155" y="2753"/>
                  </a:cubicBezTo>
                  <a:cubicBezTo>
                    <a:pt x="3115" y="2275"/>
                    <a:pt x="4971" y="1534"/>
                    <a:pt x="6722" y="531"/>
                  </a:cubicBezTo>
                  <a:cubicBezTo>
                    <a:pt x="6768" y="505"/>
                    <a:pt x="6807" y="491"/>
                    <a:pt x="6847" y="491"/>
                  </a:cubicBezTo>
                  <a:close/>
                  <a:moveTo>
                    <a:pt x="6760" y="1"/>
                  </a:moveTo>
                  <a:cubicBezTo>
                    <a:pt x="6740" y="18"/>
                    <a:pt x="6721" y="39"/>
                    <a:pt x="6698" y="53"/>
                  </a:cubicBezTo>
                  <a:cubicBezTo>
                    <a:pt x="4677" y="1228"/>
                    <a:pt x="2529" y="2073"/>
                    <a:pt x="228" y="2508"/>
                  </a:cubicBezTo>
                  <a:cubicBezTo>
                    <a:pt x="64" y="2539"/>
                    <a:pt x="1" y="2617"/>
                    <a:pt x="10" y="2785"/>
                  </a:cubicBezTo>
                  <a:cubicBezTo>
                    <a:pt x="17" y="2889"/>
                    <a:pt x="29" y="2993"/>
                    <a:pt x="43" y="3096"/>
                  </a:cubicBezTo>
                  <a:cubicBezTo>
                    <a:pt x="247" y="4629"/>
                    <a:pt x="667" y="6103"/>
                    <a:pt x="1267" y="7525"/>
                  </a:cubicBezTo>
                  <a:cubicBezTo>
                    <a:pt x="2446" y="10322"/>
                    <a:pt x="4216" y="12665"/>
                    <a:pt x="6650" y="14495"/>
                  </a:cubicBezTo>
                  <a:cubicBezTo>
                    <a:pt x="6735" y="14559"/>
                    <a:pt x="6790" y="14591"/>
                    <a:pt x="6846" y="14591"/>
                  </a:cubicBezTo>
                  <a:cubicBezTo>
                    <a:pt x="6901" y="14591"/>
                    <a:pt x="6956" y="14559"/>
                    <a:pt x="7040" y="14495"/>
                  </a:cubicBezTo>
                  <a:cubicBezTo>
                    <a:pt x="8279" y="13568"/>
                    <a:pt x="9366" y="12485"/>
                    <a:pt x="10295" y="11247"/>
                  </a:cubicBezTo>
                  <a:cubicBezTo>
                    <a:pt x="11841" y="9184"/>
                    <a:pt x="12867" y="6883"/>
                    <a:pt x="13421" y="4371"/>
                  </a:cubicBezTo>
                  <a:cubicBezTo>
                    <a:pt x="13534" y="3863"/>
                    <a:pt x="13595" y="3343"/>
                    <a:pt x="13676" y="2828"/>
                  </a:cubicBezTo>
                  <a:cubicBezTo>
                    <a:pt x="13706" y="2620"/>
                    <a:pt x="13642" y="2541"/>
                    <a:pt x="13434" y="2506"/>
                  </a:cubicBezTo>
                  <a:cubicBezTo>
                    <a:pt x="13359" y="2493"/>
                    <a:pt x="13285" y="2478"/>
                    <a:pt x="13210" y="2463"/>
                  </a:cubicBezTo>
                  <a:cubicBezTo>
                    <a:pt x="11379" y="2087"/>
                    <a:pt x="9639" y="1450"/>
                    <a:pt x="7977" y="594"/>
                  </a:cubicBezTo>
                  <a:cubicBezTo>
                    <a:pt x="7622" y="411"/>
                    <a:pt x="7280" y="199"/>
                    <a:pt x="6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3"/>
            <p:cNvSpPr/>
            <p:nvPr/>
          </p:nvSpPr>
          <p:spPr>
            <a:xfrm>
              <a:off x="2378833" y="2727304"/>
              <a:ext cx="335152" cy="354711"/>
            </a:xfrm>
            <a:custGeom>
              <a:rect b="b" l="l" r="r" t="t"/>
              <a:pathLst>
                <a:path extrusionOk="0" h="11806" w="11155">
                  <a:moveTo>
                    <a:pt x="5583" y="0"/>
                  </a:moveTo>
                  <a:cubicBezTo>
                    <a:pt x="5522" y="0"/>
                    <a:pt x="5461" y="18"/>
                    <a:pt x="5392" y="52"/>
                  </a:cubicBezTo>
                  <a:cubicBezTo>
                    <a:pt x="4748" y="374"/>
                    <a:pt x="4106" y="703"/>
                    <a:pt x="3447" y="992"/>
                  </a:cubicBezTo>
                  <a:cubicBezTo>
                    <a:pt x="2422" y="1444"/>
                    <a:pt x="1359" y="1796"/>
                    <a:pt x="271" y="2065"/>
                  </a:cubicBezTo>
                  <a:cubicBezTo>
                    <a:pt x="45" y="2121"/>
                    <a:pt x="0" y="2193"/>
                    <a:pt x="45" y="2420"/>
                  </a:cubicBezTo>
                  <a:cubicBezTo>
                    <a:pt x="229" y="3376"/>
                    <a:pt x="499" y="4310"/>
                    <a:pt x="849" y="5218"/>
                  </a:cubicBezTo>
                  <a:cubicBezTo>
                    <a:pt x="1824" y="7755"/>
                    <a:pt x="3303" y="9940"/>
                    <a:pt x="5383" y="11706"/>
                  </a:cubicBezTo>
                  <a:cubicBezTo>
                    <a:pt x="5462" y="11772"/>
                    <a:pt x="5521" y="11806"/>
                    <a:pt x="5579" y="11806"/>
                  </a:cubicBezTo>
                  <a:cubicBezTo>
                    <a:pt x="5636" y="11806"/>
                    <a:pt x="5693" y="11774"/>
                    <a:pt x="5769" y="11710"/>
                  </a:cubicBezTo>
                  <a:cubicBezTo>
                    <a:pt x="6491" y="11097"/>
                    <a:pt x="7153" y="10425"/>
                    <a:pt x="7750" y="9690"/>
                  </a:cubicBezTo>
                  <a:cubicBezTo>
                    <a:pt x="9171" y="7936"/>
                    <a:pt x="10155" y="5958"/>
                    <a:pt x="10782" y="3796"/>
                  </a:cubicBezTo>
                  <a:cubicBezTo>
                    <a:pt x="10838" y="3600"/>
                    <a:pt x="10801" y="3487"/>
                    <a:pt x="10661" y="3444"/>
                  </a:cubicBezTo>
                  <a:cubicBezTo>
                    <a:pt x="10638" y="3436"/>
                    <a:pt x="10615" y="3433"/>
                    <a:pt x="10593" y="3433"/>
                  </a:cubicBezTo>
                  <a:cubicBezTo>
                    <a:pt x="10493" y="3433"/>
                    <a:pt x="10419" y="3514"/>
                    <a:pt x="10370" y="3676"/>
                  </a:cubicBezTo>
                  <a:cubicBezTo>
                    <a:pt x="10369" y="3681"/>
                    <a:pt x="10368" y="3685"/>
                    <a:pt x="10368" y="3690"/>
                  </a:cubicBezTo>
                  <a:cubicBezTo>
                    <a:pt x="10131" y="4512"/>
                    <a:pt x="9836" y="5312"/>
                    <a:pt x="9479" y="6089"/>
                  </a:cubicBezTo>
                  <a:cubicBezTo>
                    <a:pt x="8633" y="7930"/>
                    <a:pt x="7485" y="9555"/>
                    <a:pt x="5998" y="10937"/>
                  </a:cubicBezTo>
                  <a:cubicBezTo>
                    <a:pt x="5939" y="10990"/>
                    <a:pt x="5880" y="11044"/>
                    <a:pt x="5791" y="11122"/>
                  </a:cubicBezTo>
                  <a:lnTo>
                    <a:pt x="5791" y="10935"/>
                  </a:lnTo>
                  <a:cubicBezTo>
                    <a:pt x="5791" y="10233"/>
                    <a:pt x="5791" y="9530"/>
                    <a:pt x="5791" y="8827"/>
                  </a:cubicBezTo>
                  <a:cubicBezTo>
                    <a:pt x="5791" y="8779"/>
                    <a:pt x="5792" y="8731"/>
                    <a:pt x="5785" y="8685"/>
                  </a:cubicBezTo>
                  <a:cubicBezTo>
                    <a:pt x="5771" y="8563"/>
                    <a:pt x="5701" y="8495"/>
                    <a:pt x="5577" y="8495"/>
                  </a:cubicBezTo>
                  <a:cubicBezTo>
                    <a:pt x="5454" y="8495"/>
                    <a:pt x="5385" y="8566"/>
                    <a:pt x="5369" y="8685"/>
                  </a:cubicBezTo>
                  <a:cubicBezTo>
                    <a:pt x="5362" y="8733"/>
                    <a:pt x="5364" y="8781"/>
                    <a:pt x="5364" y="8827"/>
                  </a:cubicBezTo>
                  <a:cubicBezTo>
                    <a:pt x="5364" y="9530"/>
                    <a:pt x="5364" y="10233"/>
                    <a:pt x="5364" y="10935"/>
                  </a:cubicBezTo>
                  <a:cubicBezTo>
                    <a:pt x="5364" y="10985"/>
                    <a:pt x="5358" y="11034"/>
                    <a:pt x="5354" y="11120"/>
                  </a:cubicBezTo>
                  <a:cubicBezTo>
                    <a:pt x="2761" y="8750"/>
                    <a:pt x="1220" y="5836"/>
                    <a:pt x="479" y="2454"/>
                  </a:cubicBezTo>
                  <a:cubicBezTo>
                    <a:pt x="2187" y="2011"/>
                    <a:pt x="3798" y="1382"/>
                    <a:pt x="5364" y="558"/>
                  </a:cubicBezTo>
                  <a:cubicBezTo>
                    <a:pt x="5364" y="637"/>
                    <a:pt x="5364" y="687"/>
                    <a:pt x="5364" y="738"/>
                  </a:cubicBezTo>
                  <a:cubicBezTo>
                    <a:pt x="5365" y="884"/>
                    <a:pt x="5348" y="1035"/>
                    <a:pt x="5375" y="1178"/>
                  </a:cubicBezTo>
                  <a:cubicBezTo>
                    <a:pt x="5388" y="1250"/>
                    <a:pt x="5465" y="1342"/>
                    <a:pt x="5532" y="1362"/>
                  </a:cubicBezTo>
                  <a:cubicBezTo>
                    <a:pt x="5541" y="1365"/>
                    <a:pt x="5550" y="1366"/>
                    <a:pt x="5561" y="1366"/>
                  </a:cubicBezTo>
                  <a:cubicBezTo>
                    <a:pt x="5620" y="1366"/>
                    <a:pt x="5700" y="1321"/>
                    <a:pt x="5749" y="1279"/>
                  </a:cubicBezTo>
                  <a:cubicBezTo>
                    <a:pt x="5785" y="1248"/>
                    <a:pt x="5787" y="1165"/>
                    <a:pt x="5790" y="1106"/>
                  </a:cubicBezTo>
                  <a:cubicBezTo>
                    <a:pt x="5794" y="932"/>
                    <a:pt x="5791" y="759"/>
                    <a:pt x="5791" y="555"/>
                  </a:cubicBezTo>
                  <a:lnTo>
                    <a:pt x="5791" y="555"/>
                  </a:lnTo>
                  <a:cubicBezTo>
                    <a:pt x="7357" y="1380"/>
                    <a:pt x="8968" y="2010"/>
                    <a:pt x="10668" y="2451"/>
                  </a:cubicBezTo>
                  <a:cubicBezTo>
                    <a:pt x="10653" y="2530"/>
                    <a:pt x="10640" y="2589"/>
                    <a:pt x="10629" y="2650"/>
                  </a:cubicBezTo>
                  <a:cubicBezTo>
                    <a:pt x="10601" y="2800"/>
                    <a:pt x="10663" y="2912"/>
                    <a:pt x="10786" y="2939"/>
                  </a:cubicBezTo>
                  <a:cubicBezTo>
                    <a:pt x="10803" y="2943"/>
                    <a:pt x="10818" y="2944"/>
                    <a:pt x="10834" y="2944"/>
                  </a:cubicBezTo>
                  <a:cubicBezTo>
                    <a:pt x="10936" y="2944"/>
                    <a:pt x="11020" y="2868"/>
                    <a:pt x="11048" y="2741"/>
                  </a:cubicBezTo>
                  <a:cubicBezTo>
                    <a:pt x="11070" y="2634"/>
                    <a:pt x="11090" y="2526"/>
                    <a:pt x="11111" y="2419"/>
                  </a:cubicBezTo>
                  <a:cubicBezTo>
                    <a:pt x="11155" y="2198"/>
                    <a:pt x="11111" y="2120"/>
                    <a:pt x="10899" y="2068"/>
                  </a:cubicBezTo>
                  <a:cubicBezTo>
                    <a:pt x="9100" y="1619"/>
                    <a:pt x="7391" y="939"/>
                    <a:pt x="5763" y="52"/>
                  </a:cubicBezTo>
                  <a:cubicBezTo>
                    <a:pt x="5699" y="17"/>
                    <a:pt x="5641" y="0"/>
                    <a:pt x="5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3"/>
            <p:cNvSpPr/>
            <p:nvPr/>
          </p:nvSpPr>
          <p:spPr>
            <a:xfrm>
              <a:off x="2477982" y="2783308"/>
              <a:ext cx="136855" cy="184506"/>
            </a:xfrm>
            <a:custGeom>
              <a:rect b="b" l="l" r="r" t="t"/>
              <a:pathLst>
                <a:path extrusionOk="0" h="6141" w="4555">
                  <a:moveTo>
                    <a:pt x="2272" y="428"/>
                  </a:moveTo>
                  <a:cubicBezTo>
                    <a:pt x="2284" y="428"/>
                    <a:pt x="2296" y="429"/>
                    <a:pt x="2308" y="430"/>
                  </a:cubicBezTo>
                  <a:cubicBezTo>
                    <a:pt x="2526" y="447"/>
                    <a:pt x="2710" y="606"/>
                    <a:pt x="2736" y="818"/>
                  </a:cubicBezTo>
                  <a:cubicBezTo>
                    <a:pt x="2751" y="953"/>
                    <a:pt x="2738" y="1089"/>
                    <a:pt x="2738" y="1240"/>
                  </a:cubicBezTo>
                  <a:lnTo>
                    <a:pt x="1797" y="1240"/>
                  </a:lnTo>
                  <a:cubicBezTo>
                    <a:pt x="1808" y="1072"/>
                    <a:pt x="1799" y="911"/>
                    <a:pt x="1833" y="757"/>
                  </a:cubicBezTo>
                  <a:cubicBezTo>
                    <a:pt x="1876" y="565"/>
                    <a:pt x="2078" y="428"/>
                    <a:pt x="2272" y="428"/>
                  </a:cubicBezTo>
                  <a:close/>
                  <a:moveTo>
                    <a:pt x="1365" y="1678"/>
                  </a:moveTo>
                  <a:cubicBezTo>
                    <a:pt x="1386" y="1834"/>
                    <a:pt x="1368" y="2022"/>
                    <a:pt x="1599" y="2022"/>
                  </a:cubicBezTo>
                  <a:cubicBezTo>
                    <a:pt x="1601" y="2022"/>
                    <a:pt x="1602" y="2022"/>
                    <a:pt x="1604" y="2022"/>
                  </a:cubicBezTo>
                  <a:cubicBezTo>
                    <a:pt x="1739" y="2022"/>
                    <a:pt x="1784" y="1947"/>
                    <a:pt x="1818" y="1685"/>
                  </a:cubicBezTo>
                  <a:lnTo>
                    <a:pt x="2740" y="1685"/>
                  </a:lnTo>
                  <a:cubicBezTo>
                    <a:pt x="2757" y="1834"/>
                    <a:pt x="2740" y="2017"/>
                    <a:pt x="2966" y="2022"/>
                  </a:cubicBezTo>
                  <a:cubicBezTo>
                    <a:pt x="2970" y="2023"/>
                    <a:pt x="2973" y="2023"/>
                    <a:pt x="2977" y="2023"/>
                  </a:cubicBezTo>
                  <a:cubicBezTo>
                    <a:pt x="3108" y="2023"/>
                    <a:pt x="3153" y="1945"/>
                    <a:pt x="3191" y="1682"/>
                  </a:cubicBezTo>
                  <a:lnTo>
                    <a:pt x="3899" y="1682"/>
                  </a:lnTo>
                  <a:cubicBezTo>
                    <a:pt x="3919" y="2027"/>
                    <a:pt x="3937" y="2374"/>
                    <a:pt x="3957" y="2731"/>
                  </a:cubicBezTo>
                  <a:lnTo>
                    <a:pt x="601" y="2731"/>
                  </a:lnTo>
                  <a:cubicBezTo>
                    <a:pt x="617" y="2384"/>
                    <a:pt x="636" y="2036"/>
                    <a:pt x="654" y="1678"/>
                  </a:cubicBezTo>
                  <a:close/>
                  <a:moveTo>
                    <a:pt x="3826" y="3165"/>
                  </a:moveTo>
                  <a:cubicBezTo>
                    <a:pt x="3949" y="3165"/>
                    <a:pt x="3985" y="3196"/>
                    <a:pt x="3991" y="3323"/>
                  </a:cubicBezTo>
                  <a:cubicBezTo>
                    <a:pt x="4019" y="4010"/>
                    <a:pt x="4060" y="4696"/>
                    <a:pt x="4093" y="5383"/>
                  </a:cubicBezTo>
                  <a:cubicBezTo>
                    <a:pt x="4098" y="5487"/>
                    <a:pt x="4093" y="5591"/>
                    <a:pt x="4093" y="5704"/>
                  </a:cubicBezTo>
                  <a:lnTo>
                    <a:pt x="449" y="5704"/>
                  </a:lnTo>
                  <a:cubicBezTo>
                    <a:pt x="491" y="4862"/>
                    <a:pt x="533" y="4025"/>
                    <a:pt x="577" y="3168"/>
                  </a:cubicBezTo>
                  <a:lnTo>
                    <a:pt x="735" y="3168"/>
                  </a:lnTo>
                  <a:cubicBezTo>
                    <a:pt x="1251" y="3168"/>
                    <a:pt x="1766" y="3169"/>
                    <a:pt x="2281" y="3169"/>
                  </a:cubicBezTo>
                  <a:cubicBezTo>
                    <a:pt x="2796" y="3169"/>
                    <a:pt x="3311" y="3168"/>
                    <a:pt x="3826" y="3165"/>
                  </a:cubicBezTo>
                  <a:close/>
                  <a:moveTo>
                    <a:pt x="2287" y="0"/>
                  </a:moveTo>
                  <a:cubicBezTo>
                    <a:pt x="2267" y="0"/>
                    <a:pt x="2246" y="1"/>
                    <a:pt x="2225" y="3"/>
                  </a:cubicBezTo>
                  <a:cubicBezTo>
                    <a:pt x="1780" y="36"/>
                    <a:pt x="1433" y="367"/>
                    <a:pt x="1389" y="811"/>
                  </a:cubicBezTo>
                  <a:cubicBezTo>
                    <a:pt x="1375" y="950"/>
                    <a:pt x="1386" y="1092"/>
                    <a:pt x="1386" y="1247"/>
                  </a:cubicBezTo>
                  <a:cubicBezTo>
                    <a:pt x="1191" y="1247"/>
                    <a:pt x="1009" y="1246"/>
                    <a:pt x="830" y="1246"/>
                  </a:cubicBezTo>
                  <a:cubicBezTo>
                    <a:pt x="741" y="1246"/>
                    <a:pt x="653" y="1246"/>
                    <a:pt x="564" y="1247"/>
                  </a:cubicBezTo>
                  <a:cubicBezTo>
                    <a:pt x="293" y="1247"/>
                    <a:pt x="243" y="1297"/>
                    <a:pt x="229" y="1566"/>
                  </a:cubicBezTo>
                  <a:cubicBezTo>
                    <a:pt x="158" y="2992"/>
                    <a:pt x="85" y="4419"/>
                    <a:pt x="12" y="5846"/>
                  </a:cubicBezTo>
                  <a:cubicBezTo>
                    <a:pt x="0" y="6051"/>
                    <a:pt x="76" y="6139"/>
                    <a:pt x="280" y="6141"/>
                  </a:cubicBezTo>
                  <a:cubicBezTo>
                    <a:pt x="1614" y="6141"/>
                    <a:pt x="2948" y="6141"/>
                    <a:pt x="4282" y="6139"/>
                  </a:cubicBezTo>
                  <a:cubicBezTo>
                    <a:pt x="4480" y="6139"/>
                    <a:pt x="4554" y="6054"/>
                    <a:pt x="4543" y="5855"/>
                  </a:cubicBezTo>
                  <a:cubicBezTo>
                    <a:pt x="4529" y="5600"/>
                    <a:pt x="4516" y="5342"/>
                    <a:pt x="4504" y="5087"/>
                  </a:cubicBezTo>
                  <a:cubicBezTo>
                    <a:pt x="4443" y="3897"/>
                    <a:pt x="4384" y="2707"/>
                    <a:pt x="4324" y="1518"/>
                  </a:cubicBezTo>
                  <a:cubicBezTo>
                    <a:pt x="4313" y="1306"/>
                    <a:pt x="4247" y="1247"/>
                    <a:pt x="4029" y="1247"/>
                  </a:cubicBezTo>
                  <a:cubicBezTo>
                    <a:pt x="3937" y="1246"/>
                    <a:pt x="3845" y="1246"/>
                    <a:pt x="3753" y="1246"/>
                  </a:cubicBezTo>
                  <a:cubicBezTo>
                    <a:pt x="3567" y="1246"/>
                    <a:pt x="3378" y="1247"/>
                    <a:pt x="3177" y="1247"/>
                  </a:cubicBezTo>
                  <a:cubicBezTo>
                    <a:pt x="3177" y="1168"/>
                    <a:pt x="3180" y="1107"/>
                    <a:pt x="3177" y="1046"/>
                  </a:cubicBezTo>
                  <a:cubicBezTo>
                    <a:pt x="3169" y="923"/>
                    <a:pt x="3174" y="797"/>
                    <a:pt x="3145" y="679"/>
                  </a:cubicBezTo>
                  <a:cubicBezTo>
                    <a:pt x="3047" y="279"/>
                    <a:pt x="2682" y="0"/>
                    <a:pt x="2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64"/>
          <p:cNvSpPr/>
          <p:nvPr/>
        </p:nvSpPr>
        <p:spPr>
          <a:xfrm>
            <a:off x="719275" y="527850"/>
            <a:ext cx="38526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64"/>
          <p:cNvGrpSpPr/>
          <p:nvPr/>
        </p:nvGrpSpPr>
        <p:grpSpPr>
          <a:xfrm>
            <a:off x="2521550" y="1538250"/>
            <a:ext cx="5856551" cy="3078625"/>
            <a:chOff x="2521550" y="1538250"/>
            <a:chExt cx="5856551" cy="3078625"/>
          </a:xfrm>
        </p:grpSpPr>
        <p:sp>
          <p:nvSpPr>
            <p:cNvPr id="1364" name="Google Shape;1364;p64"/>
            <p:cNvSpPr/>
            <p:nvPr/>
          </p:nvSpPr>
          <p:spPr>
            <a:xfrm>
              <a:off x="6862801" y="1538250"/>
              <a:ext cx="1515300" cy="1577100"/>
            </a:xfrm>
            <a:prstGeom prst="roundRect">
              <a:avLst>
                <a:gd fmla="val 75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4"/>
            <p:cNvSpPr/>
            <p:nvPr/>
          </p:nvSpPr>
          <p:spPr>
            <a:xfrm>
              <a:off x="2521550" y="3206092"/>
              <a:ext cx="589200" cy="1410600"/>
            </a:xfrm>
            <a:prstGeom prst="roundRect">
              <a:avLst>
                <a:gd fmla="val 1755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4"/>
            <p:cNvSpPr/>
            <p:nvPr/>
          </p:nvSpPr>
          <p:spPr>
            <a:xfrm rot="-5400000">
              <a:off x="3256950" y="3111325"/>
              <a:ext cx="1438200" cy="1572900"/>
            </a:xfrm>
            <a:prstGeom prst="roundRect">
              <a:avLst>
                <a:gd fmla="val 484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64"/>
          <p:cNvGrpSpPr/>
          <p:nvPr/>
        </p:nvGrpSpPr>
        <p:grpSpPr>
          <a:xfrm>
            <a:off x="3789873" y="2006800"/>
            <a:ext cx="4640899" cy="2348372"/>
            <a:chOff x="3789873" y="2006800"/>
            <a:chExt cx="4640899" cy="2348372"/>
          </a:xfrm>
        </p:grpSpPr>
        <p:sp>
          <p:nvSpPr>
            <p:cNvPr id="1368" name="Google Shape;1368;p64"/>
            <p:cNvSpPr/>
            <p:nvPr/>
          </p:nvSpPr>
          <p:spPr>
            <a:xfrm>
              <a:off x="4335840" y="2006800"/>
              <a:ext cx="3548966" cy="2238874"/>
            </a:xfrm>
            <a:custGeom>
              <a:rect b="b" l="l" r="r" t="t"/>
              <a:pathLst>
                <a:path extrusionOk="0" h="87713" w="134609">
                  <a:moveTo>
                    <a:pt x="134608" y="82309"/>
                  </a:moveTo>
                  <a:cubicBezTo>
                    <a:pt x="134608" y="85293"/>
                    <a:pt x="132291" y="87712"/>
                    <a:pt x="129430" y="87712"/>
                  </a:cubicBezTo>
                  <a:lnTo>
                    <a:pt x="5179" y="87712"/>
                  </a:lnTo>
                  <a:cubicBezTo>
                    <a:pt x="2318" y="87712"/>
                    <a:pt x="1" y="85293"/>
                    <a:pt x="1" y="82309"/>
                  </a:cubicBezTo>
                  <a:lnTo>
                    <a:pt x="1" y="5404"/>
                  </a:lnTo>
                  <a:cubicBezTo>
                    <a:pt x="1" y="2420"/>
                    <a:pt x="2318" y="1"/>
                    <a:pt x="5179" y="1"/>
                  </a:cubicBezTo>
                  <a:lnTo>
                    <a:pt x="129430" y="1"/>
                  </a:lnTo>
                  <a:cubicBezTo>
                    <a:pt x="132291" y="1"/>
                    <a:pt x="134608" y="2420"/>
                    <a:pt x="134608" y="54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4"/>
            <p:cNvSpPr/>
            <p:nvPr/>
          </p:nvSpPr>
          <p:spPr>
            <a:xfrm>
              <a:off x="3789873" y="4111441"/>
              <a:ext cx="4640899" cy="91398"/>
            </a:xfrm>
            <a:custGeom>
              <a:rect b="b" l="l" r="r" t="t"/>
              <a:pathLst>
                <a:path extrusionOk="0" h="35221" w="176025">
                  <a:moveTo>
                    <a:pt x="21061" y="212"/>
                  </a:moveTo>
                  <a:lnTo>
                    <a:pt x="1" y="35221"/>
                  </a:lnTo>
                  <a:lnTo>
                    <a:pt x="176024" y="34904"/>
                  </a:lnTo>
                  <a:lnTo>
                    <a:pt x="155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4"/>
            <p:cNvSpPr/>
            <p:nvPr/>
          </p:nvSpPr>
          <p:spPr>
            <a:xfrm>
              <a:off x="3789978" y="4202768"/>
              <a:ext cx="4640688" cy="152403"/>
            </a:xfrm>
            <a:custGeom>
              <a:rect b="b" l="l" r="r" t="t"/>
              <a:pathLst>
                <a:path extrusionOk="0" h="3570" w="176017">
                  <a:moveTo>
                    <a:pt x="176016" y="0"/>
                  </a:moveTo>
                  <a:lnTo>
                    <a:pt x="176016" y="0"/>
                  </a:lnTo>
                  <a:cubicBezTo>
                    <a:pt x="176016" y="1971"/>
                    <a:pt x="174019" y="3570"/>
                    <a:pt x="171556" y="3570"/>
                  </a:cubicBezTo>
                  <a:lnTo>
                    <a:pt x="4461" y="3570"/>
                  </a:lnTo>
                  <a:cubicBezTo>
                    <a:pt x="1998" y="3570"/>
                    <a:pt x="1" y="1971"/>
                    <a:pt x="1" y="0"/>
                  </a:cubicBezTo>
                  <a:lnTo>
                    <a:pt x="1"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71" name="Google Shape;1371;p64"/>
          <p:cNvPicPr preferRelativeResize="0"/>
          <p:nvPr/>
        </p:nvPicPr>
        <p:blipFill rotWithShape="1">
          <a:blip r:embed="rId3">
            <a:alphaModFix/>
          </a:blip>
          <a:srcRect b="854" l="864" r="864" t="874"/>
          <a:stretch/>
        </p:blipFill>
        <p:spPr>
          <a:xfrm>
            <a:off x="4392400" y="2067150"/>
            <a:ext cx="3450000" cy="1940700"/>
          </a:xfrm>
          <a:prstGeom prst="roundRect">
            <a:avLst>
              <a:gd fmla="val 5106" name="adj"/>
            </a:avLst>
          </a:prstGeom>
          <a:noFill/>
          <a:ln>
            <a:noFill/>
          </a:ln>
        </p:spPr>
      </p:pic>
      <p:sp>
        <p:nvSpPr>
          <p:cNvPr id="1372" name="Google Shape;1372;p64"/>
          <p:cNvSpPr txBox="1"/>
          <p:nvPr>
            <p:ph type="title"/>
          </p:nvPr>
        </p:nvSpPr>
        <p:spPr>
          <a:xfrm>
            <a:off x="1381200" y="566050"/>
            <a:ext cx="2114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Mock up</a:t>
            </a:r>
            <a:endParaRPr/>
          </a:p>
        </p:txBody>
      </p:sp>
      <p:sp>
        <p:nvSpPr>
          <p:cNvPr id="1373" name="Google Shape;1373;p64"/>
          <p:cNvSpPr txBox="1"/>
          <p:nvPr>
            <p:ph idx="1" type="body"/>
          </p:nvPr>
        </p:nvSpPr>
        <p:spPr>
          <a:xfrm>
            <a:off x="713225" y="1258950"/>
            <a:ext cx="3602100" cy="101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374" name="Google Shape;1374;p64"/>
          <p:cNvGrpSpPr/>
          <p:nvPr/>
        </p:nvGrpSpPr>
        <p:grpSpPr>
          <a:xfrm rot="5400000">
            <a:off x="3083027" y="2221827"/>
            <a:ext cx="1438095" cy="1937153"/>
            <a:chOff x="1446264" y="1548750"/>
            <a:chExt cx="1518900" cy="2046000"/>
          </a:xfrm>
        </p:grpSpPr>
        <p:sp>
          <p:nvSpPr>
            <p:cNvPr id="1375" name="Google Shape;1375;p64"/>
            <p:cNvSpPr/>
            <p:nvPr/>
          </p:nvSpPr>
          <p:spPr>
            <a:xfrm>
              <a:off x="1446264" y="1548750"/>
              <a:ext cx="1518900" cy="2046000"/>
            </a:xfrm>
            <a:prstGeom prst="roundRect">
              <a:avLst>
                <a:gd fmla="val 478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4"/>
            <p:cNvSpPr/>
            <p:nvPr/>
          </p:nvSpPr>
          <p:spPr>
            <a:xfrm>
              <a:off x="2151650" y="3439271"/>
              <a:ext cx="87000" cy="87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77" name="Google Shape;1377;p64"/>
          <p:cNvPicPr preferRelativeResize="0"/>
          <p:nvPr/>
        </p:nvPicPr>
        <p:blipFill rotWithShape="1">
          <a:blip r:embed="rId4">
            <a:alphaModFix/>
          </a:blip>
          <a:srcRect b="6016" l="0" r="37390" t="6016"/>
          <a:stretch/>
        </p:blipFill>
        <p:spPr>
          <a:xfrm>
            <a:off x="3016275" y="2516600"/>
            <a:ext cx="1705800" cy="1347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8"/>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8"/>
          <p:cNvSpPr/>
          <p:nvPr/>
        </p:nvSpPr>
        <p:spPr>
          <a:xfrm>
            <a:off x="4582499" y="2573554"/>
            <a:ext cx="646500" cy="899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8"/>
          <p:cNvSpPr/>
          <p:nvPr/>
        </p:nvSpPr>
        <p:spPr>
          <a:xfrm>
            <a:off x="929349" y="2573554"/>
            <a:ext cx="646500" cy="899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8"/>
          <p:cNvSpPr/>
          <p:nvPr/>
        </p:nvSpPr>
        <p:spPr>
          <a:xfrm>
            <a:off x="4582499" y="1425854"/>
            <a:ext cx="646500" cy="899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929349" y="1425854"/>
            <a:ext cx="646500" cy="899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txBox="1"/>
          <p:nvPr>
            <p:ph type="title"/>
          </p:nvPr>
        </p:nvSpPr>
        <p:spPr>
          <a:xfrm>
            <a:off x="713225" y="539500"/>
            <a:ext cx="7717500" cy="457200"/>
          </a:xfrm>
          <a:prstGeom prst="rect">
            <a:avLst/>
          </a:prstGeom>
        </p:spPr>
        <p:txBody>
          <a:bodyPr anchorCtr="0" anchor="ctr" bIns="91425" lIns="0" spcFirstLastPara="1" rIns="91425" wrap="square" tIns="91425">
            <a:noAutofit/>
          </a:bodyPr>
          <a:lstStyle/>
          <a:p>
            <a:pPr indent="0" lvl="0" marL="91440" rtl="0" algn="ctr">
              <a:spcBef>
                <a:spcPts val="0"/>
              </a:spcBef>
              <a:spcAft>
                <a:spcPts val="0"/>
              </a:spcAft>
              <a:buNone/>
            </a:pPr>
            <a:r>
              <a:rPr lang="en"/>
              <a:t>Table of contents</a:t>
            </a:r>
            <a:endParaRPr/>
          </a:p>
        </p:txBody>
      </p:sp>
      <p:grpSp>
        <p:nvGrpSpPr>
          <p:cNvPr id="305" name="Google Shape;305;p38"/>
          <p:cNvGrpSpPr/>
          <p:nvPr/>
        </p:nvGrpSpPr>
        <p:grpSpPr>
          <a:xfrm>
            <a:off x="3802805" y="3816364"/>
            <a:ext cx="1538339" cy="1133290"/>
            <a:chOff x="3818205" y="3816364"/>
            <a:chExt cx="1538339" cy="1133290"/>
          </a:xfrm>
        </p:grpSpPr>
        <p:sp>
          <p:nvSpPr>
            <p:cNvPr id="306" name="Google Shape;306;p38"/>
            <p:cNvSpPr/>
            <p:nvPr/>
          </p:nvSpPr>
          <p:spPr>
            <a:xfrm>
              <a:off x="3818205" y="3821700"/>
              <a:ext cx="439800" cy="11229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rot="5400000">
              <a:off x="4259931" y="3853041"/>
              <a:ext cx="1133290" cy="1059936"/>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
            <p:cNvSpPr/>
            <p:nvPr/>
          </p:nvSpPr>
          <p:spPr>
            <a:xfrm>
              <a:off x="4168519" y="4199417"/>
              <a:ext cx="694060" cy="625811"/>
            </a:xfrm>
            <a:custGeom>
              <a:rect b="b" l="l" r="r" t="t"/>
              <a:pathLst>
                <a:path extrusionOk="0" h="16175" w="17939">
                  <a:moveTo>
                    <a:pt x="1" y="0"/>
                  </a:moveTo>
                  <a:lnTo>
                    <a:pt x="1" y="16174"/>
                  </a:lnTo>
                  <a:lnTo>
                    <a:pt x="17939" y="16174"/>
                  </a:lnTo>
                  <a:lnTo>
                    <a:pt x="179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4285401" y="4324462"/>
              <a:ext cx="460306" cy="386976"/>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4140197" y="4189861"/>
              <a:ext cx="776779" cy="656144"/>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8"/>
            <p:cNvSpPr/>
            <p:nvPr/>
          </p:nvSpPr>
          <p:spPr>
            <a:xfrm>
              <a:off x="4346767" y="4005462"/>
              <a:ext cx="406477" cy="270404"/>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rot="-923605">
              <a:off x="5029383" y="3989372"/>
              <a:ext cx="186208" cy="240752"/>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38"/>
          <p:cNvSpPr txBox="1"/>
          <p:nvPr>
            <p:ph idx="2" type="title"/>
          </p:nvPr>
        </p:nvSpPr>
        <p:spPr>
          <a:xfrm>
            <a:off x="918849" y="1692854"/>
            <a:ext cx="667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o1</a:t>
            </a:r>
            <a:endParaRPr/>
          </a:p>
        </p:txBody>
      </p:sp>
      <p:sp>
        <p:nvSpPr>
          <p:cNvPr id="314" name="Google Shape;314;p38"/>
          <p:cNvSpPr txBox="1"/>
          <p:nvPr>
            <p:ph idx="1" type="subTitle"/>
          </p:nvPr>
        </p:nvSpPr>
        <p:spPr>
          <a:xfrm>
            <a:off x="1641575" y="1412929"/>
            <a:ext cx="2560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our company</a:t>
            </a:r>
            <a:endParaRPr/>
          </a:p>
        </p:txBody>
      </p:sp>
      <p:sp>
        <p:nvSpPr>
          <p:cNvPr id="315" name="Google Shape;315;p38"/>
          <p:cNvSpPr txBox="1"/>
          <p:nvPr>
            <p:ph idx="3" type="subTitle"/>
          </p:nvPr>
        </p:nvSpPr>
        <p:spPr>
          <a:xfrm>
            <a:off x="1641575" y="1789144"/>
            <a:ext cx="25602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6" name="Google Shape;316;p38"/>
          <p:cNvSpPr txBox="1"/>
          <p:nvPr>
            <p:ph idx="4" type="title"/>
          </p:nvPr>
        </p:nvSpPr>
        <p:spPr>
          <a:xfrm>
            <a:off x="4571999" y="1692854"/>
            <a:ext cx="667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7" name="Google Shape;317;p38"/>
          <p:cNvSpPr txBox="1"/>
          <p:nvPr>
            <p:ph idx="5" type="subTitle"/>
          </p:nvPr>
        </p:nvSpPr>
        <p:spPr>
          <a:xfrm>
            <a:off x="5294725" y="1412929"/>
            <a:ext cx="2560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clients</a:t>
            </a:r>
            <a:endParaRPr/>
          </a:p>
        </p:txBody>
      </p:sp>
      <p:sp>
        <p:nvSpPr>
          <p:cNvPr id="318" name="Google Shape;318;p38"/>
          <p:cNvSpPr txBox="1"/>
          <p:nvPr>
            <p:ph idx="6" type="subTitle"/>
          </p:nvPr>
        </p:nvSpPr>
        <p:spPr>
          <a:xfrm>
            <a:off x="5294725" y="1789144"/>
            <a:ext cx="25602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9" name="Google Shape;319;p38"/>
          <p:cNvSpPr txBox="1"/>
          <p:nvPr>
            <p:ph idx="7" type="title"/>
          </p:nvPr>
        </p:nvSpPr>
        <p:spPr>
          <a:xfrm>
            <a:off x="918849" y="2851679"/>
            <a:ext cx="667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20" name="Google Shape;320;p38"/>
          <p:cNvSpPr txBox="1"/>
          <p:nvPr>
            <p:ph idx="8" type="subTitle"/>
          </p:nvPr>
        </p:nvSpPr>
        <p:spPr>
          <a:xfrm>
            <a:off x="1641575" y="2571754"/>
            <a:ext cx="2560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products</a:t>
            </a:r>
            <a:endParaRPr/>
          </a:p>
        </p:txBody>
      </p:sp>
      <p:sp>
        <p:nvSpPr>
          <p:cNvPr id="321" name="Google Shape;321;p38"/>
          <p:cNvSpPr txBox="1"/>
          <p:nvPr>
            <p:ph idx="9" type="subTitle"/>
          </p:nvPr>
        </p:nvSpPr>
        <p:spPr>
          <a:xfrm>
            <a:off x="1641575" y="2947969"/>
            <a:ext cx="25602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22" name="Google Shape;322;p38"/>
          <p:cNvSpPr txBox="1"/>
          <p:nvPr>
            <p:ph idx="13" type="title"/>
          </p:nvPr>
        </p:nvSpPr>
        <p:spPr>
          <a:xfrm>
            <a:off x="4571999" y="2851679"/>
            <a:ext cx="667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23" name="Google Shape;323;p38"/>
          <p:cNvSpPr txBox="1"/>
          <p:nvPr>
            <p:ph idx="14" type="subTitle"/>
          </p:nvPr>
        </p:nvSpPr>
        <p:spPr>
          <a:xfrm>
            <a:off x="5294725" y="2571754"/>
            <a:ext cx="25602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Expected projection</a:t>
            </a:r>
            <a:endParaRPr/>
          </a:p>
        </p:txBody>
      </p:sp>
      <p:sp>
        <p:nvSpPr>
          <p:cNvPr id="324" name="Google Shape;324;p38"/>
          <p:cNvSpPr txBox="1"/>
          <p:nvPr>
            <p:ph idx="15" type="subTitle"/>
          </p:nvPr>
        </p:nvSpPr>
        <p:spPr>
          <a:xfrm>
            <a:off x="5294725" y="2947969"/>
            <a:ext cx="25602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
        <p:nvSpPr>
          <p:cNvPr id="1382" name="Google Shape;1382;p65"/>
          <p:cNvSpPr/>
          <p:nvPr/>
        </p:nvSpPr>
        <p:spPr>
          <a:xfrm>
            <a:off x="2436000" y="767575"/>
            <a:ext cx="4272000" cy="1419900"/>
          </a:xfrm>
          <a:prstGeom prst="roundRect">
            <a:avLst>
              <a:gd fmla="val 153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5"/>
          <p:cNvSpPr/>
          <p:nvPr/>
        </p:nvSpPr>
        <p:spPr>
          <a:xfrm rot="5400000">
            <a:off x="4290950" y="841675"/>
            <a:ext cx="491400" cy="26859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5"/>
          <p:cNvSpPr/>
          <p:nvPr/>
        </p:nvSpPr>
        <p:spPr>
          <a:xfrm flipH="1" rot="5400000">
            <a:off x="821332" y="1761649"/>
            <a:ext cx="466500" cy="1190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5"/>
          <p:cNvSpPr/>
          <p:nvPr/>
        </p:nvSpPr>
        <p:spPr>
          <a:xfrm flipH="1">
            <a:off x="713217" y="2622264"/>
            <a:ext cx="1240935" cy="838668"/>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5"/>
          <p:cNvSpPr txBox="1"/>
          <p:nvPr>
            <p:ph type="ctrTitle"/>
          </p:nvPr>
        </p:nvSpPr>
        <p:spPr>
          <a:xfrm>
            <a:off x="2938725" y="995583"/>
            <a:ext cx="3163800" cy="7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grpSp>
        <p:nvGrpSpPr>
          <p:cNvPr id="1387" name="Google Shape;1387;p65"/>
          <p:cNvGrpSpPr/>
          <p:nvPr/>
        </p:nvGrpSpPr>
        <p:grpSpPr>
          <a:xfrm>
            <a:off x="3629088" y="2031883"/>
            <a:ext cx="1885824" cy="330267"/>
            <a:chOff x="3375024" y="2205171"/>
            <a:chExt cx="1885824" cy="330267"/>
          </a:xfrm>
        </p:grpSpPr>
        <p:grpSp>
          <p:nvGrpSpPr>
            <p:cNvPr id="1388" name="Google Shape;1388;p65"/>
            <p:cNvGrpSpPr/>
            <p:nvPr/>
          </p:nvGrpSpPr>
          <p:grpSpPr>
            <a:xfrm>
              <a:off x="3893555" y="2205171"/>
              <a:ext cx="330231" cy="330225"/>
              <a:chOff x="4145227" y="3661418"/>
              <a:chExt cx="349414" cy="349407"/>
            </a:xfrm>
          </p:grpSpPr>
          <p:sp>
            <p:nvSpPr>
              <p:cNvPr id="1389" name="Google Shape;1389;p65"/>
              <p:cNvSpPr/>
              <p:nvPr/>
            </p:nvSpPr>
            <p:spPr>
              <a:xfrm>
                <a:off x="4229755" y="3745946"/>
                <a:ext cx="180358" cy="180358"/>
              </a:xfrm>
              <a:custGeom>
                <a:rect b="b" l="l" r="r" t="t"/>
                <a:pathLst>
                  <a:path extrusionOk="0" h="26889" w="26889">
                    <a:moveTo>
                      <a:pt x="22198" y="2723"/>
                    </a:moveTo>
                    <a:cubicBezTo>
                      <a:pt x="23286" y="2723"/>
                      <a:pt x="24166" y="3604"/>
                      <a:pt x="24166" y="4690"/>
                    </a:cubicBezTo>
                    <a:cubicBezTo>
                      <a:pt x="24166" y="5778"/>
                      <a:pt x="23286" y="6658"/>
                      <a:pt x="22198" y="6658"/>
                    </a:cubicBezTo>
                    <a:cubicBezTo>
                      <a:pt x="21112" y="6658"/>
                      <a:pt x="20231" y="5778"/>
                      <a:pt x="20231" y="4690"/>
                    </a:cubicBezTo>
                    <a:cubicBezTo>
                      <a:pt x="20231" y="3604"/>
                      <a:pt x="21112" y="2723"/>
                      <a:pt x="22198" y="2723"/>
                    </a:cubicBezTo>
                    <a:close/>
                    <a:moveTo>
                      <a:pt x="13444" y="5023"/>
                    </a:moveTo>
                    <a:cubicBezTo>
                      <a:pt x="18095" y="5023"/>
                      <a:pt x="21866" y="8794"/>
                      <a:pt x="21866" y="13444"/>
                    </a:cubicBezTo>
                    <a:cubicBezTo>
                      <a:pt x="21866" y="18095"/>
                      <a:pt x="18095" y="21866"/>
                      <a:pt x="13444" y="21866"/>
                    </a:cubicBezTo>
                    <a:cubicBezTo>
                      <a:pt x="8794" y="21866"/>
                      <a:pt x="5023" y="18095"/>
                      <a:pt x="5023" y="13444"/>
                    </a:cubicBezTo>
                    <a:cubicBezTo>
                      <a:pt x="5023" y="8794"/>
                      <a:pt x="8794" y="5023"/>
                      <a:pt x="13444" y="5023"/>
                    </a:cubicBezTo>
                    <a:close/>
                    <a:moveTo>
                      <a:pt x="13444" y="0"/>
                    </a:moveTo>
                    <a:cubicBezTo>
                      <a:pt x="9066" y="0"/>
                      <a:pt x="8547" y="17"/>
                      <a:pt x="6817" y="97"/>
                    </a:cubicBezTo>
                    <a:cubicBezTo>
                      <a:pt x="5219" y="169"/>
                      <a:pt x="4351" y="436"/>
                      <a:pt x="3772" y="661"/>
                    </a:cubicBezTo>
                    <a:cubicBezTo>
                      <a:pt x="3007" y="957"/>
                      <a:pt x="2461" y="1313"/>
                      <a:pt x="1888" y="1888"/>
                    </a:cubicBezTo>
                    <a:cubicBezTo>
                      <a:pt x="1313" y="2461"/>
                      <a:pt x="958" y="3008"/>
                      <a:pt x="661" y="3772"/>
                    </a:cubicBezTo>
                    <a:cubicBezTo>
                      <a:pt x="436" y="4351"/>
                      <a:pt x="169" y="5219"/>
                      <a:pt x="95" y="6818"/>
                    </a:cubicBezTo>
                    <a:cubicBezTo>
                      <a:pt x="17" y="8547"/>
                      <a:pt x="0" y="9066"/>
                      <a:pt x="0" y="13444"/>
                    </a:cubicBezTo>
                    <a:cubicBezTo>
                      <a:pt x="0" y="17823"/>
                      <a:pt x="17" y="18342"/>
                      <a:pt x="95" y="20071"/>
                    </a:cubicBezTo>
                    <a:cubicBezTo>
                      <a:pt x="169" y="21670"/>
                      <a:pt x="436" y="22538"/>
                      <a:pt x="661" y="23117"/>
                    </a:cubicBezTo>
                    <a:cubicBezTo>
                      <a:pt x="958" y="23881"/>
                      <a:pt x="1313" y="24428"/>
                      <a:pt x="1888" y="25001"/>
                    </a:cubicBezTo>
                    <a:cubicBezTo>
                      <a:pt x="2461" y="25576"/>
                      <a:pt x="3007" y="25930"/>
                      <a:pt x="3772" y="26228"/>
                    </a:cubicBezTo>
                    <a:cubicBezTo>
                      <a:pt x="4351" y="26453"/>
                      <a:pt x="5219" y="26720"/>
                      <a:pt x="6817" y="26792"/>
                    </a:cubicBezTo>
                    <a:cubicBezTo>
                      <a:pt x="8547" y="26872"/>
                      <a:pt x="9065" y="26889"/>
                      <a:pt x="13444" y="26889"/>
                    </a:cubicBezTo>
                    <a:cubicBezTo>
                      <a:pt x="17823" y="26889"/>
                      <a:pt x="18342" y="26872"/>
                      <a:pt x="20071" y="26792"/>
                    </a:cubicBezTo>
                    <a:cubicBezTo>
                      <a:pt x="21670" y="26720"/>
                      <a:pt x="22538" y="26453"/>
                      <a:pt x="23117" y="26228"/>
                    </a:cubicBezTo>
                    <a:cubicBezTo>
                      <a:pt x="23881" y="25930"/>
                      <a:pt x="24429" y="25576"/>
                      <a:pt x="25002" y="25001"/>
                    </a:cubicBezTo>
                    <a:cubicBezTo>
                      <a:pt x="25576" y="24428"/>
                      <a:pt x="25930" y="23881"/>
                      <a:pt x="26228" y="23117"/>
                    </a:cubicBezTo>
                    <a:cubicBezTo>
                      <a:pt x="26454" y="22538"/>
                      <a:pt x="26720" y="21670"/>
                      <a:pt x="26793" y="20071"/>
                    </a:cubicBezTo>
                    <a:cubicBezTo>
                      <a:pt x="26872" y="18342"/>
                      <a:pt x="26889" y="17823"/>
                      <a:pt x="26889" y="13444"/>
                    </a:cubicBezTo>
                    <a:cubicBezTo>
                      <a:pt x="26889" y="9066"/>
                      <a:pt x="26872" y="8547"/>
                      <a:pt x="26793" y="6818"/>
                    </a:cubicBezTo>
                    <a:cubicBezTo>
                      <a:pt x="26720" y="5219"/>
                      <a:pt x="26454" y="4351"/>
                      <a:pt x="26228" y="3772"/>
                    </a:cubicBezTo>
                    <a:cubicBezTo>
                      <a:pt x="25930" y="3008"/>
                      <a:pt x="25576" y="2461"/>
                      <a:pt x="25002" y="1888"/>
                    </a:cubicBezTo>
                    <a:cubicBezTo>
                      <a:pt x="24427" y="1313"/>
                      <a:pt x="23881" y="957"/>
                      <a:pt x="23117" y="661"/>
                    </a:cubicBezTo>
                    <a:cubicBezTo>
                      <a:pt x="22538" y="436"/>
                      <a:pt x="21670" y="169"/>
                      <a:pt x="20071" y="97"/>
                    </a:cubicBezTo>
                    <a:cubicBezTo>
                      <a:pt x="18342" y="17"/>
                      <a:pt x="17823" y="0"/>
                      <a:pt x="13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5"/>
              <p:cNvSpPr/>
              <p:nvPr/>
            </p:nvSpPr>
            <p:spPr>
              <a:xfrm>
                <a:off x="4283268" y="3799458"/>
                <a:ext cx="73333" cy="73333"/>
              </a:xfrm>
              <a:custGeom>
                <a:rect b="b" l="l" r="r" t="t"/>
                <a:pathLst>
                  <a:path extrusionOk="0" h="10933" w="10933">
                    <a:moveTo>
                      <a:pt x="5466" y="0"/>
                    </a:moveTo>
                    <a:cubicBezTo>
                      <a:pt x="2448" y="0"/>
                      <a:pt x="1" y="2448"/>
                      <a:pt x="1" y="5466"/>
                    </a:cubicBezTo>
                    <a:cubicBezTo>
                      <a:pt x="1" y="8485"/>
                      <a:pt x="2448" y="10933"/>
                      <a:pt x="5466" y="10933"/>
                    </a:cubicBezTo>
                    <a:cubicBezTo>
                      <a:pt x="8485" y="10933"/>
                      <a:pt x="10933" y="8485"/>
                      <a:pt x="10933" y="5466"/>
                    </a:cubicBezTo>
                    <a:cubicBezTo>
                      <a:pt x="10933" y="2448"/>
                      <a:pt x="8485" y="0"/>
                      <a:pt x="5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5"/>
              <p:cNvSpPr/>
              <p:nvPr/>
            </p:nvSpPr>
            <p:spPr>
              <a:xfrm>
                <a:off x="4145227" y="3661418"/>
                <a:ext cx="349414" cy="349407"/>
              </a:xfrm>
              <a:custGeom>
                <a:rect b="b" l="l" r="r" t="t"/>
                <a:pathLst>
                  <a:path extrusionOk="0" h="52092" w="52093">
                    <a:moveTo>
                      <a:pt x="26046" y="9647"/>
                    </a:moveTo>
                    <a:cubicBezTo>
                      <a:pt x="30500" y="9647"/>
                      <a:pt x="31059" y="9667"/>
                      <a:pt x="32807" y="9746"/>
                    </a:cubicBezTo>
                    <a:cubicBezTo>
                      <a:pt x="34553" y="9826"/>
                      <a:pt x="35744" y="10104"/>
                      <a:pt x="36788" y="10508"/>
                    </a:cubicBezTo>
                    <a:cubicBezTo>
                      <a:pt x="37867" y="10927"/>
                      <a:pt x="38781" y="11488"/>
                      <a:pt x="39694" y="12399"/>
                    </a:cubicBezTo>
                    <a:cubicBezTo>
                      <a:pt x="40604" y="13311"/>
                      <a:pt x="41166" y="14226"/>
                      <a:pt x="41584" y="15305"/>
                    </a:cubicBezTo>
                    <a:cubicBezTo>
                      <a:pt x="41990" y="16347"/>
                      <a:pt x="42268" y="17540"/>
                      <a:pt x="42347" y="19286"/>
                    </a:cubicBezTo>
                    <a:cubicBezTo>
                      <a:pt x="42426" y="21034"/>
                      <a:pt x="42445" y="21593"/>
                      <a:pt x="42445" y="26046"/>
                    </a:cubicBezTo>
                    <a:cubicBezTo>
                      <a:pt x="42445" y="30500"/>
                      <a:pt x="42426" y="31059"/>
                      <a:pt x="42347" y="32807"/>
                    </a:cubicBezTo>
                    <a:cubicBezTo>
                      <a:pt x="42268" y="34553"/>
                      <a:pt x="41990" y="35746"/>
                      <a:pt x="41584" y="36788"/>
                    </a:cubicBezTo>
                    <a:cubicBezTo>
                      <a:pt x="41166" y="37867"/>
                      <a:pt x="40604" y="38782"/>
                      <a:pt x="39694" y="39694"/>
                    </a:cubicBezTo>
                    <a:cubicBezTo>
                      <a:pt x="38782" y="40605"/>
                      <a:pt x="37867" y="41166"/>
                      <a:pt x="36788" y="41584"/>
                    </a:cubicBezTo>
                    <a:cubicBezTo>
                      <a:pt x="35746" y="41989"/>
                      <a:pt x="34553" y="42267"/>
                      <a:pt x="32807" y="42347"/>
                    </a:cubicBezTo>
                    <a:cubicBezTo>
                      <a:pt x="31059" y="42426"/>
                      <a:pt x="30500" y="42446"/>
                      <a:pt x="26046" y="42446"/>
                    </a:cubicBezTo>
                    <a:cubicBezTo>
                      <a:pt x="21593" y="42446"/>
                      <a:pt x="21034" y="42426"/>
                      <a:pt x="19284" y="42347"/>
                    </a:cubicBezTo>
                    <a:cubicBezTo>
                      <a:pt x="17539" y="42267"/>
                      <a:pt x="16348" y="41989"/>
                      <a:pt x="15304" y="41584"/>
                    </a:cubicBezTo>
                    <a:cubicBezTo>
                      <a:pt x="14226" y="41166"/>
                      <a:pt x="13311" y="40605"/>
                      <a:pt x="12399" y="39694"/>
                    </a:cubicBezTo>
                    <a:cubicBezTo>
                      <a:pt x="11488" y="38782"/>
                      <a:pt x="10928" y="37867"/>
                      <a:pt x="10508" y="36788"/>
                    </a:cubicBezTo>
                    <a:cubicBezTo>
                      <a:pt x="10102" y="35746"/>
                      <a:pt x="9826" y="34553"/>
                      <a:pt x="9746" y="32807"/>
                    </a:cubicBezTo>
                    <a:cubicBezTo>
                      <a:pt x="9665" y="31059"/>
                      <a:pt x="9647" y="30500"/>
                      <a:pt x="9647" y="26046"/>
                    </a:cubicBezTo>
                    <a:cubicBezTo>
                      <a:pt x="9647" y="21593"/>
                      <a:pt x="9665" y="21034"/>
                      <a:pt x="9746" y="19286"/>
                    </a:cubicBezTo>
                    <a:cubicBezTo>
                      <a:pt x="9826" y="17540"/>
                      <a:pt x="10102" y="16347"/>
                      <a:pt x="10508" y="15305"/>
                    </a:cubicBezTo>
                    <a:cubicBezTo>
                      <a:pt x="10928" y="14226"/>
                      <a:pt x="11488" y="13311"/>
                      <a:pt x="12399" y="12399"/>
                    </a:cubicBezTo>
                    <a:cubicBezTo>
                      <a:pt x="13311" y="11488"/>
                      <a:pt x="14226" y="10927"/>
                      <a:pt x="15304" y="10508"/>
                    </a:cubicBezTo>
                    <a:cubicBezTo>
                      <a:pt x="16348" y="10104"/>
                      <a:pt x="17539" y="9826"/>
                      <a:pt x="19284" y="9746"/>
                    </a:cubicBezTo>
                    <a:cubicBezTo>
                      <a:pt x="21034" y="9667"/>
                      <a:pt x="21593" y="9647"/>
                      <a:pt x="26046" y="9647"/>
                    </a:cubicBezTo>
                    <a:close/>
                    <a:moveTo>
                      <a:pt x="26046" y="1"/>
                    </a:moveTo>
                    <a:cubicBezTo>
                      <a:pt x="11662" y="1"/>
                      <a:pt x="1" y="11662"/>
                      <a:pt x="1" y="26046"/>
                    </a:cubicBezTo>
                    <a:cubicBezTo>
                      <a:pt x="1" y="40431"/>
                      <a:pt x="11662" y="52092"/>
                      <a:pt x="26046" y="52092"/>
                    </a:cubicBezTo>
                    <a:cubicBezTo>
                      <a:pt x="40431" y="52092"/>
                      <a:pt x="52092" y="40431"/>
                      <a:pt x="52092" y="26046"/>
                    </a:cubicBezTo>
                    <a:cubicBezTo>
                      <a:pt x="52092" y="11662"/>
                      <a:pt x="40431" y="1"/>
                      <a:pt x="26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 name="Google Shape;1392;p65"/>
            <p:cNvSpPr/>
            <p:nvPr/>
          </p:nvSpPr>
          <p:spPr>
            <a:xfrm>
              <a:off x="4412054" y="2205175"/>
              <a:ext cx="330263" cy="330263"/>
            </a:xfrm>
            <a:custGeom>
              <a:rect b="b" l="l" r="r" t="t"/>
              <a:pathLst>
                <a:path extrusionOk="0" h="52092" w="52092">
                  <a:moveTo>
                    <a:pt x="33520" y="13651"/>
                  </a:moveTo>
                  <a:cubicBezTo>
                    <a:pt x="35510" y="13651"/>
                    <a:pt x="37307" y="14492"/>
                    <a:pt x="38569" y="15837"/>
                  </a:cubicBezTo>
                  <a:cubicBezTo>
                    <a:pt x="40144" y="15526"/>
                    <a:pt x="41623" y="14950"/>
                    <a:pt x="42961" y="14158"/>
                  </a:cubicBezTo>
                  <a:lnTo>
                    <a:pt x="42961" y="14158"/>
                  </a:lnTo>
                  <a:cubicBezTo>
                    <a:pt x="42443" y="15773"/>
                    <a:pt x="41347" y="17127"/>
                    <a:pt x="39919" y="17984"/>
                  </a:cubicBezTo>
                  <a:cubicBezTo>
                    <a:pt x="41319" y="17816"/>
                    <a:pt x="42652" y="17445"/>
                    <a:pt x="43891" y="16895"/>
                  </a:cubicBezTo>
                  <a:lnTo>
                    <a:pt x="43891" y="16895"/>
                  </a:lnTo>
                  <a:cubicBezTo>
                    <a:pt x="42965" y="18282"/>
                    <a:pt x="41791" y="19500"/>
                    <a:pt x="40441" y="20475"/>
                  </a:cubicBezTo>
                  <a:cubicBezTo>
                    <a:pt x="40455" y="20772"/>
                    <a:pt x="40461" y="21069"/>
                    <a:pt x="40461" y="21369"/>
                  </a:cubicBezTo>
                  <a:cubicBezTo>
                    <a:pt x="40461" y="30508"/>
                    <a:pt x="33505" y="41046"/>
                    <a:pt x="20783" y="41046"/>
                  </a:cubicBezTo>
                  <a:cubicBezTo>
                    <a:pt x="16877" y="41046"/>
                    <a:pt x="13243" y="39902"/>
                    <a:pt x="10181" y="37941"/>
                  </a:cubicBezTo>
                  <a:lnTo>
                    <a:pt x="10181" y="37941"/>
                  </a:lnTo>
                  <a:cubicBezTo>
                    <a:pt x="10723" y="38004"/>
                    <a:pt x="11273" y="38036"/>
                    <a:pt x="11832" y="38036"/>
                  </a:cubicBezTo>
                  <a:cubicBezTo>
                    <a:pt x="15072" y="38036"/>
                    <a:pt x="18053" y="36931"/>
                    <a:pt x="20421" y="35076"/>
                  </a:cubicBezTo>
                  <a:cubicBezTo>
                    <a:pt x="17394" y="35019"/>
                    <a:pt x="14841" y="33020"/>
                    <a:pt x="13960" y="30272"/>
                  </a:cubicBezTo>
                  <a:lnTo>
                    <a:pt x="13960" y="30272"/>
                  </a:lnTo>
                  <a:cubicBezTo>
                    <a:pt x="14382" y="30352"/>
                    <a:pt x="14815" y="30396"/>
                    <a:pt x="15261" y="30396"/>
                  </a:cubicBezTo>
                  <a:cubicBezTo>
                    <a:pt x="15892" y="30396"/>
                    <a:pt x="16503" y="30311"/>
                    <a:pt x="17083" y="30154"/>
                  </a:cubicBezTo>
                  <a:cubicBezTo>
                    <a:pt x="13919" y="29520"/>
                    <a:pt x="11535" y="26723"/>
                    <a:pt x="11535" y="23374"/>
                  </a:cubicBezTo>
                  <a:cubicBezTo>
                    <a:pt x="11535" y="23343"/>
                    <a:pt x="11535" y="23314"/>
                    <a:pt x="11537" y="23285"/>
                  </a:cubicBezTo>
                  <a:cubicBezTo>
                    <a:pt x="12469" y="23804"/>
                    <a:pt x="13535" y="24116"/>
                    <a:pt x="14669" y="24151"/>
                  </a:cubicBezTo>
                  <a:cubicBezTo>
                    <a:pt x="12812" y="22912"/>
                    <a:pt x="11591" y="20793"/>
                    <a:pt x="11591" y="18394"/>
                  </a:cubicBezTo>
                  <a:cubicBezTo>
                    <a:pt x="11591" y="17127"/>
                    <a:pt x="11932" y="15939"/>
                    <a:pt x="12528" y="14918"/>
                  </a:cubicBezTo>
                  <a:cubicBezTo>
                    <a:pt x="15939" y="19103"/>
                    <a:pt x="21035" y="21855"/>
                    <a:pt x="26783" y="22143"/>
                  </a:cubicBezTo>
                  <a:cubicBezTo>
                    <a:pt x="26665" y="21637"/>
                    <a:pt x="26604" y="21109"/>
                    <a:pt x="26604" y="20566"/>
                  </a:cubicBezTo>
                  <a:cubicBezTo>
                    <a:pt x="26604" y="16749"/>
                    <a:pt x="29701" y="13651"/>
                    <a:pt x="33520" y="13651"/>
                  </a:cubicBezTo>
                  <a:close/>
                  <a:moveTo>
                    <a:pt x="26045" y="1"/>
                  </a:moveTo>
                  <a:cubicBezTo>
                    <a:pt x="11662" y="1"/>
                    <a:pt x="1" y="11662"/>
                    <a:pt x="1" y="26047"/>
                  </a:cubicBezTo>
                  <a:cubicBezTo>
                    <a:pt x="1" y="40431"/>
                    <a:pt x="11662" y="52092"/>
                    <a:pt x="26045" y="52092"/>
                  </a:cubicBezTo>
                  <a:cubicBezTo>
                    <a:pt x="40431" y="52092"/>
                    <a:pt x="52092" y="40431"/>
                    <a:pt x="52092" y="26047"/>
                  </a:cubicBezTo>
                  <a:cubicBezTo>
                    <a:pt x="52092" y="11662"/>
                    <a:pt x="40431" y="1"/>
                    <a:pt x="26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5"/>
            <p:cNvSpPr/>
            <p:nvPr/>
          </p:nvSpPr>
          <p:spPr>
            <a:xfrm>
              <a:off x="3375024" y="2206176"/>
              <a:ext cx="330263" cy="328260"/>
            </a:xfrm>
            <a:custGeom>
              <a:rect b="b" l="l" r="r" t="t"/>
              <a:pathLst>
                <a:path extrusionOk="0" h="51776" w="52092">
                  <a:moveTo>
                    <a:pt x="26047" y="1"/>
                  </a:moveTo>
                  <a:cubicBezTo>
                    <a:pt x="11662" y="1"/>
                    <a:pt x="1" y="11662"/>
                    <a:pt x="1" y="26046"/>
                  </a:cubicBezTo>
                  <a:cubicBezTo>
                    <a:pt x="1" y="39047"/>
                    <a:pt x="9526" y="49822"/>
                    <a:pt x="21977" y="51776"/>
                  </a:cubicBezTo>
                  <a:lnTo>
                    <a:pt x="21977" y="33574"/>
                  </a:lnTo>
                  <a:lnTo>
                    <a:pt x="15364" y="33574"/>
                  </a:lnTo>
                  <a:lnTo>
                    <a:pt x="15364" y="26046"/>
                  </a:lnTo>
                  <a:lnTo>
                    <a:pt x="21977" y="26046"/>
                  </a:lnTo>
                  <a:lnTo>
                    <a:pt x="21977" y="20308"/>
                  </a:lnTo>
                  <a:cubicBezTo>
                    <a:pt x="21977" y="13781"/>
                    <a:pt x="25865" y="10174"/>
                    <a:pt x="31814" y="10174"/>
                  </a:cubicBezTo>
                  <a:cubicBezTo>
                    <a:pt x="34665" y="10174"/>
                    <a:pt x="37644" y="10684"/>
                    <a:pt x="37644" y="10684"/>
                  </a:cubicBezTo>
                  <a:lnTo>
                    <a:pt x="37644" y="17093"/>
                  </a:lnTo>
                  <a:lnTo>
                    <a:pt x="34360" y="17093"/>
                  </a:lnTo>
                  <a:cubicBezTo>
                    <a:pt x="31125" y="17093"/>
                    <a:pt x="30116" y="19101"/>
                    <a:pt x="30116" y="21160"/>
                  </a:cubicBezTo>
                  <a:lnTo>
                    <a:pt x="30116" y="26046"/>
                  </a:lnTo>
                  <a:lnTo>
                    <a:pt x="37339" y="26046"/>
                  </a:lnTo>
                  <a:lnTo>
                    <a:pt x="36185" y="33574"/>
                  </a:lnTo>
                  <a:lnTo>
                    <a:pt x="30116" y="33574"/>
                  </a:lnTo>
                  <a:lnTo>
                    <a:pt x="30116" y="51776"/>
                  </a:lnTo>
                  <a:cubicBezTo>
                    <a:pt x="42568" y="49822"/>
                    <a:pt x="52092" y="39047"/>
                    <a:pt x="52092" y="26046"/>
                  </a:cubicBezTo>
                  <a:cubicBezTo>
                    <a:pt x="52092" y="11662"/>
                    <a:pt x="40431" y="1"/>
                    <a:pt x="26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5"/>
            <p:cNvSpPr/>
            <p:nvPr/>
          </p:nvSpPr>
          <p:spPr>
            <a:xfrm>
              <a:off x="4930585" y="2205175"/>
              <a:ext cx="330263" cy="330263"/>
            </a:xfrm>
            <a:custGeom>
              <a:rect b="b" l="l" r="r" t="t"/>
              <a:pathLst>
                <a:path extrusionOk="0" h="52092" w="52092">
                  <a:moveTo>
                    <a:pt x="26978" y="9268"/>
                  </a:moveTo>
                  <a:cubicBezTo>
                    <a:pt x="27019" y="9268"/>
                    <a:pt x="27073" y="9270"/>
                    <a:pt x="27143" y="9270"/>
                  </a:cubicBezTo>
                  <a:cubicBezTo>
                    <a:pt x="27719" y="9269"/>
                    <a:pt x="28296" y="9269"/>
                    <a:pt x="28872" y="9269"/>
                  </a:cubicBezTo>
                  <a:cubicBezTo>
                    <a:pt x="30025" y="9269"/>
                    <a:pt x="31178" y="9270"/>
                    <a:pt x="32332" y="9270"/>
                  </a:cubicBezTo>
                  <a:cubicBezTo>
                    <a:pt x="32359" y="9270"/>
                    <a:pt x="32386" y="9269"/>
                    <a:pt x="32413" y="9269"/>
                  </a:cubicBezTo>
                  <a:cubicBezTo>
                    <a:pt x="32427" y="9269"/>
                    <a:pt x="32440" y="9269"/>
                    <a:pt x="32454" y="9270"/>
                  </a:cubicBezTo>
                  <a:cubicBezTo>
                    <a:pt x="32631" y="9272"/>
                    <a:pt x="32634" y="9272"/>
                    <a:pt x="32634" y="9451"/>
                  </a:cubicBezTo>
                  <a:cubicBezTo>
                    <a:pt x="32631" y="9852"/>
                    <a:pt x="32798" y="10794"/>
                    <a:pt x="32813" y="10868"/>
                  </a:cubicBezTo>
                  <a:cubicBezTo>
                    <a:pt x="33561" y="14661"/>
                    <a:pt x="37980" y="16980"/>
                    <a:pt x="39344" y="17185"/>
                  </a:cubicBezTo>
                  <a:cubicBezTo>
                    <a:pt x="39708" y="17240"/>
                    <a:pt x="40074" y="17285"/>
                    <a:pt x="40443" y="17285"/>
                  </a:cubicBezTo>
                  <a:cubicBezTo>
                    <a:pt x="40455" y="17285"/>
                    <a:pt x="40466" y="17285"/>
                    <a:pt x="40477" y="17285"/>
                  </a:cubicBezTo>
                  <a:cubicBezTo>
                    <a:pt x="40487" y="17285"/>
                    <a:pt x="40497" y="17284"/>
                    <a:pt x="40505" y="17284"/>
                  </a:cubicBezTo>
                  <a:cubicBezTo>
                    <a:pt x="40637" y="17284"/>
                    <a:pt x="40641" y="17298"/>
                    <a:pt x="40641" y="17439"/>
                  </a:cubicBezTo>
                  <a:cubicBezTo>
                    <a:pt x="40641" y="17792"/>
                    <a:pt x="40710" y="21418"/>
                    <a:pt x="40709" y="22746"/>
                  </a:cubicBezTo>
                  <a:cubicBezTo>
                    <a:pt x="40707" y="23049"/>
                    <a:pt x="40667" y="23065"/>
                    <a:pt x="40360" y="23065"/>
                  </a:cubicBezTo>
                  <a:cubicBezTo>
                    <a:pt x="40355" y="23065"/>
                    <a:pt x="40349" y="23065"/>
                    <a:pt x="40344" y="23065"/>
                  </a:cubicBezTo>
                  <a:cubicBezTo>
                    <a:pt x="39378" y="23065"/>
                    <a:pt x="38429" y="22933"/>
                    <a:pt x="37490" y="22719"/>
                  </a:cubicBezTo>
                  <a:cubicBezTo>
                    <a:pt x="35864" y="22347"/>
                    <a:pt x="34365" y="21686"/>
                    <a:pt x="32976" y="20775"/>
                  </a:cubicBezTo>
                  <a:cubicBezTo>
                    <a:pt x="32914" y="20733"/>
                    <a:pt x="32849" y="20652"/>
                    <a:pt x="32782" y="20652"/>
                  </a:cubicBezTo>
                  <a:cubicBezTo>
                    <a:pt x="32771" y="20652"/>
                    <a:pt x="32760" y="20655"/>
                    <a:pt x="32749" y="20660"/>
                  </a:cubicBezTo>
                  <a:cubicBezTo>
                    <a:pt x="32651" y="20704"/>
                    <a:pt x="32702" y="20831"/>
                    <a:pt x="32702" y="20921"/>
                  </a:cubicBezTo>
                  <a:cubicBezTo>
                    <a:pt x="32699" y="24656"/>
                    <a:pt x="32716" y="28391"/>
                    <a:pt x="32695" y="32128"/>
                  </a:cubicBezTo>
                  <a:cubicBezTo>
                    <a:pt x="32679" y="34740"/>
                    <a:pt x="31848" y="37076"/>
                    <a:pt x="30139" y="39067"/>
                  </a:cubicBezTo>
                  <a:cubicBezTo>
                    <a:pt x="28323" y="41180"/>
                    <a:pt x="26016" y="42408"/>
                    <a:pt x="23246" y="42745"/>
                  </a:cubicBezTo>
                  <a:cubicBezTo>
                    <a:pt x="22810" y="42798"/>
                    <a:pt x="22378" y="42825"/>
                    <a:pt x="21951" y="42825"/>
                  </a:cubicBezTo>
                  <a:cubicBezTo>
                    <a:pt x="20288" y="42825"/>
                    <a:pt x="18694" y="42426"/>
                    <a:pt x="17164" y="41670"/>
                  </a:cubicBezTo>
                  <a:cubicBezTo>
                    <a:pt x="16853" y="41517"/>
                    <a:pt x="16555" y="41338"/>
                    <a:pt x="16277" y="41128"/>
                  </a:cubicBezTo>
                  <a:cubicBezTo>
                    <a:pt x="16191" y="41051"/>
                    <a:pt x="16103" y="40974"/>
                    <a:pt x="16015" y="40896"/>
                  </a:cubicBezTo>
                  <a:cubicBezTo>
                    <a:pt x="15807" y="40805"/>
                    <a:pt x="15638" y="40653"/>
                    <a:pt x="15463" y="40516"/>
                  </a:cubicBezTo>
                  <a:cubicBezTo>
                    <a:pt x="13748" y="39156"/>
                    <a:pt x="12538" y="37440"/>
                    <a:pt x="11873" y="35351"/>
                  </a:cubicBezTo>
                  <a:cubicBezTo>
                    <a:pt x="11642" y="34624"/>
                    <a:pt x="11497" y="33878"/>
                    <a:pt x="11426" y="33118"/>
                  </a:cubicBezTo>
                  <a:cubicBezTo>
                    <a:pt x="11376" y="32566"/>
                    <a:pt x="11369" y="32014"/>
                    <a:pt x="11405" y="31466"/>
                  </a:cubicBezTo>
                  <a:cubicBezTo>
                    <a:pt x="11489" y="30201"/>
                    <a:pt x="11788" y="28984"/>
                    <a:pt x="12310" y="27825"/>
                  </a:cubicBezTo>
                  <a:cubicBezTo>
                    <a:pt x="12857" y="26616"/>
                    <a:pt x="13602" y="25542"/>
                    <a:pt x="14550" y="24613"/>
                  </a:cubicBezTo>
                  <a:cubicBezTo>
                    <a:pt x="15654" y="23531"/>
                    <a:pt x="16933" y="22722"/>
                    <a:pt x="18389" y="22197"/>
                  </a:cubicBezTo>
                  <a:cubicBezTo>
                    <a:pt x="19304" y="21869"/>
                    <a:pt x="20243" y="21669"/>
                    <a:pt x="21212" y="21598"/>
                  </a:cubicBezTo>
                  <a:cubicBezTo>
                    <a:pt x="21481" y="21579"/>
                    <a:pt x="21749" y="21569"/>
                    <a:pt x="22017" y="21569"/>
                  </a:cubicBezTo>
                  <a:cubicBezTo>
                    <a:pt x="22448" y="21569"/>
                    <a:pt x="22878" y="21594"/>
                    <a:pt x="23310" y="21645"/>
                  </a:cubicBezTo>
                  <a:cubicBezTo>
                    <a:pt x="23403" y="21657"/>
                    <a:pt x="23459" y="21676"/>
                    <a:pt x="23457" y="21788"/>
                  </a:cubicBezTo>
                  <a:cubicBezTo>
                    <a:pt x="23450" y="22176"/>
                    <a:pt x="23450" y="22564"/>
                    <a:pt x="23447" y="22951"/>
                  </a:cubicBezTo>
                  <a:cubicBezTo>
                    <a:pt x="23455" y="22958"/>
                    <a:pt x="23504" y="25900"/>
                    <a:pt x="23504" y="27245"/>
                  </a:cubicBezTo>
                  <a:cubicBezTo>
                    <a:pt x="23504" y="27294"/>
                    <a:pt x="23503" y="27340"/>
                    <a:pt x="23501" y="27389"/>
                  </a:cubicBezTo>
                  <a:cubicBezTo>
                    <a:pt x="23496" y="27493"/>
                    <a:pt x="23453" y="27544"/>
                    <a:pt x="23373" y="27544"/>
                  </a:cubicBezTo>
                  <a:cubicBezTo>
                    <a:pt x="23351" y="27544"/>
                    <a:pt x="23325" y="27540"/>
                    <a:pt x="23297" y="27532"/>
                  </a:cubicBezTo>
                  <a:cubicBezTo>
                    <a:pt x="22930" y="27428"/>
                    <a:pt x="22551" y="27380"/>
                    <a:pt x="22171" y="27359"/>
                  </a:cubicBezTo>
                  <a:cubicBezTo>
                    <a:pt x="22091" y="27355"/>
                    <a:pt x="22011" y="27352"/>
                    <a:pt x="21932" y="27352"/>
                  </a:cubicBezTo>
                  <a:cubicBezTo>
                    <a:pt x="21423" y="27352"/>
                    <a:pt x="20924" y="27439"/>
                    <a:pt x="20447" y="27615"/>
                  </a:cubicBezTo>
                  <a:cubicBezTo>
                    <a:pt x="18596" y="28299"/>
                    <a:pt x="17472" y="29623"/>
                    <a:pt x="17238" y="31578"/>
                  </a:cubicBezTo>
                  <a:cubicBezTo>
                    <a:pt x="17006" y="33502"/>
                    <a:pt x="17765" y="35041"/>
                    <a:pt x="19368" y="36150"/>
                  </a:cubicBezTo>
                  <a:cubicBezTo>
                    <a:pt x="19501" y="36243"/>
                    <a:pt x="19638" y="36330"/>
                    <a:pt x="19765" y="36435"/>
                  </a:cubicBezTo>
                  <a:lnTo>
                    <a:pt x="19854" y="36517"/>
                  </a:lnTo>
                  <a:cubicBezTo>
                    <a:pt x="20227" y="36664"/>
                    <a:pt x="20598" y="36813"/>
                    <a:pt x="20994" y="36893"/>
                  </a:cubicBezTo>
                  <a:cubicBezTo>
                    <a:pt x="21344" y="36962"/>
                    <a:pt x="21689" y="36997"/>
                    <a:pt x="22027" y="36997"/>
                  </a:cubicBezTo>
                  <a:cubicBezTo>
                    <a:pt x="22902" y="36997"/>
                    <a:pt x="23737" y="36762"/>
                    <a:pt x="24524" y="36277"/>
                  </a:cubicBezTo>
                  <a:cubicBezTo>
                    <a:pt x="25782" y="35500"/>
                    <a:pt x="26526" y="34364"/>
                    <a:pt x="26787" y="32913"/>
                  </a:cubicBezTo>
                  <a:cubicBezTo>
                    <a:pt x="26835" y="32640"/>
                    <a:pt x="26844" y="32359"/>
                    <a:pt x="26844" y="32080"/>
                  </a:cubicBezTo>
                  <a:cubicBezTo>
                    <a:pt x="26842" y="24578"/>
                    <a:pt x="26842" y="17078"/>
                    <a:pt x="26844" y="9576"/>
                  </a:cubicBezTo>
                  <a:cubicBezTo>
                    <a:pt x="26844" y="9296"/>
                    <a:pt x="26812" y="9268"/>
                    <a:pt x="26978" y="9268"/>
                  </a:cubicBezTo>
                  <a:close/>
                  <a:moveTo>
                    <a:pt x="26047" y="1"/>
                  </a:moveTo>
                  <a:cubicBezTo>
                    <a:pt x="11662" y="1"/>
                    <a:pt x="0" y="11662"/>
                    <a:pt x="0" y="26047"/>
                  </a:cubicBezTo>
                  <a:cubicBezTo>
                    <a:pt x="0" y="40431"/>
                    <a:pt x="11662" y="52092"/>
                    <a:pt x="26047" y="52092"/>
                  </a:cubicBezTo>
                  <a:cubicBezTo>
                    <a:pt x="40431" y="52092"/>
                    <a:pt x="52092" y="40431"/>
                    <a:pt x="52092" y="26047"/>
                  </a:cubicBezTo>
                  <a:cubicBezTo>
                    <a:pt x="52092" y="11662"/>
                    <a:pt x="40431" y="1"/>
                    <a:pt x="26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 name="Google Shape;1395;p65"/>
          <p:cNvSpPr txBox="1"/>
          <p:nvPr/>
        </p:nvSpPr>
        <p:spPr>
          <a:xfrm>
            <a:off x="2739600" y="3748786"/>
            <a:ext cx="3664800" cy="20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50">
                <a:solidFill>
                  <a:schemeClr val="dk1"/>
                </a:solidFill>
                <a:latin typeface="Nunito Medium"/>
                <a:ea typeface="Nunito Medium"/>
                <a:cs typeface="Nunito Medium"/>
                <a:sym typeface="Nunito Medium"/>
              </a:rPr>
              <a:t>Please keep this slide for attribution</a:t>
            </a:r>
            <a:endParaRPr sz="1050">
              <a:solidFill>
                <a:schemeClr val="dk1"/>
              </a:solidFill>
              <a:latin typeface="Nunito Medium"/>
              <a:ea typeface="Nunito Medium"/>
              <a:cs typeface="Nunito Medium"/>
              <a:sym typeface="Nunito Medium"/>
            </a:endParaRPr>
          </a:p>
        </p:txBody>
      </p:sp>
      <p:sp>
        <p:nvSpPr>
          <p:cNvPr id="1396" name="Google Shape;1396;p65"/>
          <p:cNvSpPr txBox="1"/>
          <p:nvPr>
            <p:ph idx="1" type="subTitle"/>
          </p:nvPr>
        </p:nvSpPr>
        <p:spPr>
          <a:xfrm>
            <a:off x="2990100" y="2704300"/>
            <a:ext cx="3163800" cy="86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4"/>
                </a:solidFill>
              </a:rPr>
              <a:t>Do you have any questions?</a:t>
            </a:r>
            <a:endParaRPr>
              <a:solidFill>
                <a:schemeClr val="accent4"/>
              </a:solidFill>
            </a:endParaRPr>
          </a:p>
          <a:p>
            <a:pPr indent="0" lvl="0" marL="0" rtl="0" algn="ctr">
              <a:spcBef>
                <a:spcPts val="0"/>
              </a:spcBef>
              <a:spcAft>
                <a:spcPts val="0"/>
              </a:spcAft>
              <a:buNone/>
            </a:pPr>
            <a:r>
              <a:rPr lang="en">
                <a:solidFill>
                  <a:schemeClr val="accent4"/>
                </a:solidFill>
              </a:rPr>
              <a:t>youremail@freepik.com </a:t>
            </a:r>
            <a:endParaRPr>
              <a:solidFill>
                <a:schemeClr val="accent4"/>
              </a:solidFill>
            </a:endParaRPr>
          </a:p>
          <a:p>
            <a:pPr indent="0" lvl="0" marL="0" rtl="0" algn="ctr">
              <a:spcBef>
                <a:spcPts val="0"/>
              </a:spcBef>
              <a:spcAft>
                <a:spcPts val="0"/>
              </a:spcAft>
              <a:buNone/>
            </a:pPr>
            <a:r>
              <a:rPr lang="en">
                <a:solidFill>
                  <a:schemeClr val="accent4"/>
                </a:solidFill>
              </a:rPr>
              <a:t>+91  620 421 838 </a:t>
            </a:r>
            <a:endParaRPr>
              <a:solidFill>
                <a:schemeClr val="accent4"/>
              </a:solidFill>
            </a:endParaRPr>
          </a:p>
          <a:p>
            <a:pPr indent="0" lvl="0" marL="0" rtl="0" algn="ctr">
              <a:spcBef>
                <a:spcPts val="0"/>
              </a:spcBef>
              <a:spcAft>
                <a:spcPts val="0"/>
              </a:spcAft>
              <a:buNone/>
            </a:pPr>
            <a:r>
              <a:rPr lang="en">
                <a:solidFill>
                  <a:schemeClr val="accent4"/>
                </a:solidFill>
              </a:rPr>
              <a:t>yourwebsite.com</a:t>
            </a:r>
            <a:endParaRPr>
              <a:solidFill>
                <a:schemeClr val="accent4"/>
              </a:solidFill>
            </a:endParaRPr>
          </a:p>
        </p:txBody>
      </p:sp>
      <p:sp>
        <p:nvSpPr>
          <p:cNvPr id="1397" name="Google Shape;1397;p65"/>
          <p:cNvSpPr/>
          <p:nvPr/>
        </p:nvSpPr>
        <p:spPr>
          <a:xfrm flipH="1">
            <a:off x="8115182" y="279632"/>
            <a:ext cx="466500" cy="1190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5"/>
          <p:cNvSpPr/>
          <p:nvPr/>
        </p:nvSpPr>
        <p:spPr>
          <a:xfrm flipH="1" rot="-5400000">
            <a:off x="7034617" y="627508"/>
            <a:ext cx="1240935" cy="838668"/>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5"/>
          <p:cNvSpPr/>
          <p:nvPr/>
        </p:nvSpPr>
        <p:spPr>
          <a:xfrm flipH="1">
            <a:off x="7428365" y="756337"/>
            <a:ext cx="735947" cy="663579"/>
          </a:xfrm>
          <a:custGeom>
            <a:rect b="b" l="l" r="r" t="t"/>
            <a:pathLst>
              <a:path extrusionOk="0" h="16175" w="17939">
                <a:moveTo>
                  <a:pt x="1" y="0"/>
                </a:moveTo>
                <a:lnTo>
                  <a:pt x="1" y="16174"/>
                </a:lnTo>
                <a:lnTo>
                  <a:pt x="17939" y="16174"/>
                </a:lnTo>
                <a:lnTo>
                  <a:pt x="179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5"/>
          <p:cNvSpPr/>
          <p:nvPr/>
        </p:nvSpPr>
        <p:spPr>
          <a:xfrm flipH="1">
            <a:off x="7370684" y="746204"/>
            <a:ext cx="823659" cy="695743"/>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5"/>
          <p:cNvSpPr/>
          <p:nvPr/>
        </p:nvSpPr>
        <p:spPr>
          <a:xfrm flipH="1">
            <a:off x="7544302" y="550681"/>
            <a:ext cx="431009" cy="286724"/>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5"/>
          <p:cNvSpPr/>
          <p:nvPr/>
        </p:nvSpPr>
        <p:spPr>
          <a:xfrm flipH="1">
            <a:off x="1573523" y="1954151"/>
            <a:ext cx="269716" cy="28070"/>
          </a:xfrm>
          <a:custGeom>
            <a:rect b="b" l="l" r="r" t="t"/>
            <a:pathLst>
              <a:path extrusionOk="0" h="1005" w="9656">
                <a:moveTo>
                  <a:pt x="507" y="1"/>
                </a:moveTo>
                <a:cubicBezTo>
                  <a:pt x="366" y="1"/>
                  <a:pt x="242" y="56"/>
                  <a:pt x="152" y="147"/>
                </a:cubicBezTo>
                <a:cubicBezTo>
                  <a:pt x="57" y="238"/>
                  <a:pt x="1" y="365"/>
                  <a:pt x="1" y="503"/>
                </a:cubicBezTo>
                <a:cubicBezTo>
                  <a:pt x="1" y="778"/>
                  <a:pt x="231" y="1004"/>
                  <a:pt x="507" y="1004"/>
                </a:cubicBezTo>
                <a:lnTo>
                  <a:pt x="9154" y="1004"/>
                </a:lnTo>
                <a:cubicBezTo>
                  <a:pt x="9293" y="1004"/>
                  <a:pt x="9417" y="948"/>
                  <a:pt x="9509" y="857"/>
                </a:cubicBezTo>
                <a:cubicBezTo>
                  <a:pt x="9599" y="767"/>
                  <a:pt x="9656" y="639"/>
                  <a:pt x="9656" y="503"/>
                </a:cubicBezTo>
                <a:cubicBezTo>
                  <a:pt x="9656" y="226"/>
                  <a:pt x="9429" y="1"/>
                  <a:pt x="9154"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65"/>
          <p:cNvGrpSpPr/>
          <p:nvPr/>
        </p:nvGrpSpPr>
        <p:grpSpPr>
          <a:xfrm>
            <a:off x="1088883" y="1909706"/>
            <a:ext cx="358561" cy="358561"/>
            <a:chOff x="6595675" y="1956450"/>
            <a:chExt cx="411100" cy="411100"/>
          </a:xfrm>
        </p:grpSpPr>
        <p:sp>
          <p:nvSpPr>
            <p:cNvPr id="1404" name="Google Shape;1404;p65"/>
            <p:cNvSpPr/>
            <p:nvPr/>
          </p:nvSpPr>
          <p:spPr>
            <a:xfrm>
              <a:off x="6615625" y="197637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5"/>
            <p:cNvSpPr/>
            <p:nvPr/>
          </p:nvSpPr>
          <p:spPr>
            <a:xfrm>
              <a:off x="6595675" y="1956450"/>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5"/>
            <p:cNvSpPr/>
            <p:nvPr/>
          </p:nvSpPr>
          <p:spPr>
            <a:xfrm>
              <a:off x="6719400" y="2014575"/>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 name="Google Shape;1407;p65"/>
          <p:cNvSpPr/>
          <p:nvPr/>
        </p:nvSpPr>
        <p:spPr>
          <a:xfrm flipH="1">
            <a:off x="1398013" y="1517247"/>
            <a:ext cx="625828" cy="1263246"/>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5"/>
          <p:cNvSpPr/>
          <p:nvPr/>
        </p:nvSpPr>
        <p:spPr>
          <a:xfrm flipH="1">
            <a:off x="1410779" y="1581153"/>
            <a:ext cx="600241" cy="1148202"/>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5"/>
          <p:cNvSpPr/>
          <p:nvPr/>
        </p:nvSpPr>
        <p:spPr>
          <a:xfrm flipH="1" rot="-1853023">
            <a:off x="1557675" y="1686508"/>
            <a:ext cx="306569" cy="309287"/>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5"/>
          <p:cNvSpPr/>
          <p:nvPr/>
        </p:nvSpPr>
        <p:spPr>
          <a:xfrm>
            <a:off x="1491862" y="2056521"/>
            <a:ext cx="427801" cy="359653"/>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5"/>
          <p:cNvSpPr/>
          <p:nvPr/>
        </p:nvSpPr>
        <p:spPr>
          <a:xfrm flipH="1">
            <a:off x="844329" y="2091648"/>
            <a:ext cx="1284392" cy="1367592"/>
          </a:xfrm>
          <a:custGeom>
            <a:rect b="b" l="l" r="r" t="t"/>
            <a:pathLst>
              <a:path extrusionOk="0" h="48965" w="45982">
                <a:moveTo>
                  <a:pt x="2589" y="0"/>
                </a:moveTo>
                <a:cubicBezTo>
                  <a:pt x="1340" y="0"/>
                  <a:pt x="319" y="1023"/>
                  <a:pt x="319" y="2272"/>
                </a:cubicBezTo>
                <a:lnTo>
                  <a:pt x="319" y="2567"/>
                </a:lnTo>
                <a:cubicBezTo>
                  <a:pt x="319" y="3815"/>
                  <a:pt x="1340" y="4840"/>
                  <a:pt x="2589" y="4840"/>
                </a:cubicBezTo>
                <a:cubicBezTo>
                  <a:pt x="1340" y="4840"/>
                  <a:pt x="319" y="5861"/>
                  <a:pt x="319" y="7110"/>
                </a:cubicBezTo>
                <a:lnTo>
                  <a:pt x="319" y="7405"/>
                </a:lnTo>
                <a:cubicBezTo>
                  <a:pt x="319" y="8656"/>
                  <a:pt x="1340" y="9678"/>
                  <a:pt x="2589" y="9678"/>
                </a:cubicBezTo>
                <a:lnTo>
                  <a:pt x="2269" y="9678"/>
                </a:lnTo>
                <a:cubicBezTo>
                  <a:pt x="1019" y="9678"/>
                  <a:pt x="0" y="10699"/>
                  <a:pt x="0" y="11950"/>
                </a:cubicBezTo>
                <a:lnTo>
                  <a:pt x="0" y="12246"/>
                </a:lnTo>
                <a:cubicBezTo>
                  <a:pt x="0" y="13494"/>
                  <a:pt x="1018" y="14516"/>
                  <a:pt x="2266" y="14516"/>
                </a:cubicBezTo>
                <a:lnTo>
                  <a:pt x="2266" y="14516"/>
                </a:lnTo>
                <a:cubicBezTo>
                  <a:pt x="1018" y="14517"/>
                  <a:pt x="0" y="15541"/>
                  <a:pt x="0" y="16788"/>
                </a:cubicBezTo>
                <a:lnTo>
                  <a:pt x="0" y="17084"/>
                </a:lnTo>
                <a:cubicBezTo>
                  <a:pt x="0" y="18332"/>
                  <a:pt x="1019" y="19356"/>
                  <a:pt x="2269" y="19356"/>
                </a:cubicBezTo>
                <a:lnTo>
                  <a:pt x="3849" y="19356"/>
                </a:lnTo>
                <a:lnTo>
                  <a:pt x="3849" y="14516"/>
                </a:lnTo>
                <a:lnTo>
                  <a:pt x="3849" y="9678"/>
                </a:lnTo>
                <a:lnTo>
                  <a:pt x="3849" y="4840"/>
                </a:lnTo>
                <a:lnTo>
                  <a:pt x="3849" y="0"/>
                </a:lnTo>
                <a:close/>
                <a:moveTo>
                  <a:pt x="19765" y="7005"/>
                </a:moveTo>
                <a:cubicBezTo>
                  <a:pt x="17996" y="7005"/>
                  <a:pt x="16630" y="7259"/>
                  <a:pt x="16344" y="7749"/>
                </a:cubicBezTo>
                <a:cubicBezTo>
                  <a:pt x="15522" y="9159"/>
                  <a:pt x="23014" y="12587"/>
                  <a:pt x="23014" y="12587"/>
                </a:cubicBezTo>
                <a:lnTo>
                  <a:pt x="23859" y="18037"/>
                </a:lnTo>
                <a:cubicBezTo>
                  <a:pt x="23857" y="18037"/>
                  <a:pt x="20660" y="21120"/>
                  <a:pt x="20669" y="24658"/>
                </a:cubicBezTo>
                <a:lnTo>
                  <a:pt x="13994" y="24658"/>
                </a:lnTo>
                <a:cubicBezTo>
                  <a:pt x="13959" y="30188"/>
                  <a:pt x="23014" y="37975"/>
                  <a:pt x="23014" y="37975"/>
                </a:cubicBezTo>
                <a:lnTo>
                  <a:pt x="23416" y="48965"/>
                </a:lnTo>
                <a:lnTo>
                  <a:pt x="45981" y="48965"/>
                </a:lnTo>
                <a:lnTo>
                  <a:pt x="32772" y="29271"/>
                </a:lnTo>
                <a:cubicBezTo>
                  <a:pt x="32772" y="29271"/>
                  <a:pt x="32053" y="12752"/>
                  <a:pt x="29494" y="9817"/>
                </a:cubicBezTo>
                <a:cubicBezTo>
                  <a:pt x="27824" y="7901"/>
                  <a:pt x="23085" y="7005"/>
                  <a:pt x="19765" y="700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5"/>
          <p:cNvSpPr/>
          <p:nvPr/>
        </p:nvSpPr>
        <p:spPr>
          <a:xfrm flipH="1">
            <a:off x="1545941" y="2222337"/>
            <a:ext cx="525103" cy="277177"/>
          </a:xfrm>
          <a:custGeom>
            <a:rect b="b" l="l" r="r" t="t"/>
            <a:pathLst>
              <a:path extrusionOk="0" h="9924" w="18799">
                <a:moveTo>
                  <a:pt x="157" y="0"/>
                </a:moveTo>
                <a:cubicBezTo>
                  <a:pt x="0" y="0"/>
                  <a:pt x="2" y="246"/>
                  <a:pt x="163" y="253"/>
                </a:cubicBezTo>
                <a:cubicBezTo>
                  <a:pt x="668" y="276"/>
                  <a:pt x="1174" y="297"/>
                  <a:pt x="1678" y="319"/>
                </a:cubicBezTo>
                <a:cubicBezTo>
                  <a:pt x="1681" y="319"/>
                  <a:pt x="1683" y="319"/>
                  <a:pt x="1685" y="319"/>
                </a:cubicBezTo>
                <a:cubicBezTo>
                  <a:pt x="1841" y="319"/>
                  <a:pt x="1839" y="73"/>
                  <a:pt x="1678" y="66"/>
                </a:cubicBezTo>
                <a:lnTo>
                  <a:pt x="163" y="0"/>
                </a:lnTo>
                <a:cubicBezTo>
                  <a:pt x="161" y="0"/>
                  <a:pt x="159" y="0"/>
                  <a:pt x="157" y="0"/>
                </a:cubicBezTo>
                <a:close/>
                <a:moveTo>
                  <a:pt x="18289" y="2796"/>
                </a:moveTo>
                <a:cubicBezTo>
                  <a:pt x="18160" y="2796"/>
                  <a:pt x="18116" y="3005"/>
                  <a:pt x="18259" y="3048"/>
                </a:cubicBezTo>
                <a:cubicBezTo>
                  <a:pt x="18372" y="3080"/>
                  <a:pt x="18460" y="3198"/>
                  <a:pt x="18444" y="3319"/>
                </a:cubicBezTo>
                <a:cubicBezTo>
                  <a:pt x="18426" y="3459"/>
                  <a:pt x="18283" y="3537"/>
                  <a:pt x="18163" y="3577"/>
                </a:cubicBezTo>
                <a:cubicBezTo>
                  <a:pt x="17929" y="3659"/>
                  <a:pt x="17667" y="3682"/>
                  <a:pt x="17417" y="3682"/>
                </a:cubicBezTo>
                <a:cubicBezTo>
                  <a:pt x="17378" y="3682"/>
                  <a:pt x="17339" y="3681"/>
                  <a:pt x="17301" y="3680"/>
                </a:cubicBezTo>
                <a:cubicBezTo>
                  <a:pt x="16698" y="3659"/>
                  <a:pt x="16115" y="3465"/>
                  <a:pt x="15619" y="3125"/>
                </a:cubicBezTo>
                <a:cubicBezTo>
                  <a:pt x="15596" y="3109"/>
                  <a:pt x="15574" y="3102"/>
                  <a:pt x="15553" y="3102"/>
                </a:cubicBezTo>
                <a:cubicBezTo>
                  <a:pt x="15449" y="3102"/>
                  <a:pt x="15380" y="3267"/>
                  <a:pt x="15491" y="3343"/>
                </a:cubicBezTo>
                <a:cubicBezTo>
                  <a:pt x="16049" y="3725"/>
                  <a:pt x="16722" y="3934"/>
                  <a:pt x="17398" y="3934"/>
                </a:cubicBezTo>
                <a:cubicBezTo>
                  <a:pt x="17513" y="3934"/>
                  <a:pt x="17627" y="3928"/>
                  <a:pt x="17741" y="3916"/>
                </a:cubicBezTo>
                <a:cubicBezTo>
                  <a:pt x="18053" y="3881"/>
                  <a:pt x="18462" y="3828"/>
                  <a:pt x="18635" y="3528"/>
                </a:cubicBezTo>
                <a:cubicBezTo>
                  <a:pt x="18798" y="3249"/>
                  <a:pt x="18624" y="2890"/>
                  <a:pt x="18326" y="2802"/>
                </a:cubicBezTo>
                <a:cubicBezTo>
                  <a:pt x="18313" y="2798"/>
                  <a:pt x="18301" y="2796"/>
                  <a:pt x="18289" y="2796"/>
                </a:cubicBezTo>
                <a:close/>
                <a:moveTo>
                  <a:pt x="1505" y="5024"/>
                </a:moveTo>
                <a:cubicBezTo>
                  <a:pt x="1504" y="5024"/>
                  <a:pt x="1504" y="5024"/>
                  <a:pt x="1503" y="5024"/>
                </a:cubicBezTo>
                <a:cubicBezTo>
                  <a:pt x="1103" y="5031"/>
                  <a:pt x="704" y="5039"/>
                  <a:pt x="304" y="5046"/>
                </a:cubicBezTo>
                <a:cubicBezTo>
                  <a:pt x="143" y="5051"/>
                  <a:pt x="142" y="5301"/>
                  <a:pt x="301" y="5301"/>
                </a:cubicBezTo>
                <a:cubicBezTo>
                  <a:pt x="302" y="5301"/>
                  <a:pt x="303" y="5301"/>
                  <a:pt x="304" y="5301"/>
                </a:cubicBezTo>
                <a:cubicBezTo>
                  <a:pt x="704" y="5294"/>
                  <a:pt x="1103" y="5285"/>
                  <a:pt x="1503" y="5278"/>
                </a:cubicBezTo>
                <a:cubicBezTo>
                  <a:pt x="1663" y="5274"/>
                  <a:pt x="1667" y="5024"/>
                  <a:pt x="1505" y="5024"/>
                </a:cubicBezTo>
                <a:close/>
                <a:moveTo>
                  <a:pt x="1505" y="9647"/>
                </a:moveTo>
                <a:cubicBezTo>
                  <a:pt x="1504" y="9647"/>
                  <a:pt x="1504" y="9647"/>
                  <a:pt x="1503" y="9647"/>
                </a:cubicBezTo>
                <a:cubicBezTo>
                  <a:pt x="1103" y="9654"/>
                  <a:pt x="704" y="9662"/>
                  <a:pt x="304" y="9669"/>
                </a:cubicBezTo>
                <a:cubicBezTo>
                  <a:pt x="143" y="9673"/>
                  <a:pt x="142" y="9924"/>
                  <a:pt x="301" y="9924"/>
                </a:cubicBezTo>
                <a:cubicBezTo>
                  <a:pt x="302" y="9924"/>
                  <a:pt x="303" y="9924"/>
                  <a:pt x="304" y="9924"/>
                </a:cubicBezTo>
                <a:cubicBezTo>
                  <a:pt x="704" y="9917"/>
                  <a:pt x="1103" y="9908"/>
                  <a:pt x="1503" y="9901"/>
                </a:cubicBezTo>
                <a:cubicBezTo>
                  <a:pt x="1665" y="9897"/>
                  <a:pt x="1667" y="9647"/>
                  <a:pt x="1505" y="96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 name="Google Shape;1413;p65"/>
          <p:cNvGrpSpPr/>
          <p:nvPr/>
        </p:nvGrpSpPr>
        <p:grpSpPr>
          <a:xfrm>
            <a:off x="793177" y="2155147"/>
            <a:ext cx="251305" cy="251305"/>
            <a:chOff x="6595675" y="1956450"/>
            <a:chExt cx="411100" cy="411100"/>
          </a:xfrm>
        </p:grpSpPr>
        <p:sp>
          <p:nvSpPr>
            <p:cNvPr id="1414" name="Google Shape;1414;p65"/>
            <p:cNvSpPr/>
            <p:nvPr/>
          </p:nvSpPr>
          <p:spPr>
            <a:xfrm>
              <a:off x="6615625" y="197637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5"/>
            <p:cNvSpPr/>
            <p:nvPr/>
          </p:nvSpPr>
          <p:spPr>
            <a:xfrm>
              <a:off x="6595675" y="1956450"/>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5"/>
            <p:cNvSpPr/>
            <p:nvPr/>
          </p:nvSpPr>
          <p:spPr>
            <a:xfrm>
              <a:off x="6719400" y="2014575"/>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65"/>
          <p:cNvSpPr/>
          <p:nvPr/>
        </p:nvSpPr>
        <p:spPr>
          <a:xfrm rot="9313233">
            <a:off x="6819701" y="886517"/>
            <a:ext cx="2967578" cy="1578919"/>
          </a:xfrm>
          <a:custGeom>
            <a:rect b="b" l="l" r="r" t="t"/>
            <a:pathLst>
              <a:path extrusionOk="0" h="35776" w="67241">
                <a:moveTo>
                  <a:pt x="56862" y="4217"/>
                </a:moveTo>
                <a:cubicBezTo>
                  <a:pt x="57095" y="4647"/>
                  <a:pt x="57275" y="5099"/>
                  <a:pt x="57386" y="5580"/>
                </a:cubicBezTo>
                <a:cubicBezTo>
                  <a:pt x="57641" y="6696"/>
                  <a:pt x="57327" y="7970"/>
                  <a:pt x="56157" y="8391"/>
                </a:cubicBezTo>
                <a:cubicBezTo>
                  <a:pt x="55968" y="8459"/>
                  <a:pt x="55785" y="8491"/>
                  <a:pt x="55611" y="8491"/>
                </a:cubicBezTo>
                <a:cubicBezTo>
                  <a:pt x="54794" y="8491"/>
                  <a:pt x="54189" y="7791"/>
                  <a:pt x="54251" y="6879"/>
                </a:cubicBezTo>
                <a:cubicBezTo>
                  <a:pt x="54328" y="5740"/>
                  <a:pt x="55312" y="5007"/>
                  <a:pt x="56245" y="4520"/>
                </a:cubicBezTo>
                <a:cubicBezTo>
                  <a:pt x="56446" y="4411"/>
                  <a:pt x="56653" y="4312"/>
                  <a:pt x="56862" y="4217"/>
                </a:cubicBezTo>
                <a:close/>
                <a:moveTo>
                  <a:pt x="9348" y="28903"/>
                </a:moveTo>
                <a:cubicBezTo>
                  <a:pt x="9967" y="28903"/>
                  <a:pt x="10630" y="29478"/>
                  <a:pt x="10798" y="30134"/>
                </a:cubicBezTo>
                <a:cubicBezTo>
                  <a:pt x="11016" y="30989"/>
                  <a:pt x="10540" y="31807"/>
                  <a:pt x="9951" y="32449"/>
                </a:cubicBezTo>
                <a:cubicBezTo>
                  <a:pt x="9800" y="32361"/>
                  <a:pt x="9654" y="32266"/>
                  <a:pt x="9515" y="32169"/>
                </a:cubicBezTo>
                <a:cubicBezTo>
                  <a:pt x="8670" y="31581"/>
                  <a:pt x="7897" y="30519"/>
                  <a:pt x="8473" y="29474"/>
                </a:cubicBezTo>
                <a:cubicBezTo>
                  <a:pt x="8697" y="29068"/>
                  <a:pt x="9017" y="28903"/>
                  <a:pt x="9348" y="28903"/>
                </a:cubicBezTo>
                <a:close/>
                <a:moveTo>
                  <a:pt x="49331" y="1"/>
                </a:moveTo>
                <a:cubicBezTo>
                  <a:pt x="48191" y="1"/>
                  <a:pt x="47055" y="186"/>
                  <a:pt x="46001" y="551"/>
                </a:cubicBezTo>
                <a:cubicBezTo>
                  <a:pt x="42154" y="1885"/>
                  <a:pt x="39305" y="5130"/>
                  <a:pt x="37409" y="8620"/>
                </a:cubicBezTo>
                <a:cubicBezTo>
                  <a:pt x="35112" y="12844"/>
                  <a:pt x="34026" y="17577"/>
                  <a:pt x="32221" y="22009"/>
                </a:cubicBezTo>
                <a:cubicBezTo>
                  <a:pt x="30581" y="26048"/>
                  <a:pt x="28215" y="30089"/>
                  <a:pt x="24340" y="32344"/>
                </a:cubicBezTo>
                <a:cubicBezTo>
                  <a:pt x="22127" y="33631"/>
                  <a:pt x="19566" y="34286"/>
                  <a:pt x="17007" y="34286"/>
                </a:cubicBezTo>
                <a:cubicBezTo>
                  <a:pt x="15425" y="34286"/>
                  <a:pt x="13843" y="34036"/>
                  <a:pt x="12344" y="33529"/>
                </a:cubicBezTo>
                <a:cubicBezTo>
                  <a:pt x="11605" y="33278"/>
                  <a:pt x="10859" y="32973"/>
                  <a:pt x="10176" y="32581"/>
                </a:cubicBezTo>
                <a:cubicBezTo>
                  <a:pt x="10389" y="32340"/>
                  <a:pt x="10579" y="32081"/>
                  <a:pt x="10738" y="31800"/>
                </a:cubicBezTo>
                <a:cubicBezTo>
                  <a:pt x="11157" y="31039"/>
                  <a:pt x="11254" y="30137"/>
                  <a:pt x="10729" y="29406"/>
                </a:cubicBezTo>
                <a:cubicBezTo>
                  <a:pt x="10418" y="28968"/>
                  <a:pt x="9912" y="28641"/>
                  <a:pt x="9388" y="28641"/>
                </a:cubicBezTo>
                <a:cubicBezTo>
                  <a:pt x="9198" y="28641"/>
                  <a:pt x="9007" y="28684"/>
                  <a:pt x="8821" y="28779"/>
                </a:cubicBezTo>
                <a:cubicBezTo>
                  <a:pt x="8171" y="29117"/>
                  <a:pt x="7942" y="29940"/>
                  <a:pt x="8064" y="30621"/>
                </a:cubicBezTo>
                <a:cubicBezTo>
                  <a:pt x="8223" y="31526"/>
                  <a:pt x="8996" y="32167"/>
                  <a:pt x="9743" y="32619"/>
                </a:cubicBezTo>
                <a:cubicBezTo>
                  <a:pt x="9753" y="32622"/>
                  <a:pt x="9764" y="32629"/>
                  <a:pt x="9774" y="32636"/>
                </a:cubicBezTo>
                <a:cubicBezTo>
                  <a:pt x="9623" y="32787"/>
                  <a:pt x="9470" y="32926"/>
                  <a:pt x="9321" y="33051"/>
                </a:cubicBezTo>
                <a:cubicBezTo>
                  <a:pt x="7388" y="34696"/>
                  <a:pt x="4856" y="35521"/>
                  <a:pt x="2327" y="35521"/>
                </a:cubicBezTo>
                <a:cubicBezTo>
                  <a:pt x="1545" y="35521"/>
                  <a:pt x="764" y="35442"/>
                  <a:pt x="1" y="35284"/>
                </a:cubicBezTo>
                <a:lnTo>
                  <a:pt x="1" y="35540"/>
                </a:lnTo>
                <a:cubicBezTo>
                  <a:pt x="766" y="35697"/>
                  <a:pt x="1548" y="35775"/>
                  <a:pt x="2331" y="35775"/>
                </a:cubicBezTo>
                <a:cubicBezTo>
                  <a:pt x="3657" y="35775"/>
                  <a:pt x="4983" y="35551"/>
                  <a:pt x="6229" y="35104"/>
                </a:cubicBezTo>
                <a:cubicBezTo>
                  <a:pt x="7109" y="34792"/>
                  <a:pt x="7949" y="34366"/>
                  <a:pt x="8715" y="33835"/>
                </a:cubicBezTo>
                <a:cubicBezTo>
                  <a:pt x="9164" y="33522"/>
                  <a:pt x="9613" y="33167"/>
                  <a:pt x="10004" y="32765"/>
                </a:cubicBezTo>
                <a:cubicBezTo>
                  <a:pt x="11615" y="33685"/>
                  <a:pt x="13449" y="34229"/>
                  <a:pt x="15285" y="34441"/>
                </a:cubicBezTo>
                <a:cubicBezTo>
                  <a:pt x="15854" y="34506"/>
                  <a:pt x="16426" y="34539"/>
                  <a:pt x="16998" y="34539"/>
                </a:cubicBezTo>
                <a:cubicBezTo>
                  <a:pt x="20412" y="34539"/>
                  <a:pt x="23813" y="33383"/>
                  <a:pt x="26434" y="31173"/>
                </a:cubicBezTo>
                <a:cubicBezTo>
                  <a:pt x="29781" y="28349"/>
                  <a:pt x="31708" y="24259"/>
                  <a:pt x="33175" y="20228"/>
                </a:cubicBezTo>
                <a:cubicBezTo>
                  <a:pt x="34804" y="15755"/>
                  <a:pt x="36013" y="11030"/>
                  <a:pt x="38667" y="7012"/>
                </a:cubicBezTo>
                <a:cubicBezTo>
                  <a:pt x="40889" y="3652"/>
                  <a:pt x="44285" y="632"/>
                  <a:pt x="48467" y="292"/>
                </a:cubicBezTo>
                <a:cubicBezTo>
                  <a:pt x="48749" y="269"/>
                  <a:pt x="49032" y="257"/>
                  <a:pt x="49316" y="257"/>
                </a:cubicBezTo>
                <a:cubicBezTo>
                  <a:pt x="50874" y="257"/>
                  <a:pt x="52443" y="609"/>
                  <a:pt x="53822" y="1338"/>
                </a:cubicBezTo>
                <a:cubicBezTo>
                  <a:pt x="54969" y="1944"/>
                  <a:pt x="56046" y="2866"/>
                  <a:pt x="56734" y="4000"/>
                </a:cubicBezTo>
                <a:cubicBezTo>
                  <a:pt x="55288" y="4676"/>
                  <a:pt x="53352" y="5967"/>
                  <a:pt x="54148" y="7812"/>
                </a:cubicBezTo>
                <a:cubicBezTo>
                  <a:pt x="54431" y="8469"/>
                  <a:pt x="54963" y="8741"/>
                  <a:pt x="55530" y="8741"/>
                </a:cubicBezTo>
                <a:cubicBezTo>
                  <a:pt x="56352" y="8741"/>
                  <a:pt x="57247" y="8166"/>
                  <a:pt x="57552" y="7360"/>
                </a:cubicBezTo>
                <a:cubicBezTo>
                  <a:pt x="57960" y="6287"/>
                  <a:pt x="57665" y="5128"/>
                  <a:pt x="57093" y="4111"/>
                </a:cubicBezTo>
                <a:cubicBezTo>
                  <a:pt x="57797" y="3798"/>
                  <a:pt x="58525" y="3541"/>
                  <a:pt x="59261" y="3326"/>
                </a:cubicBezTo>
                <a:cubicBezTo>
                  <a:pt x="60897" y="2854"/>
                  <a:pt x="62603" y="2621"/>
                  <a:pt x="64310" y="2621"/>
                </a:cubicBezTo>
                <a:cubicBezTo>
                  <a:pt x="65291" y="2621"/>
                  <a:pt x="66273" y="2698"/>
                  <a:pt x="67241" y="2852"/>
                </a:cubicBezTo>
                <a:lnTo>
                  <a:pt x="67241" y="2603"/>
                </a:lnTo>
                <a:cubicBezTo>
                  <a:pt x="66262" y="2446"/>
                  <a:pt x="65270" y="2367"/>
                  <a:pt x="64278" y="2367"/>
                </a:cubicBezTo>
                <a:cubicBezTo>
                  <a:pt x="63814" y="2367"/>
                  <a:pt x="63350" y="2384"/>
                  <a:pt x="62887" y="2419"/>
                </a:cubicBezTo>
                <a:cubicBezTo>
                  <a:pt x="60844" y="2576"/>
                  <a:pt x="58836" y="3067"/>
                  <a:pt x="56963" y="3893"/>
                </a:cubicBezTo>
                <a:cubicBezTo>
                  <a:pt x="56609" y="3319"/>
                  <a:pt x="56171" y="2801"/>
                  <a:pt x="55731" y="2382"/>
                </a:cubicBezTo>
                <a:cubicBezTo>
                  <a:pt x="54033" y="782"/>
                  <a:pt x="51674" y="1"/>
                  <a:pt x="49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5"/>
          <p:cNvSpPr/>
          <p:nvPr/>
        </p:nvSpPr>
        <p:spPr>
          <a:xfrm rot="5867656">
            <a:off x="7819894" y="1956722"/>
            <a:ext cx="251292" cy="225765"/>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66"/>
          <p:cNvSpPr/>
          <p:nvPr/>
        </p:nvSpPr>
        <p:spPr>
          <a:xfrm>
            <a:off x="719275" y="527842"/>
            <a:ext cx="7711500" cy="5103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6"/>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Online shopping icon pack</a:t>
            </a:r>
            <a:endParaRPr/>
          </a:p>
        </p:txBody>
      </p:sp>
      <p:sp>
        <p:nvSpPr>
          <p:cNvPr id="1425" name="Google Shape;1425;p66"/>
          <p:cNvSpPr/>
          <p:nvPr/>
        </p:nvSpPr>
        <p:spPr>
          <a:xfrm>
            <a:off x="8030748" y="3357078"/>
            <a:ext cx="335543" cy="438447"/>
          </a:xfrm>
          <a:custGeom>
            <a:rect b="b" l="l" r="r" t="t"/>
            <a:pathLst>
              <a:path extrusionOk="0" h="14593" w="11168">
                <a:moveTo>
                  <a:pt x="6576" y="428"/>
                </a:moveTo>
                <a:cubicBezTo>
                  <a:pt x="7912" y="428"/>
                  <a:pt x="9249" y="428"/>
                  <a:pt x="10586" y="429"/>
                </a:cubicBezTo>
                <a:cubicBezTo>
                  <a:pt x="10618" y="429"/>
                  <a:pt x="10650" y="433"/>
                  <a:pt x="10695" y="438"/>
                </a:cubicBezTo>
                <a:cubicBezTo>
                  <a:pt x="10645" y="657"/>
                  <a:pt x="10594" y="868"/>
                  <a:pt x="10545" y="1080"/>
                </a:cubicBezTo>
                <a:cubicBezTo>
                  <a:pt x="10459" y="1444"/>
                  <a:pt x="10373" y="1809"/>
                  <a:pt x="10286" y="2173"/>
                </a:cubicBezTo>
                <a:cubicBezTo>
                  <a:pt x="10201" y="2533"/>
                  <a:pt x="9942" y="2736"/>
                  <a:pt x="9569" y="2740"/>
                </a:cubicBezTo>
                <a:cubicBezTo>
                  <a:pt x="9550" y="2740"/>
                  <a:pt x="9531" y="2740"/>
                  <a:pt x="9512" y="2740"/>
                </a:cubicBezTo>
                <a:cubicBezTo>
                  <a:pt x="9451" y="2740"/>
                  <a:pt x="9391" y="2739"/>
                  <a:pt x="9330" y="2739"/>
                </a:cubicBezTo>
                <a:cubicBezTo>
                  <a:pt x="9286" y="2739"/>
                  <a:pt x="9242" y="2740"/>
                  <a:pt x="9198" y="2741"/>
                </a:cubicBezTo>
                <a:cubicBezTo>
                  <a:pt x="9054" y="2747"/>
                  <a:pt x="8968" y="2833"/>
                  <a:pt x="8969" y="2959"/>
                </a:cubicBezTo>
                <a:cubicBezTo>
                  <a:pt x="8972" y="3087"/>
                  <a:pt x="9056" y="3164"/>
                  <a:pt x="9207" y="3167"/>
                </a:cubicBezTo>
                <a:cubicBezTo>
                  <a:pt x="9254" y="3168"/>
                  <a:pt x="9301" y="3168"/>
                  <a:pt x="9349" y="3168"/>
                </a:cubicBezTo>
                <a:cubicBezTo>
                  <a:pt x="9445" y="3168"/>
                  <a:pt x="9542" y="3167"/>
                  <a:pt x="9644" y="3167"/>
                </a:cubicBezTo>
                <a:cubicBezTo>
                  <a:pt x="9644" y="3422"/>
                  <a:pt x="9654" y="3668"/>
                  <a:pt x="9641" y="3912"/>
                </a:cubicBezTo>
                <a:cubicBezTo>
                  <a:pt x="9634" y="4033"/>
                  <a:pt x="9541" y="4102"/>
                  <a:pt x="9415" y="4108"/>
                </a:cubicBezTo>
                <a:cubicBezTo>
                  <a:pt x="9397" y="4109"/>
                  <a:pt x="9378" y="4109"/>
                  <a:pt x="9358" y="4109"/>
                </a:cubicBezTo>
                <a:cubicBezTo>
                  <a:pt x="9339" y="4109"/>
                  <a:pt x="9320" y="4109"/>
                  <a:pt x="9301" y="4109"/>
                </a:cubicBezTo>
                <a:lnTo>
                  <a:pt x="2207" y="4109"/>
                </a:lnTo>
                <a:cubicBezTo>
                  <a:pt x="1916" y="4109"/>
                  <a:pt x="1853" y="4044"/>
                  <a:pt x="1851" y="3746"/>
                </a:cubicBezTo>
                <a:lnTo>
                  <a:pt x="1851" y="3167"/>
                </a:lnTo>
                <a:lnTo>
                  <a:pt x="8148" y="3167"/>
                </a:lnTo>
                <a:cubicBezTo>
                  <a:pt x="8379" y="3167"/>
                  <a:pt x="8482" y="3100"/>
                  <a:pt x="8477" y="2949"/>
                </a:cubicBezTo>
                <a:cubicBezTo>
                  <a:pt x="8473" y="2806"/>
                  <a:pt x="8369" y="2740"/>
                  <a:pt x="8151" y="2740"/>
                </a:cubicBezTo>
                <a:lnTo>
                  <a:pt x="1455" y="2740"/>
                </a:lnTo>
                <a:cubicBezTo>
                  <a:pt x="1544" y="2358"/>
                  <a:pt x="1629" y="1989"/>
                  <a:pt x="1716" y="1622"/>
                </a:cubicBezTo>
                <a:cubicBezTo>
                  <a:pt x="1767" y="1406"/>
                  <a:pt x="1818" y="1188"/>
                  <a:pt x="1872" y="973"/>
                </a:cubicBezTo>
                <a:cubicBezTo>
                  <a:pt x="1961" y="634"/>
                  <a:pt x="2218" y="429"/>
                  <a:pt x="2565" y="429"/>
                </a:cubicBezTo>
                <a:cubicBezTo>
                  <a:pt x="3902" y="428"/>
                  <a:pt x="5239" y="428"/>
                  <a:pt x="6576" y="428"/>
                </a:cubicBezTo>
                <a:close/>
                <a:moveTo>
                  <a:pt x="7600" y="4537"/>
                </a:moveTo>
                <a:cubicBezTo>
                  <a:pt x="7725" y="4537"/>
                  <a:pt x="7853" y="4538"/>
                  <a:pt x="7984" y="4538"/>
                </a:cubicBezTo>
                <a:cubicBezTo>
                  <a:pt x="7898" y="4847"/>
                  <a:pt x="7817" y="5142"/>
                  <a:pt x="7735" y="5436"/>
                </a:cubicBezTo>
                <a:cubicBezTo>
                  <a:pt x="7665" y="5687"/>
                  <a:pt x="7595" y="5938"/>
                  <a:pt x="7526" y="6188"/>
                </a:cubicBezTo>
                <a:cubicBezTo>
                  <a:pt x="7498" y="6293"/>
                  <a:pt x="7443" y="6380"/>
                  <a:pt x="7330" y="6386"/>
                </a:cubicBezTo>
                <a:cubicBezTo>
                  <a:pt x="7237" y="6390"/>
                  <a:pt x="7144" y="6391"/>
                  <a:pt x="7050" y="6391"/>
                </a:cubicBezTo>
                <a:cubicBezTo>
                  <a:pt x="6916" y="6391"/>
                  <a:pt x="6780" y="6389"/>
                  <a:pt x="6640" y="6389"/>
                </a:cubicBezTo>
                <a:cubicBezTo>
                  <a:pt x="6807" y="5784"/>
                  <a:pt x="6966" y="5205"/>
                  <a:pt x="7131" y="4628"/>
                </a:cubicBezTo>
                <a:cubicBezTo>
                  <a:pt x="7141" y="4591"/>
                  <a:pt x="7194" y="4542"/>
                  <a:pt x="7229" y="4542"/>
                </a:cubicBezTo>
                <a:cubicBezTo>
                  <a:pt x="7352" y="4538"/>
                  <a:pt x="7475" y="4537"/>
                  <a:pt x="7600" y="4537"/>
                </a:cubicBezTo>
                <a:close/>
                <a:moveTo>
                  <a:pt x="2824" y="4533"/>
                </a:moveTo>
                <a:cubicBezTo>
                  <a:pt x="4088" y="4539"/>
                  <a:pt x="5351" y="4536"/>
                  <a:pt x="6615" y="4538"/>
                </a:cubicBezTo>
                <a:cubicBezTo>
                  <a:pt x="6637" y="4538"/>
                  <a:pt x="6661" y="4542"/>
                  <a:pt x="6702" y="4546"/>
                </a:cubicBezTo>
                <a:cubicBezTo>
                  <a:pt x="6681" y="4628"/>
                  <a:pt x="6663" y="4703"/>
                  <a:pt x="6642" y="4779"/>
                </a:cubicBezTo>
                <a:cubicBezTo>
                  <a:pt x="6500" y="5291"/>
                  <a:pt x="6359" y="5803"/>
                  <a:pt x="6211" y="6313"/>
                </a:cubicBezTo>
                <a:cubicBezTo>
                  <a:pt x="6195" y="6371"/>
                  <a:pt x="6141" y="6432"/>
                  <a:pt x="6088" y="6462"/>
                </a:cubicBezTo>
                <a:cubicBezTo>
                  <a:pt x="5905" y="6562"/>
                  <a:pt x="5784" y="6704"/>
                  <a:pt x="5729" y="6902"/>
                </a:cubicBezTo>
                <a:cubicBezTo>
                  <a:pt x="5239" y="8664"/>
                  <a:pt x="4748" y="10427"/>
                  <a:pt x="4261" y="12191"/>
                </a:cubicBezTo>
                <a:cubicBezTo>
                  <a:pt x="4176" y="12496"/>
                  <a:pt x="4379" y="12756"/>
                  <a:pt x="4696" y="12764"/>
                </a:cubicBezTo>
                <a:cubicBezTo>
                  <a:pt x="4753" y="12766"/>
                  <a:pt x="4810" y="12766"/>
                  <a:pt x="4867" y="12766"/>
                </a:cubicBezTo>
                <a:cubicBezTo>
                  <a:pt x="4981" y="12766"/>
                  <a:pt x="5095" y="12764"/>
                  <a:pt x="5209" y="12764"/>
                </a:cubicBezTo>
                <a:cubicBezTo>
                  <a:pt x="5465" y="12766"/>
                  <a:pt x="5537" y="12839"/>
                  <a:pt x="5537" y="13098"/>
                </a:cubicBezTo>
                <a:cubicBezTo>
                  <a:pt x="5537" y="13144"/>
                  <a:pt x="5533" y="13190"/>
                  <a:pt x="5530" y="13251"/>
                </a:cubicBezTo>
                <a:cubicBezTo>
                  <a:pt x="5474" y="13251"/>
                  <a:pt x="5421" y="13250"/>
                  <a:pt x="5369" y="13250"/>
                </a:cubicBezTo>
                <a:cubicBezTo>
                  <a:pt x="5330" y="13250"/>
                  <a:pt x="5292" y="13250"/>
                  <a:pt x="5254" y="13252"/>
                </a:cubicBezTo>
                <a:cubicBezTo>
                  <a:pt x="5118" y="13256"/>
                  <a:pt x="5029" y="13338"/>
                  <a:pt x="5025" y="13456"/>
                </a:cubicBezTo>
                <a:cubicBezTo>
                  <a:pt x="5021" y="13580"/>
                  <a:pt x="5114" y="13670"/>
                  <a:pt x="5253" y="13678"/>
                </a:cubicBezTo>
                <a:cubicBezTo>
                  <a:pt x="5263" y="13678"/>
                  <a:pt x="5273" y="13679"/>
                  <a:pt x="5283" y="13679"/>
                </a:cubicBezTo>
                <a:cubicBezTo>
                  <a:pt x="5311" y="13679"/>
                  <a:pt x="5338" y="13678"/>
                  <a:pt x="5366" y="13678"/>
                </a:cubicBezTo>
                <a:cubicBezTo>
                  <a:pt x="5376" y="13678"/>
                  <a:pt x="5386" y="13678"/>
                  <a:pt x="5396" y="13678"/>
                </a:cubicBezTo>
                <a:cubicBezTo>
                  <a:pt x="5438" y="13680"/>
                  <a:pt x="5479" y="13682"/>
                  <a:pt x="5533" y="13685"/>
                </a:cubicBezTo>
                <a:cubicBezTo>
                  <a:pt x="5533" y="13777"/>
                  <a:pt x="5540" y="13861"/>
                  <a:pt x="5531" y="13944"/>
                </a:cubicBezTo>
                <a:cubicBezTo>
                  <a:pt x="5520" y="14076"/>
                  <a:pt x="5437" y="14146"/>
                  <a:pt x="5309" y="14162"/>
                </a:cubicBezTo>
                <a:cubicBezTo>
                  <a:pt x="5293" y="14163"/>
                  <a:pt x="5277" y="14164"/>
                  <a:pt x="5260" y="14164"/>
                </a:cubicBezTo>
                <a:cubicBezTo>
                  <a:pt x="5239" y="14164"/>
                  <a:pt x="5217" y="14163"/>
                  <a:pt x="5195" y="14163"/>
                </a:cubicBezTo>
                <a:cubicBezTo>
                  <a:pt x="4223" y="14163"/>
                  <a:pt x="3251" y="14164"/>
                  <a:pt x="2279" y="14164"/>
                </a:cubicBezTo>
                <a:cubicBezTo>
                  <a:pt x="1793" y="14164"/>
                  <a:pt x="1307" y="14164"/>
                  <a:pt x="821" y="14163"/>
                </a:cubicBezTo>
                <a:cubicBezTo>
                  <a:pt x="557" y="14163"/>
                  <a:pt x="475" y="14089"/>
                  <a:pt x="485" y="13824"/>
                </a:cubicBezTo>
                <a:cubicBezTo>
                  <a:pt x="502" y="13337"/>
                  <a:pt x="484" y="12842"/>
                  <a:pt x="564" y="12364"/>
                </a:cubicBezTo>
                <a:cubicBezTo>
                  <a:pt x="652" y="11834"/>
                  <a:pt x="834" y="11320"/>
                  <a:pt x="977" y="10798"/>
                </a:cubicBezTo>
                <a:cubicBezTo>
                  <a:pt x="1078" y="10428"/>
                  <a:pt x="1185" y="10059"/>
                  <a:pt x="1282" y="9688"/>
                </a:cubicBezTo>
                <a:cubicBezTo>
                  <a:pt x="1306" y="9600"/>
                  <a:pt x="1342" y="9567"/>
                  <a:pt x="1420" y="9567"/>
                </a:cubicBezTo>
                <a:cubicBezTo>
                  <a:pt x="1429" y="9567"/>
                  <a:pt x="1439" y="9567"/>
                  <a:pt x="1449" y="9568"/>
                </a:cubicBezTo>
                <a:cubicBezTo>
                  <a:pt x="1701" y="9591"/>
                  <a:pt x="1881" y="9787"/>
                  <a:pt x="1881" y="10063"/>
                </a:cubicBezTo>
                <a:cubicBezTo>
                  <a:pt x="1882" y="10898"/>
                  <a:pt x="1881" y="11734"/>
                  <a:pt x="1882" y="12571"/>
                </a:cubicBezTo>
                <a:cubicBezTo>
                  <a:pt x="1882" y="12698"/>
                  <a:pt x="1882" y="12828"/>
                  <a:pt x="1905" y="12953"/>
                </a:cubicBezTo>
                <a:cubicBezTo>
                  <a:pt x="1979" y="13360"/>
                  <a:pt x="2328" y="13667"/>
                  <a:pt x="2743" y="13675"/>
                </a:cubicBezTo>
                <a:cubicBezTo>
                  <a:pt x="2980" y="13680"/>
                  <a:pt x="3218" y="13681"/>
                  <a:pt x="3456" y="13681"/>
                </a:cubicBezTo>
                <a:cubicBezTo>
                  <a:pt x="3755" y="13681"/>
                  <a:pt x="4054" y="13679"/>
                  <a:pt x="4353" y="13678"/>
                </a:cubicBezTo>
                <a:cubicBezTo>
                  <a:pt x="4499" y="13677"/>
                  <a:pt x="4588" y="13595"/>
                  <a:pt x="4591" y="13469"/>
                </a:cubicBezTo>
                <a:cubicBezTo>
                  <a:pt x="4594" y="13338"/>
                  <a:pt x="4504" y="13252"/>
                  <a:pt x="4349" y="13252"/>
                </a:cubicBezTo>
                <a:cubicBezTo>
                  <a:pt x="4163" y="13251"/>
                  <a:pt x="3977" y="13251"/>
                  <a:pt x="3791" y="13251"/>
                </a:cubicBezTo>
                <a:cubicBezTo>
                  <a:pt x="3588" y="13251"/>
                  <a:pt x="3384" y="13251"/>
                  <a:pt x="3181" y="13251"/>
                </a:cubicBezTo>
                <a:cubicBezTo>
                  <a:pt x="3067" y="13251"/>
                  <a:pt x="2952" y="13251"/>
                  <a:pt x="2838" y="13251"/>
                </a:cubicBezTo>
                <a:cubicBezTo>
                  <a:pt x="2499" y="13249"/>
                  <a:pt x="2310" y="13061"/>
                  <a:pt x="2310" y="12721"/>
                </a:cubicBezTo>
                <a:cubicBezTo>
                  <a:pt x="2308" y="11871"/>
                  <a:pt x="2294" y="11020"/>
                  <a:pt x="2315" y="10170"/>
                </a:cubicBezTo>
                <a:cubicBezTo>
                  <a:pt x="2326" y="9693"/>
                  <a:pt x="2089" y="9220"/>
                  <a:pt x="1442" y="9128"/>
                </a:cubicBezTo>
                <a:cubicBezTo>
                  <a:pt x="1563" y="8693"/>
                  <a:pt x="1680" y="8269"/>
                  <a:pt x="1798" y="7845"/>
                </a:cubicBezTo>
                <a:cubicBezTo>
                  <a:pt x="2092" y="6785"/>
                  <a:pt x="2387" y="5725"/>
                  <a:pt x="2679" y="4666"/>
                </a:cubicBezTo>
                <a:cubicBezTo>
                  <a:pt x="2700" y="4588"/>
                  <a:pt x="2719" y="4533"/>
                  <a:pt x="2824" y="4533"/>
                </a:cubicBezTo>
                <a:close/>
                <a:moveTo>
                  <a:pt x="2364" y="0"/>
                </a:moveTo>
                <a:cubicBezTo>
                  <a:pt x="2333" y="12"/>
                  <a:pt x="2305" y="26"/>
                  <a:pt x="2274" y="34"/>
                </a:cubicBezTo>
                <a:cubicBezTo>
                  <a:pt x="1858" y="156"/>
                  <a:pt x="1574" y="418"/>
                  <a:pt x="1468" y="838"/>
                </a:cubicBezTo>
                <a:cubicBezTo>
                  <a:pt x="1314" y="1436"/>
                  <a:pt x="1179" y="2037"/>
                  <a:pt x="1040" y="2639"/>
                </a:cubicBezTo>
                <a:cubicBezTo>
                  <a:pt x="993" y="2848"/>
                  <a:pt x="1106" y="3052"/>
                  <a:pt x="1305" y="3135"/>
                </a:cubicBezTo>
                <a:cubicBezTo>
                  <a:pt x="1343" y="3152"/>
                  <a:pt x="1382" y="3163"/>
                  <a:pt x="1425" y="3178"/>
                </a:cubicBezTo>
                <a:cubicBezTo>
                  <a:pt x="1425" y="3412"/>
                  <a:pt x="1421" y="3639"/>
                  <a:pt x="1425" y="3867"/>
                </a:cubicBezTo>
                <a:cubicBezTo>
                  <a:pt x="1434" y="4249"/>
                  <a:pt x="1715" y="4528"/>
                  <a:pt x="2096" y="4536"/>
                </a:cubicBezTo>
                <a:cubicBezTo>
                  <a:pt x="2147" y="4538"/>
                  <a:pt x="2199" y="4538"/>
                  <a:pt x="2263" y="4538"/>
                </a:cubicBezTo>
                <a:cubicBezTo>
                  <a:pt x="2252" y="4592"/>
                  <a:pt x="2246" y="4635"/>
                  <a:pt x="2235" y="4674"/>
                </a:cubicBezTo>
                <a:cubicBezTo>
                  <a:pt x="1750" y="6418"/>
                  <a:pt x="1265" y="8164"/>
                  <a:pt x="780" y="9908"/>
                </a:cubicBezTo>
                <a:cubicBezTo>
                  <a:pt x="574" y="10658"/>
                  <a:pt x="363" y="11407"/>
                  <a:pt x="162" y="12157"/>
                </a:cubicBezTo>
                <a:cubicBezTo>
                  <a:pt x="0" y="12763"/>
                  <a:pt x="48" y="13384"/>
                  <a:pt x="65" y="14000"/>
                </a:cubicBezTo>
                <a:cubicBezTo>
                  <a:pt x="75" y="14340"/>
                  <a:pt x="383" y="14590"/>
                  <a:pt x="735" y="14590"/>
                </a:cubicBezTo>
                <a:cubicBezTo>
                  <a:pt x="1493" y="14592"/>
                  <a:pt x="2251" y="14592"/>
                  <a:pt x="3008" y="14592"/>
                </a:cubicBezTo>
                <a:cubicBezTo>
                  <a:pt x="3766" y="14592"/>
                  <a:pt x="4523" y="14592"/>
                  <a:pt x="5281" y="14590"/>
                </a:cubicBezTo>
                <a:cubicBezTo>
                  <a:pt x="5673" y="14590"/>
                  <a:pt x="5954" y="14312"/>
                  <a:pt x="5963" y="13920"/>
                </a:cubicBezTo>
                <a:cubicBezTo>
                  <a:pt x="5968" y="13616"/>
                  <a:pt x="5968" y="13311"/>
                  <a:pt x="5963" y="13008"/>
                </a:cubicBezTo>
                <a:cubicBezTo>
                  <a:pt x="5954" y="12614"/>
                  <a:pt x="5675" y="12343"/>
                  <a:pt x="5280" y="12339"/>
                </a:cubicBezTo>
                <a:cubicBezTo>
                  <a:pt x="5214" y="12338"/>
                  <a:pt x="5147" y="12337"/>
                  <a:pt x="5081" y="12337"/>
                </a:cubicBezTo>
                <a:cubicBezTo>
                  <a:pt x="4947" y="12337"/>
                  <a:pt x="4812" y="12339"/>
                  <a:pt x="4671" y="12339"/>
                </a:cubicBezTo>
                <a:cubicBezTo>
                  <a:pt x="4681" y="12289"/>
                  <a:pt x="4688" y="12253"/>
                  <a:pt x="4698" y="12218"/>
                </a:cubicBezTo>
                <a:cubicBezTo>
                  <a:pt x="5174" y="10496"/>
                  <a:pt x="5652" y="8774"/>
                  <a:pt x="6130" y="7052"/>
                </a:cubicBezTo>
                <a:cubicBezTo>
                  <a:pt x="6178" y="6881"/>
                  <a:pt x="6248" y="6827"/>
                  <a:pt x="6427" y="6825"/>
                </a:cubicBezTo>
                <a:cubicBezTo>
                  <a:pt x="6482" y="6824"/>
                  <a:pt x="6537" y="6824"/>
                  <a:pt x="6592" y="6824"/>
                </a:cubicBezTo>
                <a:cubicBezTo>
                  <a:pt x="6743" y="6824"/>
                  <a:pt x="6894" y="6825"/>
                  <a:pt x="7045" y="6825"/>
                </a:cubicBezTo>
                <a:cubicBezTo>
                  <a:pt x="7100" y="6825"/>
                  <a:pt x="7156" y="6825"/>
                  <a:pt x="7211" y="6825"/>
                </a:cubicBezTo>
                <a:cubicBezTo>
                  <a:pt x="7618" y="6822"/>
                  <a:pt x="7842" y="6649"/>
                  <a:pt x="7952" y="6254"/>
                </a:cubicBezTo>
                <a:cubicBezTo>
                  <a:pt x="8096" y="5734"/>
                  <a:pt x="8244" y="5214"/>
                  <a:pt x="8382" y="4691"/>
                </a:cubicBezTo>
                <a:cubicBezTo>
                  <a:pt x="8412" y="4574"/>
                  <a:pt x="8462" y="4533"/>
                  <a:pt x="8572" y="4533"/>
                </a:cubicBezTo>
                <a:cubicBezTo>
                  <a:pt x="8580" y="4533"/>
                  <a:pt x="8587" y="4533"/>
                  <a:pt x="8595" y="4533"/>
                </a:cubicBezTo>
                <a:cubicBezTo>
                  <a:pt x="8705" y="4538"/>
                  <a:pt x="8814" y="4540"/>
                  <a:pt x="8924" y="4540"/>
                </a:cubicBezTo>
                <a:cubicBezTo>
                  <a:pt x="9071" y="4540"/>
                  <a:pt x="9218" y="4537"/>
                  <a:pt x="9366" y="4536"/>
                </a:cubicBezTo>
                <a:cubicBezTo>
                  <a:pt x="9800" y="4535"/>
                  <a:pt x="10075" y="4261"/>
                  <a:pt x="10081" y="3825"/>
                </a:cubicBezTo>
                <a:cubicBezTo>
                  <a:pt x="10084" y="3602"/>
                  <a:pt x="10077" y="3379"/>
                  <a:pt x="10085" y="3156"/>
                </a:cubicBezTo>
                <a:cubicBezTo>
                  <a:pt x="10087" y="3110"/>
                  <a:pt x="10120" y="3048"/>
                  <a:pt x="10158" y="3024"/>
                </a:cubicBezTo>
                <a:cubicBezTo>
                  <a:pt x="10458" y="2845"/>
                  <a:pt x="10632" y="2581"/>
                  <a:pt x="10711" y="2247"/>
                </a:cubicBezTo>
                <a:cubicBezTo>
                  <a:pt x="10833" y="1725"/>
                  <a:pt x="10957" y="1204"/>
                  <a:pt x="11080" y="682"/>
                </a:cubicBezTo>
                <a:cubicBezTo>
                  <a:pt x="11168" y="314"/>
                  <a:pt x="11117" y="192"/>
                  <a:pt x="10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 name="Google Shape;1426;p66"/>
          <p:cNvGrpSpPr/>
          <p:nvPr/>
        </p:nvGrpSpPr>
        <p:grpSpPr>
          <a:xfrm>
            <a:off x="7193274" y="3357498"/>
            <a:ext cx="396804" cy="436644"/>
            <a:chOff x="7193274" y="3357498"/>
            <a:chExt cx="396804" cy="436644"/>
          </a:xfrm>
        </p:grpSpPr>
        <p:sp>
          <p:nvSpPr>
            <p:cNvPr id="1427" name="Google Shape;1427;p66"/>
            <p:cNvSpPr/>
            <p:nvPr/>
          </p:nvSpPr>
          <p:spPr>
            <a:xfrm>
              <a:off x="7193274" y="3357498"/>
              <a:ext cx="287260" cy="203765"/>
            </a:xfrm>
            <a:custGeom>
              <a:rect b="b" l="l" r="r" t="t"/>
              <a:pathLst>
                <a:path extrusionOk="0" h="6782" w="9561">
                  <a:moveTo>
                    <a:pt x="635" y="0"/>
                  </a:moveTo>
                  <a:cubicBezTo>
                    <a:pt x="167" y="201"/>
                    <a:pt x="0" y="563"/>
                    <a:pt x="4" y="1064"/>
                  </a:cubicBezTo>
                  <a:cubicBezTo>
                    <a:pt x="20" y="2637"/>
                    <a:pt x="10" y="4210"/>
                    <a:pt x="10" y="5784"/>
                  </a:cubicBezTo>
                  <a:cubicBezTo>
                    <a:pt x="10" y="6418"/>
                    <a:pt x="370" y="6781"/>
                    <a:pt x="1005" y="6781"/>
                  </a:cubicBezTo>
                  <a:cubicBezTo>
                    <a:pt x="1564" y="6781"/>
                    <a:pt x="2123" y="6782"/>
                    <a:pt x="2682" y="6782"/>
                  </a:cubicBezTo>
                  <a:cubicBezTo>
                    <a:pt x="3801" y="6782"/>
                    <a:pt x="4919" y="6781"/>
                    <a:pt x="6037" y="6781"/>
                  </a:cubicBezTo>
                  <a:cubicBezTo>
                    <a:pt x="6089" y="6781"/>
                    <a:pt x="6142" y="6781"/>
                    <a:pt x="6193" y="6771"/>
                  </a:cubicBezTo>
                  <a:cubicBezTo>
                    <a:pt x="6300" y="6751"/>
                    <a:pt x="6356" y="6680"/>
                    <a:pt x="6359" y="6572"/>
                  </a:cubicBezTo>
                  <a:cubicBezTo>
                    <a:pt x="6360" y="6463"/>
                    <a:pt x="6307" y="6389"/>
                    <a:pt x="6200" y="6366"/>
                  </a:cubicBezTo>
                  <a:cubicBezTo>
                    <a:pt x="6152" y="6356"/>
                    <a:pt x="6101" y="6355"/>
                    <a:pt x="6050" y="6355"/>
                  </a:cubicBezTo>
                  <a:cubicBezTo>
                    <a:pt x="6038" y="6355"/>
                    <a:pt x="6027" y="6355"/>
                    <a:pt x="6016" y="6355"/>
                  </a:cubicBezTo>
                  <a:lnTo>
                    <a:pt x="998" y="6355"/>
                  </a:lnTo>
                  <a:cubicBezTo>
                    <a:pt x="609" y="6354"/>
                    <a:pt x="437" y="6179"/>
                    <a:pt x="437" y="5789"/>
                  </a:cubicBezTo>
                  <a:cubicBezTo>
                    <a:pt x="437" y="4172"/>
                    <a:pt x="436" y="2557"/>
                    <a:pt x="437" y="941"/>
                  </a:cubicBezTo>
                  <a:cubicBezTo>
                    <a:pt x="437" y="580"/>
                    <a:pt x="617" y="398"/>
                    <a:pt x="978" y="398"/>
                  </a:cubicBezTo>
                  <a:lnTo>
                    <a:pt x="8584" y="398"/>
                  </a:lnTo>
                  <a:cubicBezTo>
                    <a:pt x="8945" y="398"/>
                    <a:pt x="9129" y="580"/>
                    <a:pt x="9131" y="938"/>
                  </a:cubicBezTo>
                  <a:cubicBezTo>
                    <a:pt x="9132" y="1274"/>
                    <a:pt x="9131" y="1611"/>
                    <a:pt x="9132" y="1947"/>
                  </a:cubicBezTo>
                  <a:cubicBezTo>
                    <a:pt x="9132" y="2125"/>
                    <a:pt x="9207" y="2220"/>
                    <a:pt x="9341" y="2220"/>
                  </a:cubicBezTo>
                  <a:cubicBezTo>
                    <a:pt x="9343" y="2220"/>
                    <a:pt x="9345" y="2220"/>
                    <a:pt x="9347" y="2220"/>
                  </a:cubicBezTo>
                  <a:cubicBezTo>
                    <a:pt x="9479" y="2217"/>
                    <a:pt x="9557" y="2123"/>
                    <a:pt x="9557" y="1953"/>
                  </a:cubicBezTo>
                  <a:cubicBezTo>
                    <a:pt x="9559" y="1597"/>
                    <a:pt x="9561" y="1242"/>
                    <a:pt x="9557" y="886"/>
                  </a:cubicBezTo>
                  <a:cubicBezTo>
                    <a:pt x="9551" y="556"/>
                    <a:pt x="9415" y="293"/>
                    <a:pt x="9134" y="110"/>
                  </a:cubicBezTo>
                  <a:cubicBezTo>
                    <a:pt x="9072" y="71"/>
                    <a:pt x="9004" y="37"/>
                    <a:pt x="8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6"/>
            <p:cNvSpPr/>
            <p:nvPr/>
          </p:nvSpPr>
          <p:spPr>
            <a:xfrm>
              <a:off x="7398722" y="3438650"/>
              <a:ext cx="191357" cy="355492"/>
            </a:xfrm>
            <a:custGeom>
              <a:rect b="b" l="l" r="r" t="t"/>
              <a:pathLst>
                <a:path extrusionOk="0" h="11832" w="6369">
                  <a:moveTo>
                    <a:pt x="4573" y="440"/>
                  </a:moveTo>
                  <a:cubicBezTo>
                    <a:pt x="4573" y="514"/>
                    <a:pt x="4574" y="579"/>
                    <a:pt x="4573" y="643"/>
                  </a:cubicBezTo>
                  <a:cubicBezTo>
                    <a:pt x="4566" y="823"/>
                    <a:pt x="4477" y="915"/>
                    <a:pt x="4297" y="916"/>
                  </a:cubicBezTo>
                  <a:cubicBezTo>
                    <a:pt x="4157" y="916"/>
                    <a:pt x="4016" y="917"/>
                    <a:pt x="3875" y="917"/>
                  </a:cubicBezTo>
                  <a:cubicBezTo>
                    <a:pt x="3594" y="917"/>
                    <a:pt x="3313" y="916"/>
                    <a:pt x="3032" y="916"/>
                  </a:cubicBezTo>
                  <a:lnTo>
                    <a:pt x="2165" y="916"/>
                  </a:lnTo>
                  <a:cubicBezTo>
                    <a:pt x="1864" y="916"/>
                    <a:pt x="1801" y="850"/>
                    <a:pt x="1808" y="545"/>
                  </a:cubicBezTo>
                  <a:cubicBezTo>
                    <a:pt x="1808" y="513"/>
                    <a:pt x="1813" y="480"/>
                    <a:pt x="1818" y="440"/>
                  </a:cubicBezTo>
                  <a:close/>
                  <a:moveTo>
                    <a:pt x="3260" y="1"/>
                  </a:moveTo>
                  <a:cubicBezTo>
                    <a:pt x="2542" y="1"/>
                    <a:pt x="1825" y="4"/>
                    <a:pt x="1108" y="8"/>
                  </a:cubicBezTo>
                  <a:cubicBezTo>
                    <a:pt x="582" y="12"/>
                    <a:pt x="132" y="392"/>
                    <a:pt x="40" y="902"/>
                  </a:cubicBezTo>
                  <a:cubicBezTo>
                    <a:pt x="0" y="1118"/>
                    <a:pt x="14" y="1346"/>
                    <a:pt x="14" y="1568"/>
                  </a:cubicBezTo>
                  <a:cubicBezTo>
                    <a:pt x="14" y="1715"/>
                    <a:pt x="97" y="1796"/>
                    <a:pt x="223" y="1796"/>
                  </a:cubicBezTo>
                  <a:cubicBezTo>
                    <a:pt x="225" y="1796"/>
                    <a:pt x="227" y="1796"/>
                    <a:pt x="229" y="1796"/>
                  </a:cubicBezTo>
                  <a:cubicBezTo>
                    <a:pt x="357" y="1795"/>
                    <a:pt x="430" y="1713"/>
                    <a:pt x="436" y="1560"/>
                  </a:cubicBezTo>
                  <a:cubicBezTo>
                    <a:pt x="440" y="1422"/>
                    <a:pt x="435" y="1284"/>
                    <a:pt x="439" y="1147"/>
                  </a:cubicBezTo>
                  <a:cubicBezTo>
                    <a:pt x="452" y="721"/>
                    <a:pt x="762" y="429"/>
                    <a:pt x="1165" y="429"/>
                  </a:cubicBezTo>
                  <a:cubicBezTo>
                    <a:pt x="1236" y="429"/>
                    <a:pt x="1309" y="438"/>
                    <a:pt x="1383" y="456"/>
                  </a:cubicBezTo>
                  <a:cubicBezTo>
                    <a:pt x="1383" y="542"/>
                    <a:pt x="1379" y="631"/>
                    <a:pt x="1385" y="721"/>
                  </a:cubicBezTo>
                  <a:cubicBezTo>
                    <a:pt x="1406" y="1066"/>
                    <a:pt x="1676" y="1336"/>
                    <a:pt x="2023" y="1339"/>
                  </a:cubicBezTo>
                  <a:cubicBezTo>
                    <a:pt x="2390" y="1342"/>
                    <a:pt x="2757" y="1344"/>
                    <a:pt x="3125" y="1344"/>
                  </a:cubicBezTo>
                  <a:cubicBezTo>
                    <a:pt x="3535" y="1344"/>
                    <a:pt x="3945" y="1342"/>
                    <a:pt x="4355" y="1339"/>
                  </a:cubicBezTo>
                  <a:cubicBezTo>
                    <a:pt x="4664" y="1338"/>
                    <a:pt x="4918" y="1118"/>
                    <a:pt x="4977" y="816"/>
                  </a:cubicBezTo>
                  <a:cubicBezTo>
                    <a:pt x="5001" y="697"/>
                    <a:pt x="5000" y="572"/>
                    <a:pt x="5010" y="442"/>
                  </a:cubicBezTo>
                  <a:cubicBezTo>
                    <a:pt x="5068" y="434"/>
                    <a:pt x="5123" y="430"/>
                    <a:pt x="5176" y="430"/>
                  </a:cubicBezTo>
                  <a:cubicBezTo>
                    <a:pt x="5677" y="430"/>
                    <a:pt x="5947" y="794"/>
                    <a:pt x="5946" y="1263"/>
                  </a:cubicBezTo>
                  <a:cubicBezTo>
                    <a:pt x="5933" y="4368"/>
                    <a:pt x="5940" y="7472"/>
                    <a:pt x="5940" y="10575"/>
                  </a:cubicBezTo>
                  <a:cubicBezTo>
                    <a:pt x="5940" y="10633"/>
                    <a:pt x="5942" y="10690"/>
                    <a:pt x="5937" y="10747"/>
                  </a:cubicBezTo>
                  <a:cubicBezTo>
                    <a:pt x="5912" y="11112"/>
                    <a:pt x="5624" y="11402"/>
                    <a:pt x="5258" y="11403"/>
                  </a:cubicBezTo>
                  <a:cubicBezTo>
                    <a:pt x="4636" y="11405"/>
                    <a:pt x="4014" y="11406"/>
                    <a:pt x="3391" y="11406"/>
                  </a:cubicBezTo>
                  <a:cubicBezTo>
                    <a:pt x="2635" y="11406"/>
                    <a:pt x="1878" y="11405"/>
                    <a:pt x="1122" y="11403"/>
                  </a:cubicBezTo>
                  <a:cubicBezTo>
                    <a:pt x="853" y="11402"/>
                    <a:pt x="640" y="11272"/>
                    <a:pt x="527" y="11032"/>
                  </a:cubicBezTo>
                  <a:cubicBezTo>
                    <a:pt x="465" y="10901"/>
                    <a:pt x="442" y="10741"/>
                    <a:pt x="442" y="10593"/>
                  </a:cubicBezTo>
                  <a:cubicBezTo>
                    <a:pt x="436" y="7945"/>
                    <a:pt x="437" y="5296"/>
                    <a:pt x="437" y="2646"/>
                  </a:cubicBezTo>
                  <a:cubicBezTo>
                    <a:pt x="437" y="2580"/>
                    <a:pt x="439" y="2513"/>
                    <a:pt x="426" y="2448"/>
                  </a:cubicBezTo>
                  <a:cubicBezTo>
                    <a:pt x="406" y="2354"/>
                    <a:pt x="340" y="2291"/>
                    <a:pt x="258" y="2291"/>
                  </a:cubicBezTo>
                  <a:cubicBezTo>
                    <a:pt x="246" y="2291"/>
                    <a:pt x="234" y="2292"/>
                    <a:pt x="222" y="2295"/>
                  </a:cubicBezTo>
                  <a:cubicBezTo>
                    <a:pt x="148" y="2310"/>
                    <a:pt x="79" y="2383"/>
                    <a:pt x="27" y="2447"/>
                  </a:cubicBezTo>
                  <a:cubicBezTo>
                    <a:pt x="0" y="2479"/>
                    <a:pt x="11" y="2547"/>
                    <a:pt x="11" y="2599"/>
                  </a:cubicBezTo>
                  <a:cubicBezTo>
                    <a:pt x="11" y="5272"/>
                    <a:pt x="10" y="7944"/>
                    <a:pt x="11" y="10617"/>
                  </a:cubicBezTo>
                  <a:cubicBezTo>
                    <a:pt x="11" y="11365"/>
                    <a:pt x="480" y="11832"/>
                    <a:pt x="1227" y="11832"/>
                  </a:cubicBezTo>
                  <a:lnTo>
                    <a:pt x="5138" y="11832"/>
                  </a:lnTo>
                  <a:cubicBezTo>
                    <a:pt x="5901" y="11832"/>
                    <a:pt x="6366" y="11367"/>
                    <a:pt x="6366" y="10600"/>
                  </a:cubicBezTo>
                  <a:cubicBezTo>
                    <a:pt x="6366" y="8576"/>
                    <a:pt x="6366" y="6554"/>
                    <a:pt x="6366" y="4530"/>
                  </a:cubicBezTo>
                  <a:cubicBezTo>
                    <a:pt x="6366" y="3407"/>
                    <a:pt x="6369" y="2284"/>
                    <a:pt x="6365" y="1161"/>
                  </a:cubicBezTo>
                  <a:cubicBezTo>
                    <a:pt x="6363" y="521"/>
                    <a:pt x="5898" y="15"/>
                    <a:pt x="5274" y="9"/>
                  </a:cubicBezTo>
                  <a:cubicBezTo>
                    <a:pt x="4603" y="3"/>
                    <a:pt x="3931"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6"/>
            <p:cNvSpPr/>
            <p:nvPr/>
          </p:nvSpPr>
          <p:spPr>
            <a:xfrm>
              <a:off x="7426423" y="3562075"/>
              <a:ext cx="136795" cy="122584"/>
            </a:xfrm>
            <a:custGeom>
              <a:rect b="b" l="l" r="r" t="t"/>
              <a:pathLst>
                <a:path extrusionOk="0" h="4080" w="4553">
                  <a:moveTo>
                    <a:pt x="2263" y="428"/>
                  </a:moveTo>
                  <a:cubicBezTo>
                    <a:pt x="2451" y="428"/>
                    <a:pt x="2638" y="428"/>
                    <a:pt x="2825" y="429"/>
                  </a:cubicBezTo>
                  <a:cubicBezTo>
                    <a:pt x="2959" y="429"/>
                    <a:pt x="3049" y="492"/>
                    <a:pt x="3088" y="623"/>
                  </a:cubicBezTo>
                  <a:cubicBezTo>
                    <a:pt x="3116" y="718"/>
                    <a:pt x="3156" y="811"/>
                    <a:pt x="3181" y="907"/>
                  </a:cubicBezTo>
                  <a:cubicBezTo>
                    <a:pt x="3220" y="1052"/>
                    <a:pt x="3310" y="1115"/>
                    <a:pt x="3452" y="1115"/>
                  </a:cubicBezTo>
                  <a:cubicBezTo>
                    <a:pt x="3459" y="1115"/>
                    <a:pt x="3467" y="1115"/>
                    <a:pt x="3475" y="1115"/>
                  </a:cubicBezTo>
                  <a:cubicBezTo>
                    <a:pt x="3523" y="1112"/>
                    <a:pt x="3571" y="1111"/>
                    <a:pt x="3619" y="1111"/>
                  </a:cubicBezTo>
                  <a:cubicBezTo>
                    <a:pt x="3685" y="1111"/>
                    <a:pt x="3750" y="1113"/>
                    <a:pt x="3815" y="1115"/>
                  </a:cubicBezTo>
                  <a:cubicBezTo>
                    <a:pt x="4016" y="1119"/>
                    <a:pt x="4105" y="1203"/>
                    <a:pt x="4106" y="1400"/>
                  </a:cubicBezTo>
                  <a:cubicBezTo>
                    <a:pt x="4107" y="2054"/>
                    <a:pt x="4107" y="2707"/>
                    <a:pt x="4106" y="3361"/>
                  </a:cubicBezTo>
                  <a:cubicBezTo>
                    <a:pt x="4105" y="3562"/>
                    <a:pt x="4012" y="3650"/>
                    <a:pt x="3804" y="3652"/>
                  </a:cubicBezTo>
                  <a:cubicBezTo>
                    <a:pt x="3633" y="3652"/>
                    <a:pt x="3463" y="3652"/>
                    <a:pt x="3292" y="3652"/>
                  </a:cubicBezTo>
                  <a:cubicBezTo>
                    <a:pt x="2951" y="3652"/>
                    <a:pt x="2610" y="3652"/>
                    <a:pt x="2269" y="3652"/>
                  </a:cubicBezTo>
                  <a:lnTo>
                    <a:pt x="748" y="3652"/>
                  </a:lnTo>
                  <a:cubicBezTo>
                    <a:pt x="512" y="3652"/>
                    <a:pt x="429" y="3572"/>
                    <a:pt x="429" y="3337"/>
                  </a:cubicBezTo>
                  <a:cubicBezTo>
                    <a:pt x="428" y="2697"/>
                    <a:pt x="428" y="2059"/>
                    <a:pt x="429" y="1420"/>
                  </a:cubicBezTo>
                  <a:cubicBezTo>
                    <a:pt x="429" y="1192"/>
                    <a:pt x="509" y="1116"/>
                    <a:pt x="740" y="1113"/>
                  </a:cubicBezTo>
                  <a:cubicBezTo>
                    <a:pt x="779" y="1113"/>
                    <a:pt x="819" y="1113"/>
                    <a:pt x="859" y="1113"/>
                  </a:cubicBezTo>
                  <a:cubicBezTo>
                    <a:pt x="938" y="1113"/>
                    <a:pt x="1017" y="1113"/>
                    <a:pt x="1095" y="1113"/>
                  </a:cubicBezTo>
                  <a:cubicBezTo>
                    <a:pt x="1220" y="1113"/>
                    <a:pt x="1300" y="1056"/>
                    <a:pt x="1338" y="936"/>
                  </a:cubicBezTo>
                  <a:cubicBezTo>
                    <a:pt x="1372" y="834"/>
                    <a:pt x="1407" y="730"/>
                    <a:pt x="1441" y="627"/>
                  </a:cubicBezTo>
                  <a:cubicBezTo>
                    <a:pt x="1482" y="498"/>
                    <a:pt x="1567" y="429"/>
                    <a:pt x="1702" y="429"/>
                  </a:cubicBezTo>
                  <a:cubicBezTo>
                    <a:pt x="1889" y="428"/>
                    <a:pt x="2076" y="428"/>
                    <a:pt x="2263" y="428"/>
                  </a:cubicBezTo>
                  <a:close/>
                  <a:moveTo>
                    <a:pt x="2293" y="0"/>
                  </a:moveTo>
                  <a:cubicBezTo>
                    <a:pt x="2077" y="0"/>
                    <a:pt x="1860" y="3"/>
                    <a:pt x="1643" y="10"/>
                  </a:cubicBezTo>
                  <a:cubicBezTo>
                    <a:pt x="1343" y="20"/>
                    <a:pt x="1146" y="194"/>
                    <a:pt x="1043" y="474"/>
                  </a:cubicBezTo>
                  <a:cubicBezTo>
                    <a:pt x="966" y="686"/>
                    <a:pt x="967" y="686"/>
                    <a:pt x="744" y="687"/>
                  </a:cubicBezTo>
                  <a:cubicBezTo>
                    <a:pt x="269" y="690"/>
                    <a:pt x="3" y="952"/>
                    <a:pt x="3" y="1425"/>
                  </a:cubicBezTo>
                  <a:cubicBezTo>
                    <a:pt x="0" y="2065"/>
                    <a:pt x="0" y="2704"/>
                    <a:pt x="3" y="3344"/>
                  </a:cubicBezTo>
                  <a:cubicBezTo>
                    <a:pt x="3" y="3805"/>
                    <a:pt x="276" y="4076"/>
                    <a:pt x="735" y="4078"/>
                  </a:cubicBezTo>
                  <a:cubicBezTo>
                    <a:pt x="1243" y="4079"/>
                    <a:pt x="1749" y="4079"/>
                    <a:pt x="2256" y="4079"/>
                  </a:cubicBezTo>
                  <a:cubicBezTo>
                    <a:pt x="2768" y="4079"/>
                    <a:pt x="3279" y="4079"/>
                    <a:pt x="3791" y="4078"/>
                  </a:cubicBezTo>
                  <a:cubicBezTo>
                    <a:pt x="4258" y="4078"/>
                    <a:pt x="4532" y="3802"/>
                    <a:pt x="4533" y="3336"/>
                  </a:cubicBezTo>
                  <a:cubicBezTo>
                    <a:pt x="4533" y="2720"/>
                    <a:pt x="4518" y="2103"/>
                    <a:pt x="4537" y="1487"/>
                  </a:cubicBezTo>
                  <a:cubicBezTo>
                    <a:pt x="4552" y="1052"/>
                    <a:pt x="4306" y="685"/>
                    <a:pt x="3822" y="685"/>
                  </a:cubicBezTo>
                  <a:cubicBezTo>
                    <a:pt x="3795" y="685"/>
                    <a:pt x="3767" y="686"/>
                    <a:pt x="3738" y="689"/>
                  </a:cubicBezTo>
                  <a:cubicBezTo>
                    <a:pt x="3725" y="690"/>
                    <a:pt x="3712" y="690"/>
                    <a:pt x="3701" y="690"/>
                  </a:cubicBezTo>
                  <a:cubicBezTo>
                    <a:pt x="3590" y="690"/>
                    <a:pt x="3536" y="641"/>
                    <a:pt x="3502" y="520"/>
                  </a:cubicBezTo>
                  <a:cubicBezTo>
                    <a:pt x="3412" y="207"/>
                    <a:pt x="3201" y="16"/>
                    <a:pt x="2866" y="7"/>
                  </a:cubicBezTo>
                  <a:cubicBezTo>
                    <a:pt x="2675" y="3"/>
                    <a:pt x="2484" y="0"/>
                    <a:pt x="2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6"/>
            <p:cNvSpPr/>
            <p:nvPr/>
          </p:nvSpPr>
          <p:spPr>
            <a:xfrm>
              <a:off x="7426333" y="3699170"/>
              <a:ext cx="136314" cy="12859"/>
            </a:xfrm>
            <a:custGeom>
              <a:rect b="b" l="l" r="r" t="t"/>
              <a:pathLst>
                <a:path extrusionOk="0" h="428" w="4537">
                  <a:moveTo>
                    <a:pt x="257" y="0"/>
                  </a:moveTo>
                  <a:cubicBezTo>
                    <a:pt x="239" y="0"/>
                    <a:pt x="221" y="1"/>
                    <a:pt x="203" y="2"/>
                  </a:cubicBezTo>
                  <a:cubicBezTo>
                    <a:pt x="88" y="15"/>
                    <a:pt x="19" y="80"/>
                    <a:pt x="10" y="194"/>
                  </a:cubicBezTo>
                  <a:cubicBezTo>
                    <a:pt x="0" y="316"/>
                    <a:pt x="65" y="392"/>
                    <a:pt x="180" y="420"/>
                  </a:cubicBezTo>
                  <a:cubicBezTo>
                    <a:pt x="206" y="426"/>
                    <a:pt x="233" y="428"/>
                    <a:pt x="261" y="428"/>
                  </a:cubicBezTo>
                  <a:cubicBezTo>
                    <a:pt x="281" y="428"/>
                    <a:pt x="302" y="427"/>
                    <a:pt x="322" y="427"/>
                  </a:cubicBezTo>
                  <a:lnTo>
                    <a:pt x="4202" y="427"/>
                  </a:lnTo>
                  <a:cubicBezTo>
                    <a:pt x="4224" y="427"/>
                    <a:pt x="4246" y="428"/>
                    <a:pt x="4268" y="428"/>
                  </a:cubicBezTo>
                  <a:cubicBezTo>
                    <a:pt x="4279" y="428"/>
                    <a:pt x="4290" y="427"/>
                    <a:pt x="4302" y="427"/>
                  </a:cubicBezTo>
                  <a:cubicBezTo>
                    <a:pt x="4442" y="418"/>
                    <a:pt x="4536" y="330"/>
                    <a:pt x="4533" y="209"/>
                  </a:cubicBezTo>
                  <a:cubicBezTo>
                    <a:pt x="4532" y="87"/>
                    <a:pt x="4439" y="2"/>
                    <a:pt x="4295" y="1"/>
                  </a:cubicBezTo>
                  <a:cubicBezTo>
                    <a:pt x="4069" y="1"/>
                    <a:pt x="3843" y="0"/>
                    <a:pt x="3617" y="0"/>
                  </a:cubicBezTo>
                  <a:cubicBezTo>
                    <a:pt x="3165" y="0"/>
                    <a:pt x="2714" y="1"/>
                    <a:pt x="2262" y="1"/>
                  </a:cubicBezTo>
                  <a:lnTo>
                    <a:pt x="329" y="1"/>
                  </a:lnTo>
                  <a:cubicBezTo>
                    <a:pt x="305" y="1"/>
                    <a:pt x="281"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6"/>
            <p:cNvSpPr/>
            <p:nvPr/>
          </p:nvSpPr>
          <p:spPr>
            <a:xfrm>
              <a:off x="7426333" y="3534644"/>
              <a:ext cx="136404" cy="12859"/>
            </a:xfrm>
            <a:custGeom>
              <a:rect b="b" l="l" r="r" t="t"/>
              <a:pathLst>
                <a:path extrusionOk="0" h="428" w="4540">
                  <a:moveTo>
                    <a:pt x="335" y="1"/>
                  </a:moveTo>
                  <a:cubicBezTo>
                    <a:pt x="275" y="1"/>
                    <a:pt x="210" y="2"/>
                    <a:pt x="152" y="19"/>
                  </a:cubicBezTo>
                  <a:cubicBezTo>
                    <a:pt x="47" y="49"/>
                    <a:pt x="0" y="129"/>
                    <a:pt x="9" y="236"/>
                  </a:cubicBezTo>
                  <a:cubicBezTo>
                    <a:pt x="17" y="337"/>
                    <a:pt x="75" y="403"/>
                    <a:pt x="175" y="420"/>
                  </a:cubicBezTo>
                  <a:cubicBezTo>
                    <a:pt x="208" y="426"/>
                    <a:pt x="241" y="427"/>
                    <a:pt x="274" y="427"/>
                  </a:cubicBezTo>
                  <a:cubicBezTo>
                    <a:pt x="293" y="427"/>
                    <a:pt x="312" y="427"/>
                    <a:pt x="331" y="427"/>
                  </a:cubicBezTo>
                  <a:cubicBezTo>
                    <a:pt x="546" y="427"/>
                    <a:pt x="761" y="427"/>
                    <a:pt x="976" y="427"/>
                  </a:cubicBezTo>
                  <a:cubicBezTo>
                    <a:pt x="1405" y="427"/>
                    <a:pt x="1834" y="427"/>
                    <a:pt x="2263" y="427"/>
                  </a:cubicBezTo>
                  <a:cubicBezTo>
                    <a:pt x="2696" y="427"/>
                    <a:pt x="3129" y="427"/>
                    <a:pt x="3561" y="427"/>
                  </a:cubicBezTo>
                  <a:cubicBezTo>
                    <a:pt x="3777" y="427"/>
                    <a:pt x="3994" y="427"/>
                    <a:pt x="4210" y="427"/>
                  </a:cubicBezTo>
                  <a:cubicBezTo>
                    <a:pt x="4226" y="427"/>
                    <a:pt x="4241" y="427"/>
                    <a:pt x="4257" y="427"/>
                  </a:cubicBezTo>
                  <a:cubicBezTo>
                    <a:pt x="4289" y="427"/>
                    <a:pt x="4321" y="426"/>
                    <a:pt x="4352" y="423"/>
                  </a:cubicBezTo>
                  <a:cubicBezTo>
                    <a:pt x="4460" y="407"/>
                    <a:pt x="4522" y="335"/>
                    <a:pt x="4531" y="233"/>
                  </a:cubicBezTo>
                  <a:cubicBezTo>
                    <a:pt x="4539" y="127"/>
                    <a:pt x="4487" y="47"/>
                    <a:pt x="4383" y="18"/>
                  </a:cubicBezTo>
                  <a:cubicBezTo>
                    <a:pt x="4324" y="2"/>
                    <a:pt x="4261" y="1"/>
                    <a:pt x="4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6"/>
            <p:cNvSpPr/>
            <p:nvPr/>
          </p:nvSpPr>
          <p:spPr>
            <a:xfrm>
              <a:off x="7234466" y="3397819"/>
              <a:ext cx="13040" cy="122223"/>
            </a:xfrm>
            <a:custGeom>
              <a:rect b="b" l="l" r="r" t="t"/>
              <a:pathLst>
                <a:path extrusionOk="0" h="4068" w="434">
                  <a:moveTo>
                    <a:pt x="218" y="1"/>
                  </a:moveTo>
                  <a:cubicBezTo>
                    <a:pt x="101" y="1"/>
                    <a:pt x="30" y="72"/>
                    <a:pt x="9" y="186"/>
                  </a:cubicBezTo>
                  <a:cubicBezTo>
                    <a:pt x="1" y="233"/>
                    <a:pt x="5" y="281"/>
                    <a:pt x="5" y="328"/>
                  </a:cubicBezTo>
                  <a:lnTo>
                    <a:pt x="5" y="3638"/>
                  </a:lnTo>
                  <a:cubicBezTo>
                    <a:pt x="5" y="3714"/>
                    <a:pt x="1" y="3792"/>
                    <a:pt x="8" y="3866"/>
                  </a:cubicBezTo>
                  <a:cubicBezTo>
                    <a:pt x="19" y="3989"/>
                    <a:pt x="105" y="4067"/>
                    <a:pt x="220" y="4067"/>
                  </a:cubicBezTo>
                  <a:cubicBezTo>
                    <a:pt x="221" y="4067"/>
                    <a:pt x="222" y="4067"/>
                    <a:pt x="223" y="4067"/>
                  </a:cubicBezTo>
                  <a:cubicBezTo>
                    <a:pt x="338" y="4067"/>
                    <a:pt x="421" y="3986"/>
                    <a:pt x="431" y="3861"/>
                  </a:cubicBezTo>
                  <a:cubicBezTo>
                    <a:pt x="434" y="3824"/>
                    <a:pt x="432" y="3786"/>
                    <a:pt x="432" y="3748"/>
                  </a:cubicBezTo>
                  <a:lnTo>
                    <a:pt x="432" y="2028"/>
                  </a:lnTo>
                  <a:cubicBezTo>
                    <a:pt x="432" y="1456"/>
                    <a:pt x="432" y="882"/>
                    <a:pt x="431" y="309"/>
                  </a:cubicBezTo>
                  <a:cubicBezTo>
                    <a:pt x="431" y="272"/>
                    <a:pt x="434" y="233"/>
                    <a:pt x="430" y="196"/>
                  </a:cubicBezTo>
                  <a:cubicBezTo>
                    <a:pt x="414" y="75"/>
                    <a:pt x="342" y="4"/>
                    <a:pt x="224" y="1"/>
                  </a:cubicBezTo>
                  <a:cubicBezTo>
                    <a:pt x="222" y="1"/>
                    <a:pt x="220"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6"/>
            <p:cNvSpPr/>
            <p:nvPr/>
          </p:nvSpPr>
          <p:spPr>
            <a:xfrm>
              <a:off x="7261837" y="3507242"/>
              <a:ext cx="122554" cy="12859"/>
            </a:xfrm>
            <a:custGeom>
              <a:rect b="b" l="l" r="r" t="t"/>
              <a:pathLst>
                <a:path extrusionOk="0" h="428" w="4079">
                  <a:moveTo>
                    <a:pt x="1475" y="0"/>
                  </a:moveTo>
                  <a:cubicBezTo>
                    <a:pt x="1096" y="0"/>
                    <a:pt x="717" y="0"/>
                    <a:pt x="338" y="1"/>
                  </a:cubicBezTo>
                  <a:cubicBezTo>
                    <a:pt x="278" y="1"/>
                    <a:pt x="214" y="2"/>
                    <a:pt x="157" y="19"/>
                  </a:cubicBezTo>
                  <a:cubicBezTo>
                    <a:pt x="53" y="48"/>
                    <a:pt x="1" y="130"/>
                    <a:pt x="11" y="234"/>
                  </a:cubicBezTo>
                  <a:cubicBezTo>
                    <a:pt x="20" y="338"/>
                    <a:pt x="82" y="408"/>
                    <a:pt x="192" y="422"/>
                  </a:cubicBezTo>
                  <a:cubicBezTo>
                    <a:pt x="223" y="426"/>
                    <a:pt x="254" y="427"/>
                    <a:pt x="286" y="427"/>
                  </a:cubicBezTo>
                  <a:cubicBezTo>
                    <a:pt x="301" y="427"/>
                    <a:pt x="317" y="427"/>
                    <a:pt x="332" y="427"/>
                  </a:cubicBezTo>
                  <a:lnTo>
                    <a:pt x="2037" y="427"/>
                  </a:lnTo>
                  <a:cubicBezTo>
                    <a:pt x="2432" y="427"/>
                    <a:pt x="2826" y="427"/>
                    <a:pt x="3221" y="427"/>
                  </a:cubicBezTo>
                  <a:cubicBezTo>
                    <a:pt x="3418" y="427"/>
                    <a:pt x="3615" y="427"/>
                    <a:pt x="3813" y="427"/>
                  </a:cubicBezTo>
                  <a:cubicBezTo>
                    <a:pt x="3987" y="427"/>
                    <a:pt x="4075" y="355"/>
                    <a:pt x="4077" y="219"/>
                  </a:cubicBezTo>
                  <a:cubicBezTo>
                    <a:pt x="4078" y="85"/>
                    <a:pt x="3987" y="6"/>
                    <a:pt x="3820" y="1"/>
                  </a:cubicBezTo>
                  <a:cubicBezTo>
                    <a:pt x="3812" y="0"/>
                    <a:pt x="3804" y="0"/>
                    <a:pt x="3796" y="0"/>
                  </a:cubicBezTo>
                  <a:cubicBezTo>
                    <a:pt x="3780" y="0"/>
                    <a:pt x="3764" y="1"/>
                    <a:pt x="3748" y="1"/>
                  </a:cubicBezTo>
                  <a:cubicBezTo>
                    <a:pt x="2991" y="1"/>
                    <a:pt x="2233" y="0"/>
                    <a:pt x="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6"/>
            <p:cNvSpPr/>
            <p:nvPr/>
          </p:nvSpPr>
          <p:spPr>
            <a:xfrm>
              <a:off x="7289388" y="3397728"/>
              <a:ext cx="12859" cy="94912"/>
            </a:xfrm>
            <a:custGeom>
              <a:rect b="b" l="l" r="r" t="t"/>
              <a:pathLst>
                <a:path extrusionOk="0" h="3159" w="428">
                  <a:moveTo>
                    <a:pt x="215" y="1"/>
                  </a:moveTo>
                  <a:cubicBezTo>
                    <a:pt x="84" y="1"/>
                    <a:pt x="2" y="101"/>
                    <a:pt x="2" y="265"/>
                  </a:cubicBezTo>
                  <a:cubicBezTo>
                    <a:pt x="0" y="1140"/>
                    <a:pt x="0" y="2015"/>
                    <a:pt x="0" y="2891"/>
                  </a:cubicBezTo>
                  <a:cubicBezTo>
                    <a:pt x="0" y="3064"/>
                    <a:pt x="78" y="3158"/>
                    <a:pt x="213" y="3158"/>
                  </a:cubicBezTo>
                  <a:cubicBezTo>
                    <a:pt x="216" y="3158"/>
                    <a:pt x="219" y="3158"/>
                    <a:pt x="222" y="3158"/>
                  </a:cubicBezTo>
                  <a:cubicBezTo>
                    <a:pt x="357" y="3155"/>
                    <a:pt x="426" y="3067"/>
                    <a:pt x="426" y="2891"/>
                  </a:cubicBezTo>
                  <a:cubicBezTo>
                    <a:pt x="427" y="2455"/>
                    <a:pt x="427" y="2021"/>
                    <a:pt x="427" y="1585"/>
                  </a:cubicBezTo>
                  <a:cubicBezTo>
                    <a:pt x="427" y="1145"/>
                    <a:pt x="427" y="705"/>
                    <a:pt x="426" y="265"/>
                  </a:cubicBezTo>
                  <a:cubicBezTo>
                    <a:pt x="426" y="99"/>
                    <a:pt x="345"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6"/>
            <p:cNvSpPr/>
            <p:nvPr/>
          </p:nvSpPr>
          <p:spPr>
            <a:xfrm>
              <a:off x="7261957" y="3397728"/>
              <a:ext cx="12889" cy="94942"/>
            </a:xfrm>
            <a:custGeom>
              <a:rect b="b" l="l" r="r" t="t"/>
              <a:pathLst>
                <a:path extrusionOk="0" h="3160" w="429">
                  <a:moveTo>
                    <a:pt x="216" y="1"/>
                  </a:moveTo>
                  <a:cubicBezTo>
                    <a:pt x="85" y="1"/>
                    <a:pt x="2" y="103"/>
                    <a:pt x="2" y="271"/>
                  </a:cubicBezTo>
                  <a:cubicBezTo>
                    <a:pt x="1" y="1142"/>
                    <a:pt x="1" y="2014"/>
                    <a:pt x="2" y="2884"/>
                  </a:cubicBezTo>
                  <a:cubicBezTo>
                    <a:pt x="2" y="3062"/>
                    <a:pt x="78" y="3158"/>
                    <a:pt x="216" y="3159"/>
                  </a:cubicBezTo>
                  <a:cubicBezTo>
                    <a:pt x="355" y="3159"/>
                    <a:pt x="428" y="3067"/>
                    <a:pt x="428" y="2884"/>
                  </a:cubicBezTo>
                  <a:cubicBezTo>
                    <a:pt x="428" y="2450"/>
                    <a:pt x="428" y="2014"/>
                    <a:pt x="428" y="1578"/>
                  </a:cubicBezTo>
                  <a:cubicBezTo>
                    <a:pt x="428" y="1142"/>
                    <a:pt x="428" y="707"/>
                    <a:pt x="428" y="272"/>
                  </a:cubicBezTo>
                  <a:cubicBezTo>
                    <a:pt x="428" y="104"/>
                    <a:pt x="352" y="5"/>
                    <a:pt x="224" y="1"/>
                  </a:cubicBezTo>
                  <a:cubicBezTo>
                    <a:pt x="222" y="1"/>
                    <a:pt x="219"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6"/>
            <p:cNvSpPr/>
            <p:nvPr/>
          </p:nvSpPr>
          <p:spPr>
            <a:xfrm>
              <a:off x="7316729" y="3398119"/>
              <a:ext cx="12919" cy="94552"/>
            </a:xfrm>
            <a:custGeom>
              <a:rect b="b" l="l" r="r" t="t"/>
              <a:pathLst>
                <a:path extrusionOk="0" h="3147" w="430">
                  <a:moveTo>
                    <a:pt x="256" y="0"/>
                  </a:moveTo>
                  <a:cubicBezTo>
                    <a:pt x="183" y="0"/>
                    <a:pt x="94" y="48"/>
                    <a:pt x="40" y="100"/>
                  </a:cubicBezTo>
                  <a:cubicBezTo>
                    <a:pt x="2" y="136"/>
                    <a:pt x="4" y="224"/>
                    <a:pt x="4" y="289"/>
                  </a:cubicBezTo>
                  <a:cubicBezTo>
                    <a:pt x="1" y="861"/>
                    <a:pt x="2" y="1433"/>
                    <a:pt x="2" y="2006"/>
                  </a:cubicBezTo>
                  <a:cubicBezTo>
                    <a:pt x="2" y="2299"/>
                    <a:pt x="1" y="2593"/>
                    <a:pt x="2" y="2886"/>
                  </a:cubicBezTo>
                  <a:cubicBezTo>
                    <a:pt x="4" y="3042"/>
                    <a:pt x="71" y="3131"/>
                    <a:pt x="191" y="3145"/>
                  </a:cubicBezTo>
                  <a:cubicBezTo>
                    <a:pt x="202" y="3146"/>
                    <a:pt x="212" y="3147"/>
                    <a:pt x="223" y="3147"/>
                  </a:cubicBezTo>
                  <a:cubicBezTo>
                    <a:pt x="347" y="3147"/>
                    <a:pt x="427" y="3055"/>
                    <a:pt x="428" y="2899"/>
                  </a:cubicBezTo>
                  <a:cubicBezTo>
                    <a:pt x="430" y="2459"/>
                    <a:pt x="428" y="2018"/>
                    <a:pt x="428" y="1578"/>
                  </a:cubicBezTo>
                  <a:cubicBezTo>
                    <a:pt x="428" y="1427"/>
                    <a:pt x="428" y="1276"/>
                    <a:pt x="428" y="1124"/>
                  </a:cubicBezTo>
                  <a:cubicBezTo>
                    <a:pt x="428" y="820"/>
                    <a:pt x="428" y="518"/>
                    <a:pt x="428" y="214"/>
                  </a:cubicBezTo>
                  <a:cubicBezTo>
                    <a:pt x="428" y="100"/>
                    <a:pt x="373" y="8"/>
                    <a:pt x="265" y="1"/>
                  </a:cubicBezTo>
                  <a:cubicBezTo>
                    <a:pt x="262" y="0"/>
                    <a:pt x="259"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6"/>
            <p:cNvSpPr/>
            <p:nvPr/>
          </p:nvSpPr>
          <p:spPr>
            <a:xfrm>
              <a:off x="7344160" y="3398149"/>
              <a:ext cx="12889" cy="94522"/>
            </a:xfrm>
            <a:custGeom>
              <a:rect b="b" l="l" r="r" t="t"/>
              <a:pathLst>
                <a:path extrusionOk="0" h="3146" w="429">
                  <a:moveTo>
                    <a:pt x="258" y="1"/>
                  </a:moveTo>
                  <a:cubicBezTo>
                    <a:pt x="183" y="1"/>
                    <a:pt x="94" y="46"/>
                    <a:pt x="38" y="99"/>
                  </a:cubicBezTo>
                  <a:cubicBezTo>
                    <a:pt x="2" y="135"/>
                    <a:pt x="3" y="223"/>
                    <a:pt x="3" y="288"/>
                  </a:cubicBezTo>
                  <a:cubicBezTo>
                    <a:pt x="0" y="888"/>
                    <a:pt x="2" y="1490"/>
                    <a:pt x="2" y="2090"/>
                  </a:cubicBezTo>
                  <a:cubicBezTo>
                    <a:pt x="2" y="2360"/>
                    <a:pt x="0" y="2629"/>
                    <a:pt x="2" y="2899"/>
                  </a:cubicBezTo>
                  <a:cubicBezTo>
                    <a:pt x="3" y="3026"/>
                    <a:pt x="49" y="3123"/>
                    <a:pt x="189" y="3143"/>
                  </a:cubicBezTo>
                  <a:cubicBezTo>
                    <a:pt x="201" y="3144"/>
                    <a:pt x="213" y="3145"/>
                    <a:pt x="225" y="3145"/>
                  </a:cubicBezTo>
                  <a:cubicBezTo>
                    <a:pt x="348" y="3145"/>
                    <a:pt x="426" y="3052"/>
                    <a:pt x="426" y="2898"/>
                  </a:cubicBezTo>
                  <a:cubicBezTo>
                    <a:pt x="429" y="2458"/>
                    <a:pt x="427" y="2018"/>
                    <a:pt x="427" y="1577"/>
                  </a:cubicBezTo>
                  <a:cubicBezTo>
                    <a:pt x="427" y="1416"/>
                    <a:pt x="427" y="1256"/>
                    <a:pt x="427" y="1095"/>
                  </a:cubicBezTo>
                  <a:cubicBezTo>
                    <a:pt x="427" y="797"/>
                    <a:pt x="427" y="499"/>
                    <a:pt x="426" y="201"/>
                  </a:cubicBezTo>
                  <a:cubicBezTo>
                    <a:pt x="426" y="91"/>
                    <a:pt x="366" y="4"/>
                    <a:pt x="264" y="1"/>
                  </a:cubicBezTo>
                  <a:cubicBezTo>
                    <a:pt x="262" y="1"/>
                    <a:pt x="260"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6"/>
            <p:cNvSpPr/>
            <p:nvPr/>
          </p:nvSpPr>
          <p:spPr>
            <a:xfrm>
              <a:off x="7371561" y="3397728"/>
              <a:ext cx="12949" cy="95032"/>
            </a:xfrm>
            <a:custGeom>
              <a:rect b="b" l="l" r="r" t="t"/>
              <a:pathLst>
                <a:path extrusionOk="0" h="3163" w="431">
                  <a:moveTo>
                    <a:pt x="216" y="1"/>
                  </a:moveTo>
                  <a:cubicBezTo>
                    <a:pt x="103" y="1"/>
                    <a:pt x="17" y="87"/>
                    <a:pt x="3" y="217"/>
                  </a:cubicBezTo>
                  <a:cubicBezTo>
                    <a:pt x="0" y="250"/>
                    <a:pt x="2" y="284"/>
                    <a:pt x="2" y="316"/>
                  </a:cubicBezTo>
                  <a:cubicBezTo>
                    <a:pt x="0" y="1159"/>
                    <a:pt x="0" y="2001"/>
                    <a:pt x="2" y="2843"/>
                  </a:cubicBezTo>
                  <a:cubicBezTo>
                    <a:pt x="2" y="2899"/>
                    <a:pt x="2" y="2958"/>
                    <a:pt x="17" y="3012"/>
                  </a:cubicBezTo>
                  <a:cubicBezTo>
                    <a:pt x="45" y="3107"/>
                    <a:pt x="133" y="3163"/>
                    <a:pt x="220" y="3163"/>
                  </a:cubicBezTo>
                  <a:cubicBezTo>
                    <a:pt x="274" y="3163"/>
                    <a:pt x="328" y="3141"/>
                    <a:pt x="366" y="3092"/>
                  </a:cubicBezTo>
                  <a:cubicBezTo>
                    <a:pt x="408" y="3038"/>
                    <a:pt x="425" y="2954"/>
                    <a:pt x="425" y="2882"/>
                  </a:cubicBezTo>
                  <a:cubicBezTo>
                    <a:pt x="431" y="2452"/>
                    <a:pt x="428" y="2021"/>
                    <a:pt x="428" y="1591"/>
                  </a:cubicBezTo>
                  <a:lnTo>
                    <a:pt x="426" y="1591"/>
                  </a:lnTo>
                  <a:cubicBezTo>
                    <a:pt x="426" y="1137"/>
                    <a:pt x="429" y="683"/>
                    <a:pt x="426" y="229"/>
                  </a:cubicBezTo>
                  <a:cubicBezTo>
                    <a:pt x="425" y="94"/>
                    <a:pt x="338" y="5"/>
                    <a:pt x="221" y="1"/>
                  </a:cubicBezTo>
                  <a:cubicBezTo>
                    <a:pt x="219" y="1"/>
                    <a:pt x="217"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6"/>
            <p:cNvSpPr/>
            <p:nvPr/>
          </p:nvSpPr>
          <p:spPr>
            <a:xfrm>
              <a:off x="7426423" y="3397819"/>
              <a:ext cx="12979" cy="26349"/>
            </a:xfrm>
            <a:custGeom>
              <a:rect b="b" l="l" r="r" t="t"/>
              <a:pathLst>
                <a:path extrusionOk="0" h="877" w="432">
                  <a:moveTo>
                    <a:pt x="218" y="0"/>
                  </a:moveTo>
                  <a:cubicBezTo>
                    <a:pt x="213" y="0"/>
                    <a:pt x="209" y="1"/>
                    <a:pt x="204" y="1"/>
                  </a:cubicBezTo>
                  <a:cubicBezTo>
                    <a:pt x="93" y="6"/>
                    <a:pt x="14" y="72"/>
                    <a:pt x="9" y="188"/>
                  </a:cubicBezTo>
                  <a:cubicBezTo>
                    <a:pt x="0" y="356"/>
                    <a:pt x="0" y="528"/>
                    <a:pt x="10" y="697"/>
                  </a:cubicBezTo>
                  <a:cubicBezTo>
                    <a:pt x="17" y="812"/>
                    <a:pt x="97" y="874"/>
                    <a:pt x="211" y="876"/>
                  </a:cubicBezTo>
                  <a:cubicBezTo>
                    <a:pt x="212" y="876"/>
                    <a:pt x="214" y="877"/>
                    <a:pt x="215" y="877"/>
                  </a:cubicBezTo>
                  <a:cubicBezTo>
                    <a:pt x="327" y="877"/>
                    <a:pt x="401" y="816"/>
                    <a:pt x="419" y="704"/>
                  </a:cubicBezTo>
                  <a:cubicBezTo>
                    <a:pt x="432" y="621"/>
                    <a:pt x="428" y="535"/>
                    <a:pt x="432" y="449"/>
                  </a:cubicBezTo>
                  <a:lnTo>
                    <a:pt x="432" y="449"/>
                  </a:lnTo>
                  <a:lnTo>
                    <a:pt x="422" y="451"/>
                  </a:lnTo>
                  <a:cubicBezTo>
                    <a:pt x="422" y="361"/>
                    <a:pt x="432" y="269"/>
                    <a:pt x="421" y="181"/>
                  </a:cubicBezTo>
                  <a:cubicBezTo>
                    <a:pt x="406" y="66"/>
                    <a:pt x="329"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6"/>
            <p:cNvSpPr/>
            <p:nvPr/>
          </p:nvSpPr>
          <p:spPr>
            <a:xfrm>
              <a:off x="7398932" y="3397819"/>
              <a:ext cx="12979" cy="26349"/>
            </a:xfrm>
            <a:custGeom>
              <a:rect b="b" l="l" r="r" t="t"/>
              <a:pathLst>
                <a:path extrusionOk="0" h="877" w="432">
                  <a:moveTo>
                    <a:pt x="216" y="1"/>
                  </a:moveTo>
                  <a:cubicBezTo>
                    <a:pt x="215" y="1"/>
                    <a:pt x="214" y="1"/>
                    <a:pt x="212" y="1"/>
                  </a:cubicBezTo>
                  <a:cubicBezTo>
                    <a:pt x="101" y="2"/>
                    <a:pt x="24" y="68"/>
                    <a:pt x="11" y="182"/>
                  </a:cubicBezTo>
                  <a:cubicBezTo>
                    <a:pt x="2" y="265"/>
                    <a:pt x="10" y="351"/>
                    <a:pt x="10" y="437"/>
                  </a:cubicBezTo>
                  <a:lnTo>
                    <a:pt x="9" y="437"/>
                  </a:lnTo>
                  <a:cubicBezTo>
                    <a:pt x="9" y="521"/>
                    <a:pt x="0" y="607"/>
                    <a:pt x="10" y="691"/>
                  </a:cubicBezTo>
                  <a:cubicBezTo>
                    <a:pt x="24" y="809"/>
                    <a:pt x="98" y="876"/>
                    <a:pt x="219" y="876"/>
                  </a:cubicBezTo>
                  <a:cubicBezTo>
                    <a:pt x="220" y="876"/>
                    <a:pt x="221" y="876"/>
                    <a:pt x="222" y="876"/>
                  </a:cubicBezTo>
                  <a:cubicBezTo>
                    <a:pt x="336" y="875"/>
                    <a:pt x="415" y="810"/>
                    <a:pt x="422" y="697"/>
                  </a:cubicBezTo>
                  <a:cubicBezTo>
                    <a:pt x="432" y="528"/>
                    <a:pt x="432" y="356"/>
                    <a:pt x="423" y="188"/>
                  </a:cubicBezTo>
                  <a:cubicBezTo>
                    <a:pt x="416" y="67"/>
                    <a:pt x="334"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6"/>
            <p:cNvSpPr/>
            <p:nvPr/>
          </p:nvSpPr>
          <p:spPr>
            <a:xfrm>
              <a:off x="7460795" y="3596446"/>
              <a:ext cx="70185" cy="67721"/>
            </a:xfrm>
            <a:custGeom>
              <a:rect b="b" l="l" r="r" t="t"/>
              <a:pathLst>
                <a:path extrusionOk="0" h="2254" w="2336">
                  <a:moveTo>
                    <a:pt x="1120" y="1"/>
                  </a:moveTo>
                  <a:cubicBezTo>
                    <a:pt x="508" y="1"/>
                    <a:pt x="0" y="498"/>
                    <a:pt x="0" y="1210"/>
                  </a:cubicBezTo>
                  <a:cubicBezTo>
                    <a:pt x="10" y="1556"/>
                    <a:pt x="199" y="1891"/>
                    <a:pt x="574" y="2102"/>
                  </a:cubicBezTo>
                  <a:cubicBezTo>
                    <a:pt x="756" y="2203"/>
                    <a:pt x="940" y="2253"/>
                    <a:pt x="1123" y="2253"/>
                  </a:cubicBezTo>
                  <a:cubicBezTo>
                    <a:pt x="1324" y="2253"/>
                    <a:pt x="1525" y="2193"/>
                    <a:pt x="1721" y="2073"/>
                  </a:cubicBezTo>
                  <a:cubicBezTo>
                    <a:pt x="2130" y="1822"/>
                    <a:pt x="2335" y="1309"/>
                    <a:pt x="2214" y="869"/>
                  </a:cubicBezTo>
                  <a:cubicBezTo>
                    <a:pt x="2181" y="748"/>
                    <a:pt x="2106" y="680"/>
                    <a:pt x="2006" y="680"/>
                  </a:cubicBezTo>
                  <a:cubicBezTo>
                    <a:pt x="1990" y="680"/>
                    <a:pt x="1974" y="681"/>
                    <a:pt x="1957" y="685"/>
                  </a:cubicBezTo>
                  <a:cubicBezTo>
                    <a:pt x="1839" y="709"/>
                    <a:pt x="1780" y="800"/>
                    <a:pt x="1795" y="942"/>
                  </a:cubicBezTo>
                  <a:cubicBezTo>
                    <a:pt x="1798" y="966"/>
                    <a:pt x="1802" y="988"/>
                    <a:pt x="1807" y="1012"/>
                  </a:cubicBezTo>
                  <a:cubicBezTo>
                    <a:pt x="1870" y="1388"/>
                    <a:pt x="1625" y="1738"/>
                    <a:pt x="1250" y="1806"/>
                  </a:cubicBezTo>
                  <a:cubicBezTo>
                    <a:pt x="1207" y="1815"/>
                    <a:pt x="1163" y="1819"/>
                    <a:pt x="1120" y="1819"/>
                  </a:cubicBezTo>
                  <a:cubicBezTo>
                    <a:pt x="796" y="1819"/>
                    <a:pt x="504" y="1592"/>
                    <a:pt x="439" y="1269"/>
                  </a:cubicBezTo>
                  <a:cubicBezTo>
                    <a:pt x="363" y="897"/>
                    <a:pt x="595" y="522"/>
                    <a:pt x="960" y="447"/>
                  </a:cubicBezTo>
                  <a:cubicBezTo>
                    <a:pt x="998" y="440"/>
                    <a:pt x="1036" y="437"/>
                    <a:pt x="1076" y="437"/>
                  </a:cubicBezTo>
                  <a:cubicBezTo>
                    <a:pt x="1153" y="437"/>
                    <a:pt x="1233" y="448"/>
                    <a:pt x="1310" y="454"/>
                  </a:cubicBezTo>
                  <a:cubicBezTo>
                    <a:pt x="1319" y="455"/>
                    <a:pt x="1328" y="455"/>
                    <a:pt x="1336" y="455"/>
                  </a:cubicBezTo>
                  <a:cubicBezTo>
                    <a:pt x="1446" y="455"/>
                    <a:pt x="1535" y="397"/>
                    <a:pt x="1562" y="295"/>
                  </a:cubicBezTo>
                  <a:cubicBezTo>
                    <a:pt x="1590" y="189"/>
                    <a:pt x="1527" y="80"/>
                    <a:pt x="1410" y="41"/>
                  </a:cubicBezTo>
                  <a:cubicBezTo>
                    <a:pt x="1371" y="28"/>
                    <a:pt x="1329" y="19"/>
                    <a:pt x="1287" y="13"/>
                  </a:cubicBezTo>
                  <a:cubicBezTo>
                    <a:pt x="1230" y="5"/>
                    <a:pt x="117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 name="Google Shape;1442;p66"/>
          <p:cNvSpPr/>
          <p:nvPr/>
        </p:nvSpPr>
        <p:spPr>
          <a:xfrm>
            <a:off x="6365835" y="3446101"/>
            <a:ext cx="438327" cy="260009"/>
          </a:xfrm>
          <a:custGeom>
            <a:rect b="b" l="l" r="r" t="t"/>
            <a:pathLst>
              <a:path extrusionOk="0" h="8654" w="14589">
                <a:moveTo>
                  <a:pt x="2318" y="1348"/>
                </a:moveTo>
                <a:lnTo>
                  <a:pt x="2318" y="1348"/>
                </a:lnTo>
                <a:cubicBezTo>
                  <a:pt x="2001" y="1681"/>
                  <a:pt x="1828" y="2057"/>
                  <a:pt x="1828" y="2498"/>
                </a:cubicBezTo>
                <a:cubicBezTo>
                  <a:pt x="1829" y="2937"/>
                  <a:pt x="1995" y="3309"/>
                  <a:pt x="2311" y="3639"/>
                </a:cubicBezTo>
                <a:lnTo>
                  <a:pt x="438" y="3639"/>
                </a:lnTo>
                <a:lnTo>
                  <a:pt x="438" y="1350"/>
                </a:lnTo>
                <a:lnTo>
                  <a:pt x="2318" y="1348"/>
                </a:lnTo>
                <a:close/>
                <a:moveTo>
                  <a:pt x="6382" y="1350"/>
                </a:moveTo>
                <a:lnTo>
                  <a:pt x="6382" y="3646"/>
                </a:lnTo>
                <a:lnTo>
                  <a:pt x="4525" y="3646"/>
                </a:lnTo>
                <a:cubicBezTo>
                  <a:pt x="5159" y="2878"/>
                  <a:pt x="5159" y="2117"/>
                  <a:pt x="4522" y="1350"/>
                </a:cubicBezTo>
                <a:close/>
                <a:moveTo>
                  <a:pt x="3412" y="1341"/>
                </a:moveTo>
                <a:cubicBezTo>
                  <a:pt x="4047" y="1341"/>
                  <a:pt x="4563" y="1857"/>
                  <a:pt x="4566" y="2494"/>
                </a:cubicBezTo>
                <a:cubicBezTo>
                  <a:pt x="4567" y="3138"/>
                  <a:pt x="4055" y="3652"/>
                  <a:pt x="3412" y="3652"/>
                </a:cubicBezTo>
                <a:cubicBezTo>
                  <a:pt x="2772" y="3652"/>
                  <a:pt x="2252" y="3133"/>
                  <a:pt x="2255" y="2495"/>
                </a:cubicBezTo>
                <a:cubicBezTo>
                  <a:pt x="2256" y="1867"/>
                  <a:pt x="2775" y="1346"/>
                  <a:pt x="3405" y="1341"/>
                </a:cubicBezTo>
                <a:cubicBezTo>
                  <a:pt x="3407" y="1341"/>
                  <a:pt x="3410" y="1341"/>
                  <a:pt x="3412" y="1341"/>
                </a:cubicBezTo>
                <a:close/>
                <a:moveTo>
                  <a:pt x="5057" y="4079"/>
                </a:moveTo>
                <a:cubicBezTo>
                  <a:pt x="5138" y="4079"/>
                  <a:pt x="5186" y="4101"/>
                  <a:pt x="5229" y="4178"/>
                </a:cubicBezTo>
                <a:cubicBezTo>
                  <a:pt x="5304" y="4308"/>
                  <a:pt x="5398" y="4425"/>
                  <a:pt x="5489" y="4556"/>
                </a:cubicBezTo>
                <a:lnTo>
                  <a:pt x="3631" y="4556"/>
                </a:lnTo>
                <a:lnTo>
                  <a:pt x="3631" y="4091"/>
                </a:lnTo>
                <a:cubicBezTo>
                  <a:pt x="3675" y="4086"/>
                  <a:pt x="3715" y="4081"/>
                  <a:pt x="3758" y="4081"/>
                </a:cubicBezTo>
                <a:cubicBezTo>
                  <a:pt x="3973" y="4081"/>
                  <a:pt x="4188" y="4081"/>
                  <a:pt x="4403" y="4081"/>
                </a:cubicBezTo>
                <a:cubicBezTo>
                  <a:pt x="4619" y="4081"/>
                  <a:pt x="4834" y="4081"/>
                  <a:pt x="5049" y="4079"/>
                </a:cubicBezTo>
                <a:cubicBezTo>
                  <a:pt x="5052" y="4079"/>
                  <a:pt x="5054" y="4079"/>
                  <a:pt x="5057" y="4079"/>
                </a:cubicBezTo>
                <a:close/>
                <a:moveTo>
                  <a:pt x="9584" y="2262"/>
                </a:moveTo>
                <a:lnTo>
                  <a:pt x="9584" y="4559"/>
                </a:lnTo>
                <a:lnTo>
                  <a:pt x="7723" y="4559"/>
                </a:lnTo>
                <a:cubicBezTo>
                  <a:pt x="8357" y="3788"/>
                  <a:pt x="8357" y="3028"/>
                  <a:pt x="7718" y="2262"/>
                </a:cubicBezTo>
                <a:close/>
                <a:moveTo>
                  <a:pt x="6822" y="2289"/>
                </a:moveTo>
                <a:lnTo>
                  <a:pt x="6822" y="2289"/>
                </a:lnTo>
                <a:cubicBezTo>
                  <a:pt x="7328" y="2356"/>
                  <a:pt x="7720" y="2802"/>
                  <a:pt x="7762" y="3339"/>
                </a:cubicBezTo>
                <a:cubicBezTo>
                  <a:pt x="7803" y="3866"/>
                  <a:pt x="7458" y="4363"/>
                  <a:pt x="6943" y="4519"/>
                </a:cubicBezTo>
                <a:cubicBezTo>
                  <a:pt x="6840" y="4550"/>
                  <a:pt x="6733" y="4565"/>
                  <a:pt x="6625" y="4565"/>
                </a:cubicBezTo>
                <a:cubicBezTo>
                  <a:pt x="6243" y="4565"/>
                  <a:pt x="5858" y="4381"/>
                  <a:pt x="5690" y="4081"/>
                </a:cubicBezTo>
                <a:lnTo>
                  <a:pt x="6504" y="4081"/>
                </a:lnTo>
                <a:cubicBezTo>
                  <a:pt x="6767" y="4081"/>
                  <a:pt x="6822" y="4027"/>
                  <a:pt x="6822" y="3766"/>
                </a:cubicBezTo>
                <a:cubicBezTo>
                  <a:pt x="6823" y="3277"/>
                  <a:pt x="6822" y="2789"/>
                  <a:pt x="6822" y="2289"/>
                </a:cubicBezTo>
                <a:close/>
                <a:moveTo>
                  <a:pt x="10539" y="7290"/>
                </a:moveTo>
                <a:cubicBezTo>
                  <a:pt x="10590" y="7589"/>
                  <a:pt x="10642" y="7894"/>
                  <a:pt x="10695" y="8217"/>
                </a:cubicBezTo>
                <a:lnTo>
                  <a:pt x="8005" y="8217"/>
                </a:lnTo>
                <a:cubicBezTo>
                  <a:pt x="8057" y="7904"/>
                  <a:pt x="8108" y="7602"/>
                  <a:pt x="8160" y="7290"/>
                </a:cubicBezTo>
                <a:close/>
                <a:moveTo>
                  <a:pt x="9096" y="0"/>
                </a:moveTo>
                <a:cubicBezTo>
                  <a:pt x="7742" y="0"/>
                  <a:pt x="6389" y="0"/>
                  <a:pt x="5035" y="2"/>
                </a:cubicBezTo>
                <a:cubicBezTo>
                  <a:pt x="4553" y="2"/>
                  <a:pt x="4196" y="312"/>
                  <a:pt x="4120" y="788"/>
                </a:cubicBezTo>
                <a:cubicBezTo>
                  <a:pt x="4115" y="828"/>
                  <a:pt x="4106" y="868"/>
                  <a:pt x="4098" y="914"/>
                </a:cubicBezTo>
                <a:lnTo>
                  <a:pt x="315" y="914"/>
                </a:lnTo>
                <a:cubicBezTo>
                  <a:pt x="64" y="914"/>
                  <a:pt x="0" y="974"/>
                  <a:pt x="0" y="1220"/>
                </a:cubicBezTo>
                <a:cubicBezTo>
                  <a:pt x="0" y="2071"/>
                  <a:pt x="0" y="2921"/>
                  <a:pt x="0" y="3770"/>
                </a:cubicBezTo>
                <a:cubicBezTo>
                  <a:pt x="0" y="4022"/>
                  <a:pt x="59" y="4081"/>
                  <a:pt x="311" y="4081"/>
                </a:cubicBezTo>
                <a:lnTo>
                  <a:pt x="3197" y="4081"/>
                </a:lnTo>
                <a:cubicBezTo>
                  <a:pt x="3197" y="4297"/>
                  <a:pt x="3195" y="4495"/>
                  <a:pt x="3197" y="4694"/>
                </a:cubicBezTo>
                <a:cubicBezTo>
                  <a:pt x="3197" y="4927"/>
                  <a:pt x="3261" y="4994"/>
                  <a:pt x="3489" y="4994"/>
                </a:cubicBezTo>
                <a:lnTo>
                  <a:pt x="9728" y="4994"/>
                </a:lnTo>
                <a:cubicBezTo>
                  <a:pt x="9958" y="4994"/>
                  <a:pt x="10024" y="4928"/>
                  <a:pt x="10024" y="4695"/>
                </a:cubicBezTo>
                <a:cubicBezTo>
                  <a:pt x="10024" y="3840"/>
                  <a:pt x="10024" y="2986"/>
                  <a:pt x="10024" y="2131"/>
                </a:cubicBezTo>
                <a:cubicBezTo>
                  <a:pt x="10024" y="1894"/>
                  <a:pt x="9955" y="1826"/>
                  <a:pt x="9717" y="1826"/>
                </a:cubicBezTo>
                <a:lnTo>
                  <a:pt x="6822" y="1826"/>
                </a:lnTo>
                <a:cubicBezTo>
                  <a:pt x="6822" y="1601"/>
                  <a:pt x="6823" y="1398"/>
                  <a:pt x="6822" y="1194"/>
                </a:cubicBezTo>
                <a:cubicBezTo>
                  <a:pt x="6820" y="983"/>
                  <a:pt x="6750" y="914"/>
                  <a:pt x="6538" y="914"/>
                </a:cubicBezTo>
                <a:cubicBezTo>
                  <a:pt x="6334" y="914"/>
                  <a:pt x="6130" y="913"/>
                  <a:pt x="5926" y="913"/>
                </a:cubicBezTo>
                <a:cubicBezTo>
                  <a:pt x="5518" y="913"/>
                  <a:pt x="5109" y="914"/>
                  <a:pt x="4701" y="914"/>
                </a:cubicBezTo>
                <a:lnTo>
                  <a:pt x="4546" y="914"/>
                </a:lnTo>
                <a:cubicBezTo>
                  <a:pt x="4557" y="601"/>
                  <a:pt x="4746" y="428"/>
                  <a:pt x="5068" y="428"/>
                </a:cubicBezTo>
                <a:lnTo>
                  <a:pt x="13629" y="428"/>
                </a:lnTo>
                <a:cubicBezTo>
                  <a:pt x="13979" y="429"/>
                  <a:pt x="14162" y="613"/>
                  <a:pt x="14162" y="966"/>
                </a:cubicBezTo>
                <a:cubicBezTo>
                  <a:pt x="14162" y="2571"/>
                  <a:pt x="14162" y="4176"/>
                  <a:pt x="14162" y="5782"/>
                </a:cubicBezTo>
                <a:lnTo>
                  <a:pt x="14162" y="5936"/>
                </a:lnTo>
                <a:lnTo>
                  <a:pt x="13940" y="5936"/>
                </a:lnTo>
                <a:cubicBezTo>
                  <a:pt x="13904" y="5936"/>
                  <a:pt x="13868" y="5936"/>
                  <a:pt x="13833" y="5936"/>
                </a:cubicBezTo>
                <a:cubicBezTo>
                  <a:pt x="13797" y="5936"/>
                  <a:pt x="13762" y="5936"/>
                  <a:pt x="13726" y="5938"/>
                </a:cubicBezTo>
                <a:cubicBezTo>
                  <a:pt x="13569" y="5945"/>
                  <a:pt x="13477" y="6025"/>
                  <a:pt x="13479" y="6154"/>
                </a:cubicBezTo>
                <a:cubicBezTo>
                  <a:pt x="13480" y="6285"/>
                  <a:pt x="13569" y="6361"/>
                  <a:pt x="13730" y="6363"/>
                </a:cubicBezTo>
                <a:cubicBezTo>
                  <a:pt x="13777" y="6364"/>
                  <a:pt x="13824" y="6365"/>
                  <a:pt x="13871" y="6365"/>
                </a:cubicBezTo>
                <a:cubicBezTo>
                  <a:pt x="13965" y="6365"/>
                  <a:pt x="14059" y="6363"/>
                  <a:pt x="14155" y="6363"/>
                </a:cubicBezTo>
                <a:cubicBezTo>
                  <a:pt x="14157" y="6400"/>
                  <a:pt x="14160" y="6420"/>
                  <a:pt x="14159" y="6438"/>
                </a:cubicBezTo>
                <a:cubicBezTo>
                  <a:pt x="14119" y="6705"/>
                  <a:pt x="13924" y="6851"/>
                  <a:pt x="13604" y="6851"/>
                </a:cubicBezTo>
                <a:lnTo>
                  <a:pt x="5100" y="6851"/>
                </a:lnTo>
                <a:cubicBezTo>
                  <a:pt x="5048" y="6851"/>
                  <a:pt x="4996" y="6851"/>
                  <a:pt x="4944" y="6844"/>
                </a:cubicBezTo>
                <a:cubicBezTo>
                  <a:pt x="4709" y="6813"/>
                  <a:pt x="4553" y="6631"/>
                  <a:pt x="4550" y="6363"/>
                </a:cubicBezTo>
                <a:lnTo>
                  <a:pt x="12634" y="6363"/>
                </a:lnTo>
                <a:cubicBezTo>
                  <a:pt x="12659" y="6363"/>
                  <a:pt x="12685" y="6364"/>
                  <a:pt x="12711" y="6364"/>
                </a:cubicBezTo>
                <a:cubicBezTo>
                  <a:pt x="12742" y="6364"/>
                  <a:pt x="12774" y="6363"/>
                  <a:pt x="12805" y="6359"/>
                </a:cubicBezTo>
                <a:cubicBezTo>
                  <a:pt x="12921" y="6344"/>
                  <a:pt x="12984" y="6269"/>
                  <a:pt x="12988" y="6158"/>
                </a:cubicBezTo>
                <a:cubicBezTo>
                  <a:pt x="12992" y="6051"/>
                  <a:pt x="12935" y="5974"/>
                  <a:pt x="12829" y="5952"/>
                </a:cubicBezTo>
                <a:cubicBezTo>
                  <a:pt x="12765" y="5938"/>
                  <a:pt x="12697" y="5938"/>
                  <a:pt x="12631" y="5938"/>
                </a:cubicBezTo>
                <a:cubicBezTo>
                  <a:pt x="9996" y="5936"/>
                  <a:pt x="7360" y="5936"/>
                  <a:pt x="4725" y="5936"/>
                </a:cubicBezTo>
                <a:cubicBezTo>
                  <a:pt x="4666" y="5936"/>
                  <a:pt x="4606" y="5931"/>
                  <a:pt x="4538" y="5928"/>
                </a:cubicBezTo>
                <a:cubicBezTo>
                  <a:pt x="4538" y="5856"/>
                  <a:pt x="4538" y="5800"/>
                  <a:pt x="4538" y="5744"/>
                </a:cubicBezTo>
                <a:cubicBezTo>
                  <a:pt x="4533" y="5579"/>
                  <a:pt x="4456" y="5483"/>
                  <a:pt x="4327" y="5483"/>
                </a:cubicBezTo>
                <a:cubicBezTo>
                  <a:pt x="4325" y="5483"/>
                  <a:pt x="4323" y="5484"/>
                  <a:pt x="4321" y="5484"/>
                </a:cubicBezTo>
                <a:cubicBezTo>
                  <a:pt x="4196" y="5486"/>
                  <a:pt x="4113" y="5583"/>
                  <a:pt x="4110" y="5738"/>
                </a:cubicBezTo>
                <a:cubicBezTo>
                  <a:pt x="4108" y="5919"/>
                  <a:pt x="4110" y="6099"/>
                  <a:pt x="4110" y="6281"/>
                </a:cubicBezTo>
                <a:cubicBezTo>
                  <a:pt x="4110" y="6914"/>
                  <a:pt x="4473" y="7278"/>
                  <a:pt x="5108" y="7278"/>
                </a:cubicBezTo>
                <a:cubicBezTo>
                  <a:pt x="5379" y="7279"/>
                  <a:pt x="5649" y="7279"/>
                  <a:pt x="5920" y="7279"/>
                </a:cubicBezTo>
                <a:cubicBezTo>
                  <a:pt x="6461" y="7279"/>
                  <a:pt x="7003" y="7278"/>
                  <a:pt x="7544" y="7278"/>
                </a:cubicBezTo>
                <a:lnTo>
                  <a:pt x="7728" y="7278"/>
                </a:lnTo>
                <a:cubicBezTo>
                  <a:pt x="7673" y="7603"/>
                  <a:pt x="7623" y="7908"/>
                  <a:pt x="7569" y="8229"/>
                </a:cubicBezTo>
                <a:cubicBezTo>
                  <a:pt x="7505" y="8229"/>
                  <a:pt x="7443" y="8227"/>
                  <a:pt x="7384" y="8227"/>
                </a:cubicBezTo>
                <a:cubicBezTo>
                  <a:pt x="7347" y="8227"/>
                  <a:pt x="7311" y="8227"/>
                  <a:pt x="7276" y="8230"/>
                </a:cubicBezTo>
                <a:cubicBezTo>
                  <a:pt x="7159" y="8238"/>
                  <a:pt x="7093" y="8310"/>
                  <a:pt x="7086" y="8424"/>
                </a:cubicBezTo>
                <a:cubicBezTo>
                  <a:pt x="7080" y="8538"/>
                  <a:pt x="7137" y="8615"/>
                  <a:pt x="7250" y="8642"/>
                </a:cubicBezTo>
                <a:cubicBezTo>
                  <a:pt x="7295" y="8652"/>
                  <a:pt x="7345" y="8653"/>
                  <a:pt x="7391" y="8653"/>
                </a:cubicBezTo>
                <a:lnTo>
                  <a:pt x="11308" y="8653"/>
                </a:lnTo>
                <a:cubicBezTo>
                  <a:pt x="11356" y="8653"/>
                  <a:pt x="11404" y="8652"/>
                  <a:pt x="11450" y="8642"/>
                </a:cubicBezTo>
                <a:cubicBezTo>
                  <a:pt x="11563" y="8617"/>
                  <a:pt x="11623" y="8538"/>
                  <a:pt x="11618" y="8427"/>
                </a:cubicBezTo>
                <a:cubicBezTo>
                  <a:pt x="11611" y="8316"/>
                  <a:pt x="11546" y="8241"/>
                  <a:pt x="11429" y="8230"/>
                </a:cubicBezTo>
                <a:cubicBezTo>
                  <a:pt x="11409" y="8228"/>
                  <a:pt x="11389" y="8228"/>
                  <a:pt x="11369" y="8228"/>
                </a:cubicBezTo>
                <a:cubicBezTo>
                  <a:pt x="11345" y="8228"/>
                  <a:pt x="11320" y="8228"/>
                  <a:pt x="11296" y="8228"/>
                </a:cubicBezTo>
                <a:cubicBezTo>
                  <a:pt x="11269" y="8228"/>
                  <a:pt x="11242" y="8227"/>
                  <a:pt x="11216" y="8223"/>
                </a:cubicBezTo>
                <a:cubicBezTo>
                  <a:pt x="11179" y="8216"/>
                  <a:pt x="11126" y="8179"/>
                  <a:pt x="11120" y="8150"/>
                </a:cubicBezTo>
                <a:cubicBezTo>
                  <a:pt x="11068" y="7866"/>
                  <a:pt x="11024" y="7582"/>
                  <a:pt x="10975" y="7278"/>
                </a:cubicBezTo>
                <a:lnTo>
                  <a:pt x="11158" y="7278"/>
                </a:lnTo>
                <a:cubicBezTo>
                  <a:pt x="11712" y="7278"/>
                  <a:pt x="12266" y="7280"/>
                  <a:pt x="12819" y="7280"/>
                </a:cubicBezTo>
                <a:cubicBezTo>
                  <a:pt x="13096" y="7280"/>
                  <a:pt x="13373" y="7279"/>
                  <a:pt x="13650" y="7278"/>
                </a:cubicBezTo>
                <a:cubicBezTo>
                  <a:pt x="14117" y="7277"/>
                  <a:pt x="14434" y="7034"/>
                  <a:pt x="14562" y="6591"/>
                </a:cubicBezTo>
                <a:cubicBezTo>
                  <a:pt x="14569" y="6569"/>
                  <a:pt x="14581" y="6548"/>
                  <a:pt x="14589" y="6526"/>
                </a:cubicBezTo>
                <a:cubicBezTo>
                  <a:pt x="14589" y="4598"/>
                  <a:pt x="14589" y="2670"/>
                  <a:pt x="14589" y="741"/>
                </a:cubicBezTo>
                <a:cubicBezTo>
                  <a:pt x="14343" y="138"/>
                  <a:pt x="14136" y="0"/>
                  <a:pt x="13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6"/>
          <p:cNvSpPr/>
          <p:nvPr/>
        </p:nvSpPr>
        <p:spPr>
          <a:xfrm>
            <a:off x="6461768" y="3501023"/>
            <a:ext cx="13009" cy="40200"/>
          </a:xfrm>
          <a:custGeom>
            <a:rect b="b" l="l" r="r" t="t"/>
            <a:pathLst>
              <a:path extrusionOk="0" h="1338" w="433">
                <a:moveTo>
                  <a:pt x="218" y="1"/>
                </a:moveTo>
                <a:cubicBezTo>
                  <a:pt x="99" y="1"/>
                  <a:pt x="6" y="93"/>
                  <a:pt x="5" y="232"/>
                </a:cubicBezTo>
                <a:cubicBezTo>
                  <a:pt x="1" y="525"/>
                  <a:pt x="1" y="820"/>
                  <a:pt x="5" y="1114"/>
                </a:cubicBezTo>
                <a:cubicBezTo>
                  <a:pt x="8" y="1253"/>
                  <a:pt x="98" y="1338"/>
                  <a:pt x="220" y="1338"/>
                </a:cubicBezTo>
                <a:cubicBezTo>
                  <a:pt x="223" y="1338"/>
                  <a:pt x="226" y="1338"/>
                  <a:pt x="229" y="1338"/>
                </a:cubicBezTo>
                <a:cubicBezTo>
                  <a:pt x="349" y="1332"/>
                  <a:pt x="427" y="1248"/>
                  <a:pt x="430" y="1109"/>
                </a:cubicBezTo>
                <a:cubicBezTo>
                  <a:pt x="432" y="962"/>
                  <a:pt x="431" y="815"/>
                  <a:pt x="431" y="667"/>
                </a:cubicBezTo>
                <a:cubicBezTo>
                  <a:pt x="431" y="525"/>
                  <a:pt x="432" y="383"/>
                  <a:pt x="430" y="241"/>
                </a:cubicBezTo>
                <a:cubicBezTo>
                  <a:pt x="427" y="97"/>
                  <a:pt x="345" y="2"/>
                  <a:pt x="223" y="1"/>
                </a:cubicBezTo>
                <a:cubicBezTo>
                  <a:pt x="221" y="1"/>
                  <a:pt x="219"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6"/>
          <p:cNvSpPr/>
          <p:nvPr/>
        </p:nvSpPr>
        <p:spPr>
          <a:xfrm>
            <a:off x="6626565" y="3535395"/>
            <a:ext cx="12979" cy="26380"/>
          </a:xfrm>
          <a:custGeom>
            <a:rect b="b" l="l" r="r" t="t"/>
            <a:pathLst>
              <a:path extrusionOk="0" h="878" w="432">
                <a:moveTo>
                  <a:pt x="223" y="1"/>
                </a:moveTo>
                <a:cubicBezTo>
                  <a:pt x="220" y="1"/>
                  <a:pt x="216" y="1"/>
                  <a:pt x="213" y="1"/>
                </a:cubicBezTo>
                <a:cubicBezTo>
                  <a:pt x="95" y="4"/>
                  <a:pt x="17" y="71"/>
                  <a:pt x="7" y="195"/>
                </a:cubicBezTo>
                <a:cubicBezTo>
                  <a:pt x="2" y="275"/>
                  <a:pt x="7" y="355"/>
                  <a:pt x="7" y="437"/>
                </a:cubicBezTo>
                <a:cubicBezTo>
                  <a:pt x="7" y="521"/>
                  <a:pt x="0" y="607"/>
                  <a:pt x="9" y="691"/>
                </a:cubicBezTo>
                <a:cubicBezTo>
                  <a:pt x="20" y="807"/>
                  <a:pt x="90" y="871"/>
                  <a:pt x="206" y="877"/>
                </a:cubicBezTo>
                <a:cubicBezTo>
                  <a:pt x="211" y="877"/>
                  <a:pt x="216" y="877"/>
                  <a:pt x="221" y="877"/>
                </a:cubicBezTo>
                <a:cubicBezTo>
                  <a:pt x="329" y="877"/>
                  <a:pt x="409" y="820"/>
                  <a:pt x="418" y="712"/>
                </a:cubicBezTo>
                <a:cubicBezTo>
                  <a:pt x="432" y="534"/>
                  <a:pt x="432" y="353"/>
                  <a:pt x="419" y="174"/>
                </a:cubicBezTo>
                <a:cubicBezTo>
                  <a:pt x="413" y="65"/>
                  <a:pt x="329" y="1"/>
                  <a:pt x="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6"/>
          <p:cNvSpPr/>
          <p:nvPr/>
        </p:nvSpPr>
        <p:spPr>
          <a:xfrm>
            <a:off x="6393116" y="3507873"/>
            <a:ext cx="13130" cy="26470"/>
          </a:xfrm>
          <a:custGeom>
            <a:rect b="b" l="l" r="r" t="t"/>
            <a:pathLst>
              <a:path extrusionOk="0" h="881" w="437">
                <a:moveTo>
                  <a:pt x="219" y="1"/>
                </a:moveTo>
                <a:cubicBezTo>
                  <a:pt x="111" y="1"/>
                  <a:pt x="14" y="84"/>
                  <a:pt x="9" y="200"/>
                </a:cubicBezTo>
                <a:cubicBezTo>
                  <a:pt x="0" y="362"/>
                  <a:pt x="0" y="524"/>
                  <a:pt x="9" y="684"/>
                </a:cubicBezTo>
                <a:cubicBezTo>
                  <a:pt x="14" y="803"/>
                  <a:pt x="107" y="881"/>
                  <a:pt x="218" y="881"/>
                </a:cubicBezTo>
                <a:cubicBezTo>
                  <a:pt x="221" y="881"/>
                  <a:pt x="224" y="881"/>
                  <a:pt x="227" y="881"/>
                </a:cubicBezTo>
                <a:cubicBezTo>
                  <a:pt x="342" y="878"/>
                  <a:pt x="425" y="795"/>
                  <a:pt x="432" y="670"/>
                </a:cubicBezTo>
                <a:cubicBezTo>
                  <a:pt x="436" y="594"/>
                  <a:pt x="432" y="518"/>
                  <a:pt x="432" y="442"/>
                </a:cubicBezTo>
                <a:cubicBezTo>
                  <a:pt x="432" y="366"/>
                  <a:pt x="436" y="290"/>
                  <a:pt x="430" y="214"/>
                </a:cubicBezTo>
                <a:cubicBezTo>
                  <a:pt x="423" y="91"/>
                  <a:pt x="339" y="5"/>
                  <a:pt x="227" y="1"/>
                </a:cubicBezTo>
                <a:cubicBezTo>
                  <a:pt x="224" y="1"/>
                  <a:pt x="221"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6"/>
          <p:cNvSpPr/>
          <p:nvPr/>
        </p:nvSpPr>
        <p:spPr>
          <a:xfrm>
            <a:off x="6530391" y="3507933"/>
            <a:ext cx="13009" cy="26380"/>
          </a:xfrm>
          <a:custGeom>
            <a:rect b="b" l="l" r="r" t="t"/>
            <a:pathLst>
              <a:path extrusionOk="0" h="878" w="433">
                <a:moveTo>
                  <a:pt x="212" y="1"/>
                </a:moveTo>
                <a:cubicBezTo>
                  <a:pt x="104" y="1"/>
                  <a:pt x="23" y="67"/>
                  <a:pt x="14" y="179"/>
                </a:cubicBezTo>
                <a:cubicBezTo>
                  <a:pt x="1" y="353"/>
                  <a:pt x="1" y="529"/>
                  <a:pt x="14" y="703"/>
                </a:cubicBezTo>
                <a:cubicBezTo>
                  <a:pt x="23" y="815"/>
                  <a:pt x="102" y="878"/>
                  <a:pt x="212" y="878"/>
                </a:cubicBezTo>
                <a:cubicBezTo>
                  <a:pt x="219" y="878"/>
                  <a:pt x="226" y="878"/>
                  <a:pt x="233" y="877"/>
                </a:cubicBezTo>
                <a:cubicBezTo>
                  <a:pt x="348" y="870"/>
                  <a:pt x="417" y="803"/>
                  <a:pt x="425" y="687"/>
                </a:cubicBezTo>
                <a:cubicBezTo>
                  <a:pt x="432" y="609"/>
                  <a:pt x="427" y="527"/>
                  <a:pt x="427" y="447"/>
                </a:cubicBezTo>
                <a:lnTo>
                  <a:pt x="428" y="447"/>
                </a:lnTo>
                <a:cubicBezTo>
                  <a:pt x="428" y="367"/>
                  <a:pt x="432" y="285"/>
                  <a:pt x="428" y="205"/>
                </a:cubicBezTo>
                <a:cubicBezTo>
                  <a:pt x="423" y="83"/>
                  <a:pt x="350" y="10"/>
                  <a:pt x="231" y="2"/>
                </a:cubicBezTo>
                <a:cubicBezTo>
                  <a:pt x="225" y="1"/>
                  <a:pt x="218"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 name="Google Shape;1447;p66"/>
          <p:cNvGrpSpPr/>
          <p:nvPr/>
        </p:nvGrpSpPr>
        <p:grpSpPr>
          <a:xfrm>
            <a:off x="5559066" y="3357078"/>
            <a:ext cx="438327" cy="438387"/>
            <a:chOff x="5559066" y="3357078"/>
            <a:chExt cx="438327" cy="438387"/>
          </a:xfrm>
        </p:grpSpPr>
        <p:sp>
          <p:nvSpPr>
            <p:cNvPr id="1448" name="Google Shape;1448;p66"/>
            <p:cNvSpPr/>
            <p:nvPr/>
          </p:nvSpPr>
          <p:spPr>
            <a:xfrm>
              <a:off x="5559066" y="3357078"/>
              <a:ext cx="356093" cy="314932"/>
            </a:xfrm>
            <a:custGeom>
              <a:rect b="b" l="l" r="r" t="t"/>
              <a:pathLst>
                <a:path extrusionOk="0" h="10482" w="11852">
                  <a:moveTo>
                    <a:pt x="937" y="427"/>
                  </a:moveTo>
                  <a:cubicBezTo>
                    <a:pt x="958" y="427"/>
                    <a:pt x="980" y="428"/>
                    <a:pt x="1001" y="428"/>
                  </a:cubicBezTo>
                  <a:lnTo>
                    <a:pt x="10841" y="428"/>
                  </a:lnTo>
                  <a:cubicBezTo>
                    <a:pt x="11250" y="428"/>
                    <a:pt x="11422" y="599"/>
                    <a:pt x="11422" y="1007"/>
                  </a:cubicBezTo>
                  <a:cubicBezTo>
                    <a:pt x="11422" y="1263"/>
                    <a:pt x="11420" y="1518"/>
                    <a:pt x="11420" y="1776"/>
                  </a:cubicBezTo>
                  <a:cubicBezTo>
                    <a:pt x="11420" y="1784"/>
                    <a:pt x="11416" y="1793"/>
                    <a:pt x="11411" y="1819"/>
                  </a:cubicBezTo>
                  <a:lnTo>
                    <a:pt x="434" y="1819"/>
                  </a:lnTo>
                  <a:cubicBezTo>
                    <a:pt x="434" y="1482"/>
                    <a:pt x="419" y="1146"/>
                    <a:pt x="440" y="813"/>
                  </a:cubicBezTo>
                  <a:cubicBezTo>
                    <a:pt x="454" y="598"/>
                    <a:pt x="655" y="443"/>
                    <a:pt x="873" y="429"/>
                  </a:cubicBezTo>
                  <a:cubicBezTo>
                    <a:pt x="894" y="428"/>
                    <a:pt x="915" y="427"/>
                    <a:pt x="937" y="427"/>
                  </a:cubicBezTo>
                  <a:close/>
                  <a:moveTo>
                    <a:pt x="741" y="0"/>
                  </a:moveTo>
                  <a:cubicBezTo>
                    <a:pt x="143" y="241"/>
                    <a:pt x="0" y="454"/>
                    <a:pt x="0" y="1107"/>
                  </a:cubicBezTo>
                  <a:cubicBezTo>
                    <a:pt x="0" y="3899"/>
                    <a:pt x="0" y="6691"/>
                    <a:pt x="0" y="9484"/>
                  </a:cubicBezTo>
                  <a:cubicBezTo>
                    <a:pt x="0" y="10114"/>
                    <a:pt x="368" y="10480"/>
                    <a:pt x="1001" y="10480"/>
                  </a:cubicBezTo>
                  <a:cubicBezTo>
                    <a:pt x="1511" y="10481"/>
                    <a:pt x="2020" y="10481"/>
                    <a:pt x="2530" y="10481"/>
                  </a:cubicBezTo>
                  <a:cubicBezTo>
                    <a:pt x="3550" y="10481"/>
                    <a:pt x="4569" y="10480"/>
                    <a:pt x="5589" y="10480"/>
                  </a:cubicBezTo>
                  <a:cubicBezTo>
                    <a:pt x="5599" y="10480"/>
                    <a:pt x="5609" y="10480"/>
                    <a:pt x="5620" y="10480"/>
                  </a:cubicBezTo>
                  <a:cubicBezTo>
                    <a:pt x="5657" y="10480"/>
                    <a:pt x="5694" y="10480"/>
                    <a:pt x="5729" y="10472"/>
                  </a:cubicBezTo>
                  <a:cubicBezTo>
                    <a:pt x="5847" y="10447"/>
                    <a:pt x="5912" y="10371"/>
                    <a:pt x="5904" y="10249"/>
                  </a:cubicBezTo>
                  <a:cubicBezTo>
                    <a:pt x="5894" y="10126"/>
                    <a:pt x="5821" y="10062"/>
                    <a:pt x="5698" y="10055"/>
                  </a:cubicBezTo>
                  <a:cubicBezTo>
                    <a:pt x="5674" y="10053"/>
                    <a:pt x="5651" y="10053"/>
                    <a:pt x="5627" y="10053"/>
                  </a:cubicBezTo>
                  <a:cubicBezTo>
                    <a:pt x="5603" y="10053"/>
                    <a:pt x="5580" y="10053"/>
                    <a:pt x="5556" y="10053"/>
                  </a:cubicBezTo>
                  <a:lnTo>
                    <a:pt x="983" y="10053"/>
                  </a:lnTo>
                  <a:cubicBezTo>
                    <a:pt x="611" y="10053"/>
                    <a:pt x="427" y="9870"/>
                    <a:pt x="427" y="9505"/>
                  </a:cubicBezTo>
                  <a:cubicBezTo>
                    <a:pt x="427" y="7141"/>
                    <a:pt x="427" y="4777"/>
                    <a:pt x="427" y="2411"/>
                  </a:cubicBezTo>
                  <a:lnTo>
                    <a:pt x="427" y="2263"/>
                  </a:lnTo>
                  <a:lnTo>
                    <a:pt x="11422" y="2263"/>
                  </a:lnTo>
                  <a:lnTo>
                    <a:pt x="11422" y="2442"/>
                  </a:lnTo>
                  <a:cubicBezTo>
                    <a:pt x="11422" y="3586"/>
                    <a:pt x="11422" y="4730"/>
                    <a:pt x="11422" y="5874"/>
                  </a:cubicBezTo>
                  <a:cubicBezTo>
                    <a:pt x="11423" y="6043"/>
                    <a:pt x="11499" y="6134"/>
                    <a:pt x="11634" y="6134"/>
                  </a:cubicBezTo>
                  <a:cubicBezTo>
                    <a:pt x="11635" y="6134"/>
                    <a:pt x="11636" y="6134"/>
                    <a:pt x="11637" y="6134"/>
                  </a:cubicBezTo>
                  <a:cubicBezTo>
                    <a:pt x="11765" y="6133"/>
                    <a:pt x="11849" y="6040"/>
                    <a:pt x="11849" y="5884"/>
                  </a:cubicBezTo>
                  <a:cubicBezTo>
                    <a:pt x="11849" y="4221"/>
                    <a:pt x="11852" y="2560"/>
                    <a:pt x="11848" y="899"/>
                  </a:cubicBezTo>
                  <a:cubicBezTo>
                    <a:pt x="11846" y="483"/>
                    <a:pt x="11586" y="155"/>
                    <a:pt x="11189" y="33"/>
                  </a:cubicBezTo>
                  <a:cubicBezTo>
                    <a:pt x="11162" y="24"/>
                    <a:pt x="11138" y="12"/>
                    <a:pt x="11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6"/>
            <p:cNvSpPr/>
            <p:nvPr/>
          </p:nvSpPr>
          <p:spPr>
            <a:xfrm>
              <a:off x="5743573" y="3549185"/>
              <a:ext cx="253820" cy="246279"/>
            </a:xfrm>
            <a:custGeom>
              <a:rect b="b" l="l" r="r" t="t"/>
              <a:pathLst>
                <a:path extrusionOk="0" h="8197" w="8448">
                  <a:moveTo>
                    <a:pt x="4343" y="429"/>
                  </a:moveTo>
                  <a:cubicBezTo>
                    <a:pt x="4346" y="429"/>
                    <a:pt x="4350" y="429"/>
                    <a:pt x="4353" y="429"/>
                  </a:cubicBezTo>
                  <a:cubicBezTo>
                    <a:pt x="6379" y="435"/>
                    <a:pt x="8022" y="2081"/>
                    <a:pt x="8019" y="4100"/>
                  </a:cubicBezTo>
                  <a:cubicBezTo>
                    <a:pt x="8018" y="6123"/>
                    <a:pt x="6370" y="7768"/>
                    <a:pt x="4352" y="7768"/>
                  </a:cubicBezTo>
                  <a:cubicBezTo>
                    <a:pt x="4346" y="7768"/>
                    <a:pt x="4340" y="7768"/>
                    <a:pt x="4333" y="7768"/>
                  </a:cubicBezTo>
                  <a:cubicBezTo>
                    <a:pt x="2319" y="7758"/>
                    <a:pt x="678" y="6109"/>
                    <a:pt x="682" y="4096"/>
                  </a:cubicBezTo>
                  <a:cubicBezTo>
                    <a:pt x="685" y="2076"/>
                    <a:pt x="2331" y="429"/>
                    <a:pt x="4343" y="429"/>
                  </a:cubicBezTo>
                  <a:close/>
                  <a:moveTo>
                    <a:pt x="4347" y="0"/>
                  </a:moveTo>
                  <a:cubicBezTo>
                    <a:pt x="4138" y="0"/>
                    <a:pt x="3926" y="16"/>
                    <a:pt x="3712" y="50"/>
                  </a:cubicBezTo>
                  <a:cubicBezTo>
                    <a:pt x="1525" y="391"/>
                    <a:pt x="0" y="2438"/>
                    <a:pt x="292" y="4636"/>
                  </a:cubicBezTo>
                  <a:cubicBezTo>
                    <a:pt x="552" y="6590"/>
                    <a:pt x="2172" y="8088"/>
                    <a:pt x="4134" y="8191"/>
                  </a:cubicBezTo>
                  <a:cubicBezTo>
                    <a:pt x="4206" y="8195"/>
                    <a:pt x="4278" y="8196"/>
                    <a:pt x="4350" y="8196"/>
                  </a:cubicBezTo>
                  <a:cubicBezTo>
                    <a:pt x="6243" y="8196"/>
                    <a:pt x="7906" y="6887"/>
                    <a:pt x="8338" y="5018"/>
                  </a:cubicBezTo>
                  <a:cubicBezTo>
                    <a:pt x="8383" y="4826"/>
                    <a:pt x="8411" y="4629"/>
                    <a:pt x="8448" y="4434"/>
                  </a:cubicBezTo>
                  <a:lnTo>
                    <a:pt x="8448" y="3779"/>
                  </a:lnTo>
                  <a:cubicBezTo>
                    <a:pt x="8438" y="3738"/>
                    <a:pt x="8427" y="3697"/>
                    <a:pt x="8421" y="3656"/>
                  </a:cubicBezTo>
                  <a:cubicBezTo>
                    <a:pt x="8198" y="1553"/>
                    <a:pt x="6403" y="0"/>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6"/>
            <p:cNvSpPr/>
            <p:nvPr/>
          </p:nvSpPr>
          <p:spPr>
            <a:xfrm>
              <a:off x="5599837" y="3446251"/>
              <a:ext cx="136945" cy="122704"/>
            </a:xfrm>
            <a:custGeom>
              <a:rect b="b" l="l" r="r" t="t"/>
              <a:pathLst>
                <a:path extrusionOk="0" h="4084" w="4558">
                  <a:moveTo>
                    <a:pt x="2967" y="447"/>
                  </a:moveTo>
                  <a:cubicBezTo>
                    <a:pt x="3014" y="447"/>
                    <a:pt x="3061" y="456"/>
                    <a:pt x="3093" y="475"/>
                  </a:cubicBezTo>
                  <a:cubicBezTo>
                    <a:pt x="3265" y="570"/>
                    <a:pt x="3199" y="745"/>
                    <a:pt x="3204" y="905"/>
                  </a:cubicBezTo>
                  <a:lnTo>
                    <a:pt x="2726" y="905"/>
                  </a:lnTo>
                  <a:cubicBezTo>
                    <a:pt x="2729" y="740"/>
                    <a:pt x="2673" y="566"/>
                    <a:pt x="2844" y="473"/>
                  </a:cubicBezTo>
                  <a:cubicBezTo>
                    <a:pt x="2876" y="456"/>
                    <a:pt x="2922" y="447"/>
                    <a:pt x="2967" y="447"/>
                  </a:cubicBezTo>
                  <a:close/>
                  <a:moveTo>
                    <a:pt x="1367" y="886"/>
                  </a:moveTo>
                  <a:cubicBezTo>
                    <a:pt x="1370" y="886"/>
                    <a:pt x="1373" y="886"/>
                    <a:pt x="1377" y="887"/>
                  </a:cubicBezTo>
                  <a:cubicBezTo>
                    <a:pt x="1510" y="892"/>
                    <a:pt x="1606" y="999"/>
                    <a:pt x="1607" y="1144"/>
                  </a:cubicBezTo>
                  <a:cubicBezTo>
                    <a:pt x="1610" y="1371"/>
                    <a:pt x="1610" y="1371"/>
                    <a:pt x="1385" y="1371"/>
                  </a:cubicBezTo>
                  <a:lnTo>
                    <a:pt x="1127" y="1371"/>
                  </a:lnTo>
                  <a:cubicBezTo>
                    <a:pt x="1127" y="1270"/>
                    <a:pt x="1120" y="1190"/>
                    <a:pt x="1128" y="1111"/>
                  </a:cubicBezTo>
                  <a:cubicBezTo>
                    <a:pt x="1140" y="980"/>
                    <a:pt x="1247" y="886"/>
                    <a:pt x="1367" y="886"/>
                  </a:cubicBezTo>
                  <a:close/>
                  <a:moveTo>
                    <a:pt x="2145" y="1340"/>
                  </a:moveTo>
                  <a:cubicBezTo>
                    <a:pt x="2162" y="1340"/>
                    <a:pt x="2180" y="1340"/>
                    <a:pt x="2196" y="1341"/>
                  </a:cubicBezTo>
                  <a:cubicBezTo>
                    <a:pt x="2224" y="1341"/>
                    <a:pt x="2251" y="1345"/>
                    <a:pt x="2284" y="1348"/>
                  </a:cubicBezTo>
                  <a:cubicBezTo>
                    <a:pt x="2323" y="1520"/>
                    <a:pt x="2219" y="1787"/>
                    <a:pt x="2510" y="1787"/>
                  </a:cubicBezTo>
                  <a:cubicBezTo>
                    <a:pt x="2511" y="1787"/>
                    <a:pt x="2512" y="1787"/>
                    <a:pt x="2513" y="1787"/>
                  </a:cubicBezTo>
                  <a:cubicBezTo>
                    <a:pt x="2802" y="1786"/>
                    <a:pt x="2694" y="1525"/>
                    <a:pt x="2733" y="1352"/>
                  </a:cubicBezTo>
                  <a:lnTo>
                    <a:pt x="3196" y="1352"/>
                  </a:lnTo>
                  <a:cubicBezTo>
                    <a:pt x="3239" y="1518"/>
                    <a:pt x="3132" y="1788"/>
                    <a:pt x="3423" y="1788"/>
                  </a:cubicBezTo>
                  <a:cubicBezTo>
                    <a:pt x="3425" y="1788"/>
                    <a:pt x="3426" y="1788"/>
                    <a:pt x="3428" y="1787"/>
                  </a:cubicBezTo>
                  <a:cubicBezTo>
                    <a:pt x="3716" y="1786"/>
                    <a:pt x="3608" y="1523"/>
                    <a:pt x="3647" y="1350"/>
                  </a:cubicBezTo>
                  <a:lnTo>
                    <a:pt x="3913" y="1350"/>
                  </a:lnTo>
                  <a:cubicBezTo>
                    <a:pt x="3976" y="2109"/>
                    <a:pt x="4041" y="2868"/>
                    <a:pt x="4105" y="3641"/>
                  </a:cubicBezTo>
                  <a:lnTo>
                    <a:pt x="1831" y="3641"/>
                  </a:lnTo>
                  <a:cubicBezTo>
                    <a:pt x="1894" y="2878"/>
                    <a:pt x="1957" y="2119"/>
                    <a:pt x="2022" y="1341"/>
                  </a:cubicBezTo>
                  <a:cubicBezTo>
                    <a:pt x="2070" y="1341"/>
                    <a:pt x="2109" y="1340"/>
                    <a:pt x="2145" y="1340"/>
                  </a:cubicBezTo>
                  <a:close/>
                  <a:moveTo>
                    <a:pt x="671" y="1787"/>
                  </a:moveTo>
                  <a:cubicBezTo>
                    <a:pt x="717" y="1900"/>
                    <a:pt x="765" y="2024"/>
                    <a:pt x="884" y="2024"/>
                  </a:cubicBezTo>
                  <a:cubicBezTo>
                    <a:pt x="902" y="2024"/>
                    <a:pt x="921" y="2021"/>
                    <a:pt x="943" y="2015"/>
                  </a:cubicBezTo>
                  <a:cubicBezTo>
                    <a:pt x="1027" y="1991"/>
                    <a:pt x="1092" y="1899"/>
                    <a:pt x="1166" y="1838"/>
                  </a:cubicBezTo>
                  <a:cubicBezTo>
                    <a:pt x="1158" y="1827"/>
                    <a:pt x="1151" y="1817"/>
                    <a:pt x="1142" y="1806"/>
                  </a:cubicBezTo>
                  <a:lnTo>
                    <a:pt x="1554" y="1806"/>
                  </a:lnTo>
                  <a:cubicBezTo>
                    <a:pt x="1503" y="2421"/>
                    <a:pt x="1453" y="3029"/>
                    <a:pt x="1401" y="3646"/>
                  </a:cubicBezTo>
                  <a:lnTo>
                    <a:pt x="459" y="3646"/>
                  </a:lnTo>
                  <a:cubicBezTo>
                    <a:pt x="512" y="3023"/>
                    <a:pt x="565" y="2412"/>
                    <a:pt x="615" y="1799"/>
                  </a:cubicBezTo>
                  <a:lnTo>
                    <a:pt x="671" y="1787"/>
                  </a:lnTo>
                  <a:close/>
                  <a:moveTo>
                    <a:pt x="2965" y="1"/>
                  </a:moveTo>
                  <a:cubicBezTo>
                    <a:pt x="2594" y="1"/>
                    <a:pt x="2303" y="302"/>
                    <a:pt x="2295" y="697"/>
                  </a:cubicBezTo>
                  <a:cubicBezTo>
                    <a:pt x="2293" y="766"/>
                    <a:pt x="2295" y="835"/>
                    <a:pt x="2295" y="901"/>
                  </a:cubicBezTo>
                  <a:cubicBezTo>
                    <a:pt x="2248" y="909"/>
                    <a:pt x="2205" y="914"/>
                    <a:pt x="2166" y="914"/>
                  </a:cubicBezTo>
                  <a:cubicBezTo>
                    <a:pt x="2057" y="914"/>
                    <a:pt x="1976" y="874"/>
                    <a:pt x="1907" y="746"/>
                  </a:cubicBezTo>
                  <a:cubicBezTo>
                    <a:pt x="1803" y="556"/>
                    <a:pt x="1592" y="458"/>
                    <a:pt x="1376" y="458"/>
                  </a:cubicBezTo>
                  <a:cubicBezTo>
                    <a:pt x="1311" y="458"/>
                    <a:pt x="1246" y="467"/>
                    <a:pt x="1183" y="485"/>
                  </a:cubicBezTo>
                  <a:cubicBezTo>
                    <a:pt x="912" y="560"/>
                    <a:pt x="713" y="812"/>
                    <a:pt x="698" y="1104"/>
                  </a:cubicBezTo>
                  <a:cubicBezTo>
                    <a:pt x="694" y="1189"/>
                    <a:pt x="698" y="1273"/>
                    <a:pt x="698" y="1371"/>
                  </a:cubicBezTo>
                  <a:cubicBezTo>
                    <a:pt x="621" y="1371"/>
                    <a:pt x="560" y="1370"/>
                    <a:pt x="500" y="1370"/>
                  </a:cubicBezTo>
                  <a:cubicBezTo>
                    <a:pt x="281" y="1371"/>
                    <a:pt x="220" y="1422"/>
                    <a:pt x="200" y="1640"/>
                  </a:cubicBezTo>
                  <a:cubicBezTo>
                    <a:pt x="137" y="2364"/>
                    <a:pt x="75" y="3086"/>
                    <a:pt x="16" y="3810"/>
                  </a:cubicBezTo>
                  <a:cubicBezTo>
                    <a:pt x="1" y="3989"/>
                    <a:pt x="82" y="4080"/>
                    <a:pt x="262" y="4081"/>
                  </a:cubicBezTo>
                  <a:cubicBezTo>
                    <a:pt x="415" y="4083"/>
                    <a:pt x="567" y="4084"/>
                    <a:pt x="720" y="4084"/>
                  </a:cubicBezTo>
                  <a:cubicBezTo>
                    <a:pt x="923" y="4084"/>
                    <a:pt x="1127" y="4083"/>
                    <a:pt x="1331" y="4083"/>
                  </a:cubicBezTo>
                  <a:cubicBezTo>
                    <a:pt x="1982" y="4083"/>
                    <a:pt x="2634" y="4083"/>
                    <a:pt x="3286" y="4083"/>
                  </a:cubicBezTo>
                  <a:cubicBezTo>
                    <a:pt x="3612" y="4083"/>
                    <a:pt x="3938" y="4083"/>
                    <a:pt x="4264" y="4083"/>
                  </a:cubicBezTo>
                  <a:cubicBezTo>
                    <a:pt x="4489" y="4083"/>
                    <a:pt x="4558" y="4011"/>
                    <a:pt x="4542" y="3792"/>
                  </a:cubicBezTo>
                  <a:cubicBezTo>
                    <a:pt x="4527" y="3540"/>
                    <a:pt x="4504" y="3290"/>
                    <a:pt x="4483" y="3040"/>
                  </a:cubicBezTo>
                  <a:cubicBezTo>
                    <a:pt x="4433" y="2424"/>
                    <a:pt x="4383" y="1810"/>
                    <a:pt x="4330" y="1194"/>
                  </a:cubicBezTo>
                  <a:cubicBezTo>
                    <a:pt x="4309" y="964"/>
                    <a:pt x="4247" y="913"/>
                    <a:pt x="4010" y="913"/>
                  </a:cubicBezTo>
                  <a:lnTo>
                    <a:pt x="3636" y="913"/>
                  </a:lnTo>
                  <a:cubicBezTo>
                    <a:pt x="3636" y="825"/>
                    <a:pt x="3637" y="759"/>
                    <a:pt x="3636" y="694"/>
                  </a:cubicBezTo>
                  <a:cubicBezTo>
                    <a:pt x="3629" y="298"/>
                    <a:pt x="3348" y="5"/>
                    <a:pt x="2972" y="1"/>
                  </a:cubicBezTo>
                  <a:cubicBezTo>
                    <a:pt x="2970" y="1"/>
                    <a:pt x="2967" y="1"/>
                    <a:pt x="2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6"/>
            <p:cNvSpPr/>
            <p:nvPr/>
          </p:nvSpPr>
          <p:spPr>
            <a:xfrm>
              <a:off x="5751204" y="3453011"/>
              <a:ext cx="122794" cy="40380"/>
            </a:xfrm>
            <a:custGeom>
              <a:rect b="b" l="l" r="r" t="t"/>
              <a:pathLst>
                <a:path extrusionOk="0" h="1344" w="4087">
                  <a:moveTo>
                    <a:pt x="3353" y="430"/>
                  </a:moveTo>
                  <a:cubicBezTo>
                    <a:pt x="3486" y="430"/>
                    <a:pt x="3597" y="466"/>
                    <a:pt x="3641" y="608"/>
                  </a:cubicBezTo>
                  <a:cubicBezTo>
                    <a:pt x="3675" y="718"/>
                    <a:pt x="3641" y="811"/>
                    <a:pt x="3548" y="868"/>
                  </a:cubicBezTo>
                  <a:cubicBezTo>
                    <a:pt x="3496" y="902"/>
                    <a:pt x="3424" y="913"/>
                    <a:pt x="3361" y="915"/>
                  </a:cubicBezTo>
                  <a:cubicBezTo>
                    <a:pt x="3141" y="916"/>
                    <a:pt x="2920" y="916"/>
                    <a:pt x="2700" y="916"/>
                  </a:cubicBezTo>
                  <a:cubicBezTo>
                    <a:pt x="2480" y="916"/>
                    <a:pt x="2259" y="916"/>
                    <a:pt x="2039" y="916"/>
                  </a:cubicBezTo>
                  <a:lnTo>
                    <a:pt x="730" y="916"/>
                  </a:lnTo>
                  <a:cubicBezTo>
                    <a:pt x="537" y="916"/>
                    <a:pt x="428" y="826"/>
                    <a:pt x="431" y="673"/>
                  </a:cubicBezTo>
                  <a:cubicBezTo>
                    <a:pt x="432" y="522"/>
                    <a:pt x="543" y="431"/>
                    <a:pt x="736" y="431"/>
                  </a:cubicBezTo>
                  <a:cubicBezTo>
                    <a:pt x="1607" y="430"/>
                    <a:pt x="2480" y="430"/>
                    <a:pt x="3353" y="430"/>
                  </a:cubicBezTo>
                  <a:close/>
                  <a:moveTo>
                    <a:pt x="2043" y="1"/>
                  </a:moveTo>
                  <a:cubicBezTo>
                    <a:pt x="1594" y="1"/>
                    <a:pt x="1146" y="2"/>
                    <a:pt x="698" y="4"/>
                  </a:cubicBezTo>
                  <a:cubicBezTo>
                    <a:pt x="296" y="5"/>
                    <a:pt x="0" y="297"/>
                    <a:pt x="0" y="677"/>
                  </a:cubicBezTo>
                  <a:cubicBezTo>
                    <a:pt x="2" y="1058"/>
                    <a:pt x="298" y="1340"/>
                    <a:pt x="702" y="1343"/>
                  </a:cubicBezTo>
                  <a:cubicBezTo>
                    <a:pt x="850" y="1344"/>
                    <a:pt x="999" y="1344"/>
                    <a:pt x="1147" y="1344"/>
                  </a:cubicBezTo>
                  <a:cubicBezTo>
                    <a:pt x="1444" y="1344"/>
                    <a:pt x="1742" y="1343"/>
                    <a:pt x="2039" y="1343"/>
                  </a:cubicBezTo>
                  <a:cubicBezTo>
                    <a:pt x="2337" y="1343"/>
                    <a:pt x="2634" y="1344"/>
                    <a:pt x="2931" y="1344"/>
                  </a:cubicBezTo>
                  <a:cubicBezTo>
                    <a:pt x="3080" y="1344"/>
                    <a:pt x="3228" y="1344"/>
                    <a:pt x="3377" y="1343"/>
                  </a:cubicBezTo>
                  <a:cubicBezTo>
                    <a:pt x="3783" y="1342"/>
                    <a:pt x="4079" y="1061"/>
                    <a:pt x="4084" y="681"/>
                  </a:cubicBezTo>
                  <a:cubicBezTo>
                    <a:pt x="4087" y="306"/>
                    <a:pt x="3787" y="7"/>
                    <a:pt x="3388" y="4"/>
                  </a:cubicBezTo>
                  <a:cubicBezTo>
                    <a:pt x="2940" y="2"/>
                    <a:pt x="2491" y="1"/>
                    <a:pt x="2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6"/>
            <p:cNvSpPr/>
            <p:nvPr/>
          </p:nvSpPr>
          <p:spPr>
            <a:xfrm>
              <a:off x="5757454" y="3507903"/>
              <a:ext cx="102724" cy="12949"/>
            </a:xfrm>
            <a:custGeom>
              <a:rect b="b" l="l" r="r" t="t"/>
              <a:pathLst>
                <a:path extrusionOk="0" h="431" w="3419">
                  <a:moveTo>
                    <a:pt x="406" y="1"/>
                  </a:moveTo>
                  <a:cubicBezTo>
                    <a:pt x="351" y="1"/>
                    <a:pt x="296" y="2"/>
                    <a:pt x="242" y="5"/>
                  </a:cubicBezTo>
                  <a:cubicBezTo>
                    <a:pt x="89" y="15"/>
                    <a:pt x="1" y="126"/>
                    <a:pt x="30" y="263"/>
                  </a:cubicBezTo>
                  <a:cubicBezTo>
                    <a:pt x="58" y="391"/>
                    <a:pt x="148" y="430"/>
                    <a:pt x="267" y="430"/>
                  </a:cubicBezTo>
                  <a:cubicBezTo>
                    <a:pt x="269" y="430"/>
                    <a:pt x="271" y="430"/>
                    <a:pt x="273" y="430"/>
                  </a:cubicBezTo>
                  <a:cubicBezTo>
                    <a:pt x="433" y="429"/>
                    <a:pt x="593" y="429"/>
                    <a:pt x="752" y="429"/>
                  </a:cubicBezTo>
                  <a:cubicBezTo>
                    <a:pt x="1071" y="429"/>
                    <a:pt x="1390" y="430"/>
                    <a:pt x="1710" y="430"/>
                  </a:cubicBezTo>
                  <a:cubicBezTo>
                    <a:pt x="1954" y="430"/>
                    <a:pt x="2198" y="430"/>
                    <a:pt x="2443" y="430"/>
                  </a:cubicBezTo>
                  <a:cubicBezTo>
                    <a:pt x="2687" y="430"/>
                    <a:pt x="2930" y="430"/>
                    <a:pt x="3174" y="428"/>
                  </a:cubicBezTo>
                  <a:cubicBezTo>
                    <a:pt x="3322" y="428"/>
                    <a:pt x="3413" y="347"/>
                    <a:pt x="3416" y="225"/>
                  </a:cubicBezTo>
                  <a:cubicBezTo>
                    <a:pt x="3419" y="104"/>
                    <a:pt x="3328" y="15"/>
                    <a:pt x="3186" y="4"/>
                  </a:cubicBezTo>
                  <a:cubicBezTo>
                    <a:pt x="3164" y="3"/>
                    <a:pt x="3143" y="2"/>
                    <a:pt x="3122" y="2"/>
                  </a:cubicBezTo>
                  <a:cubicBezTo>
                    <a:pt x="3100" y="2"/>
                    <a:pt x="3079" y="3"/>
                    <a:pt x="3058" y="3"/>
                  </a:cubicBezTo>
                  <a:lnTo>
                    <a:pt x="626" y="3"/>
                  </a:lnTo>
                  <a:cubicBezTo>
                    <a:pt x="553" y="3"/>
                    <a:pt x="479"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6"/>
            <p:cNvSpPr/>
            <p:nvPr/>
          </p:nvSpPr>
          <p:spPr>
            <a:xfrm>
              <a:off x="5641330" y="3617898"/>
              <a:ext cx="95543" cy="12889"/>
            </a:xfrm>
            <a:custGeom>
              <a:rect b="b" l="l" r="r" t="t"/>
              <a:pathLst>
                <a:path extrusionOk="0" h="429" w="3180">
                  <a:moveTo>
                    <a:pt x="1593" y="0"/>
                  </a:moveTo>
                  <a:cubicBezTo>
                    <a:pt x="1593" y="2"/>
                    <a:pt x="1593" y="2"/>
                    <a:pt x="1593" y="2"/>
                  </a:cubicBezTo>
                  <a:cubicBezTo>
                    <a:pt x="1333" y="2"/>
                    <a:pt x="1073" y="1"/>
                    <a:pt x="813" y="1"/>
                  </a:cubicBezTo>
                  <a:cubicBezTo>
                    <a:pt x="618" y="1"/>
                    <a:pt x="423" y="1"/>
                    <a:pt x="228" y="3"/>
                  </a:cubicBezTo>
                  <a:cubicBezTo>
                    <a:pt x="94" y="3"/>
                    <a:pt x="4" y="93"/>
                    <a:pt x="3" y="210"/>
                  </a:cubicBezTo>
                  <a:cubicBezTo>
                    <a:pt x="0" y="325"/>
                    <a:pt x="90" y="414"/>
                    <a:pt x="222" y="426"/>
                  </a:cubicBezTo>
                  <a:cubicBezTo>
                    <a:pt x="238" y="428"/>
                    <a:pt x="254" y="428"/>
                    <a:pt x="270" y="428"/>
                  </a:cubicBezTo>
                  <a:cubicBezTo>
                    <a:pt x="291" y="428"/>
                    <a:pt x="313" y="428"/>
                    <a:pt x="335" y="428"/>
                  </a:cubicBezTo>
                  <a:lnTo>
                    <a:pt x="2838" y="428"/>
                  </a:lnTo>
                  <a:cubicBezTo>
                    <a:pt x="2847" y="428"/>
                    <a:pt x="2857" y="428"/>
                    <a:pt x="2866" y="428"/>
                  </a:cubicBezTo>
                  <a:cubicBezTo>
                    <a:pt x="2914" y="428"/>
                    <a:pt x="2962" y="427"/>
                    <a:pt x="3007" y="415"/>
                  </a:cubicBezTo>
                  <a:cubicBezTo>
                    <a:pt x="3126" y="385"/>
                    <a:pt x="3180" y="300"/>
                    <a:pt x="3163" y="180"/>
                  </a:cubicBezTo>
                  <a:cubicBezTo>
                    <a:pt x="3143" y="41"/>
                    <a:pt x="3043" y="0"/>
                    <a:pt x="2915" y="0"/>
                  </a:cubicBezTo>
                  <a:cubicBezTo>
                    <a:pt x="2768" y="1"/>
                    <a:pt x="2621" y="1"/>
                    <a:pt x="2474" y="1"/>
                  </a:cubicBezTo>
                  <a:cubicBezTo>
                    <a:pt x="2181" y="1"/>
                    <a:pt x="1887" y="0"/>
                    <a:pt x="1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6"/>
            <p:cNvSpPr/>
            <p:nvPr/>
          </p:nvSpPr>
          <p:spPr>
            <a:xfrm>
              <a:off x="5641450" y="3590407"/>
              <a:ext cx="95122" cy="12889"/>
            </a:xfrm>
            <a:custGeom>
              <a:rect b="b" l="l" r="r" t="t"/>
              <a:pathLst>
                <a:path extrusionOk="0" h="429" w="3166">
                  <a:moveTo>
                    <a:pt x="318" y="0"/>
                  </a:moveTo>
                  <a:cubicBezTo>
                    <a:pt x="270" y="0"/>
                    <a:pt x="222" y="0"/>
                    <a:pt x="176" y="9"/>
                  </a:cubicBezTo>
                  <a:cubicBezTo>
                    <a:pt x="61" y="28"/>
                    <a:pt x="0" y="106"/>
                    <a:pt x="0" y="217"/>
                  </a:cubicBezTo>
                  <a:cubicBezTo>
                    <a:pt x="2" y="321"/>
                    <a:pt x="59" y="397"/>
                    <a:pt x="168" y="418"/>
                  </a:cubicBezTo>
                  <a:cubicBezTo>
                    <a:pt x="218" y="428"/>
                    <a:pt x="272" y="428"/>
                    <a:pt x="324" y="428"/>
                  </a:cubicBezTo>
                  <a:cubicBezTo>
                    <a:pt x="462" y="428"/>
                    <a:pt x="601" y="428"/>
                    <a:pt x="740" y="428"/>
                  </a:cubicBezTo>
                  <a:cubicBezTo>
                    <a:pt x="1018" y="428"/>
                    <a:pt x="1296" y="428"/>
                    <a:pt x="1575" y="428"/>
                  </a:cubicBezTo>
                  <a:cubicBezTo>
                    <a:pt x="1856" y="428"/>
                    <a:pt x="2137" y="428"/>
                    <a:pt x="2418" y="428"/>
                  </a:cubicBezTo>
                  <a:cubicBezTo>
                    <a:pt x="2559" y="428"/>
                    <a:pt x="2699" y="428"/>
                    <a:pt x="2840" y="428"/>
                  </a:cubicBezTo>
                  <a:cubicBezTo>
                    <a:pt x="2850" y="428"/>
                    <a:pt x="2861" y="428"/>
                    <a:pt x="2871" y="428"/>
                  </a:cubicBezTo>
                  <a:cubicBezTo>
                    <a:pt x="2913" y="428"/>
                    <a:pt x="2955" y="427"/>
                    <a:pt x="2996" y="418"/>
                  </a:cubicBezTo>
                  <a:cubicBezTo>
                    <a:pt x="3108" y="395"/>
                    <a:pt x="3166" y="318"/>
                    <a:pt x="3162" y="204"/>
                  </a:cubicBezTo>
                  <a:cubicBezTo>
                    <a:pt x="3157" y="96"/>
                    <a:pt x="3098" y="27"/>
                    <a:pt x="2990" y="9"/>
                  </a:cubicBezTo>
                  <a:cubicBezTo>
                    <a:pt x="2944" y="0"/>
                    <a:pt x="2896"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6"/>
            <p:cNvSpPr/>
            <p:nvPr/>
          </p:nvSpPr>
          <p:spPr>
            <a:xfrm>
              <a:off x="5758054" y="3535395"/>
              <a:ext cx="54111" cy="12919"/>
            </a:xfrm>
            <a:custGeom>
              <a:rect b="b" l="l" r="r" t="t"/>
              <a:pathLst>
                <a:path extrusionOk="0" h="430" w="1801">
                  <a:moveTo>
                    <a:pt x="900" y="1"/>
                  </a:moveTo>
                  <a:cubicBezTo>
                    <a:pt x="682" y="1"/>
                    <a:pt x="464" y="2"/>
                    <a:pt x="246" y="4"/>
                  </a:cubicBezTo>
                  <a:cubicBezTo>
                    <a:pt x="90" y="4"/>
                    <a:pt x="0" y="94"/>
                    <a:pt x="4" y="223"/>
                  </a:cubicBezTo>
                  <a:cubicBezTo>
                    <a:pt x="7" y="353"/>
                    <a:pt x="96" y="427"/>
                    <a:pt x="259" y="428"/>
                  </a:cubicBezTo>
                  <a:cubicBezTo>
                    <a:pt x="328" y="429"/>
                    <a:pt x="398" y="430"/>
                    <a:pt x="467" y="430"/>
                  </a:cubicBezTo>
                  <a:cubicBezTo>
                    <a:pt x="606" y="430"/>
                    <a:pt x="746" y="428"/>
                    <a:pt x="884" y="428"/>
                  </a:cubicBezTo>
                  <a:cubicBezTo>
                    <a:pt x="1033" y="428"/>
                    <a:pt x="1182" y="430"/>
                    <a:pt x="1330" y="430"/>
                  </a:cubicBezTo>
                  <a:cubicBezTo>
                    <a:pt x="1405" y="430"/>
                    <a:pt x="1479" y="429"/>
                    <a:pt x="1553" y="428"/>
                  </a:cubicBezTo>
                  <a:cubicBezTo>
                    <a:pt x="1702" y="426"/>
                    <a:pt x="1791" y="348"/>
                    <a:pt x="1795" y="226"/>
                  </a:cubicBezTo>
                  <a:cubicBezTo>
                    <a:pt x="1801" y="97"/>
                    <a:pt x="1708" y="5"/>
                    <a:pt x="1555" y="4"/>
                  </a:cubicBezTo>
                  <a:cubicBezTo>
                    <a:pt x="1337" y="2"/>
                    <a:pt x="1119"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6"/>
            <p:cNvSpPr/>
            <p:nvPr/>
          </p:nvSpPr>
          <p:spPr>
            <a:xfrm>
              <a:off x="5600739" y="3617958"/>
              <a:ext cx="24276" cy="12679"/>
            </a:xfrm>
            <a:custGeom>
              <a:rect b="b" l="l" r="r" t="t"/>
              <a:pathLst>
                <a:path extrusionOk="0" h="422" w="808">
                  <a:moveTo>
                    <a:pt x="279" y="0"/>
                  </a:moveTo>
                  <a:cubicBezTo>
                    <a:pt x="250" y="0"/>
                    <a:pt x="222" y="1"/>
                    <a:pt x="193" y="4"/>
                  </a:cubicBezTo>
                  <a:cubicBezTo>
                    <a:pt x="85" y="15"/>
                    <a:pt x="21" y="85"/>
                    <a:pt x="12" y="191"/>
                  </a:cubicBezTo>
                  <a:cubicBezTo>
                    <a:pt x="0" y="303"/>
                    <a:pt x="55" y="397"/>
                    <a:pt x="168" y="410"/>
                  </a:cubicBezTo>
                  <a:cubicBezTo>
                    <a:pt x="243" y="417"/>
                    <a:pt x="320" y="421"/>
                    <a:pt x="396" y="421"/>
                  </a:cubicBezTo>
                  <a:cubicBezTo>
                    <a:pt x="480" y="421"/>
                    <a:pt x="564" y="417"/>
                    <a:pt x="647" y="409"/>
                  </a:cubicBezTo>
                  <a:cubicBezTo>
                    <a:pt x="754" y="399"/>
                    <a:pt x="807" y="309"/>
                    <a:pt x="803" y="202"/>
                  </a:cubicBezTo>
                  <a:cubicBezTo>
                    <a:pt x="797" y="91"/>
                    <a:pt x="733" y="17"/>
                    <a:pt x="617" y="4"/>
                  </a:cubicBezTo>
                  <a:cubicBezTo>
                    <a:pt x="593" y="1"/>
                    <a:pt x="567" y="0"/>
                    <a:pt x="542" y="0"/>
                  </a:cubicBezTo>
                  <a:cubicBezTo>
                    <a:pt x="501" y="0"/>
                    <a:pt x="460" y="2"/>
                    <a:pt x="419" y="2"/>
                  </a:cubicBezTo>
                  <a:cubicBezTo>
                    <a:pt x="373" y="2"/>
                    <a:pt x="326"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6"/>
            <p:cNvSpPr/>
            <p:nvPr/>
          </p:nvSpPr>
          <p:spPr>
            <a:xfrm>
              <a:off x="5600859" y="3590437"/>
              <a:ext cx="24066" cy="12949"/>
            </a:xfrm>
            <a:custGeom>
              <a:rect b="b" l="l" r="r" t="t"/>
              <a:pathLst>
                <a:path extrusionOk="0" h="431" w="801">
                  <a:moveTo>
                    <a:pt x="409" y="0"/>
                  </a:moveTo>
                  <a:cubicBezTo>
                    <a:pt x="333" y="0"/>
                    <a:pt x="257" y="3"/>
                    <a:pt x="182" y="9"/>
                  </a:cubicBezTo>
                  <a:cubicBezTo>
                    <a:pt x="74" y="18"/>
                    <a:pt x="12" y="93"/>
                    <a:pt x="8" y="200"/>
                  </a:cubicBezTo>
                  <a:cubicBezTo>
                    <a:pt x="1" y="314"/>
                    <a:pt x="58" y="393"/>
                    <a:pt x="171" y="415"/>
                  </a:cubicBezTo>
                  <a:cubicBezTo>
                    <a:pt x="244" y="431"/>
                    <a:pt x="321" y="427"/>
                    <a:pt x="397" y="431"/>
                  </a:cubicBezTo>
                  <a:cubicBezTo>
                    <a:pt x="397" y="428"/>
                    <a:pt x="397" y="425"/>
                    <a:pt x="397" y="422"/>
                  </a:cubicBezTo>
                  <a:cubicBezTo>
                    <a:pt x="442" y="422"/>
                    <a:pt x="487" y="425"/>
                    <a:pt x="531" y="425"/>
                  </a:cubicBezTo>
                  <a:cubicBezTo>
                    <a:pt x="557" y="425"/>
                    <a:pt x="583" y="424"/>
                    <a:pt x="609" y="421"/>
                  </a:cubicBezTo>
                  <a:cubicBezTo>
                    <a:pt x="729" y="407"/>
                    <a:pt x="800" y="331"/>
                    <a:pt x="799" y="211"/>
                  </a:cubicBezTo>
                  <a:cubicBezTo>
                    <a:pt x="798" y="92"/>
                    <a:pt x="727" y="13"/>
                    <a:pt x="606" y="6"/>
                  </a:cubicBezTo>
                  <a:cubicBezTo>
                    <a:pt x="541" y="2"/>
                    <a:pt x="475"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6"/>
            <p:cNvSpPr/>
            <p:nvPr/>
          </p:nvSpPr>
          <p:spPr>
            <a:xfrm>
              <a:off x="5641360" y="3384479"/>
              <a:ext cx="246189" cy="12949"/>
            </a:xfrm>
            <a:custGeom>
              <a:rect b="b" l="l" r="r" t="t"/>
              <a:pathLst>
                <a:path extrusionOk="0" h="431" w="8194">
                  <a:moveTo>
                    <a:pt x="7938" y="1"/>
                  </a:moveTo>
                  <a:cubicBezTo>
                    <a:pt x="7912" y="1"/>
                    <a:pt x="7886" y="2"/>
                    <a:pt x="7861" y="2"/>
                  </a:cubicBezTo>
                  <a:lnTo>
                    <a:pt x="4113" y="2"/>
                  </a:lnTo>
                  <a:cubicBezTo>
                    <a:pt x="3259" y="2"/>
                    <a:pt x="2404" y="1"/>
                    <a:pt x="1550" y="1"/>
                  </a:cubicBezTo>
                  <a:cubicBezTo>
                    <a:pt x="1122" y="1"/>
                    <a:pt x="695" y="2"/>
                    <a:pt x="268" y="2"/>
                  </a:cubicBezTo>
                  <a:cubicBezTo>
                    <a:pt x="102" y="2"/>
                    <a:pt x="2" y="85"/>
                    <a:pt x="1" y="214"/>
                  </a:cubicBezTo>
                  <a:cubicBezTo>
                    <a:pt x="1" y="345"/>
                    <a:pt x="99" y="427"/>
                    <a:pt x="265" y="429"/>
                  </a:cubicBezTo>
                  <a:lnTo>
                    <a:pt x="7872" y="429"/>
                  </a:lnTo>
                  <a:cubicBezTo>
                    <a:pt x="7893" y="429"/>
                    <a:pt x="7914" y="430"/>
                    <a:pt x="7936" y="430"/>
                  </a:cubicBezTo>
                  <a:cubicBezTo>
                    <a:pt x="7957" y="430"/>
                    <a:pt x="7979" y="429"/>
                    <a:pt x="8000" y="427"/>
                  </a:cubicBezTo>
                  <a:cubicBezTo>
                    <a:pt x="8121" y="411"/>
                    <a:pt x="8191" y="335"/>
                    <a:pt x="8192" y="217"/>
                  </a:cubicBezTo>
                  <a:cubicBezTo>
                    <a:pt x="8194" y="99"/>
                    <a:pt x="8122" y="23"/>
                    <a:pt x="8003" y="5"/>
                  </a:cubicBezTo>
                  <a:cubicBezTo>
                    <a:pt x="7981" y="2"/>
                    <a:pt x="7960" y="1"/>
                    <a:pt x="7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6"/>
            <p:cNvSpPr/>
            <p:nvPr/>
          </p:nvSpPr>
          <p:spPr>
            <a:xfrm>
              <a:off x="5613868" y="3384539"/>
              <a:ext cx="13009" cy="12799"/>
            </a:xfrm>
            <a:custGeom>
              <a:rect b="b" l="l" r="r" t="t"/>
              <a:pathLst>
                <a:path extrusionOk="0" h="426" w="433">
                  <a:moveTo>
                    <a:pt x="217" y="0"/>
                  </a:moveTo>
                  <a:cubicBezTo>
                    <a:pt x="106" y="1"/>
                    <a:pt x="8" y="96"/>
                    <a:pt x="3" y="207"/>
                  </a:cubicBezTo>
                  <a:cubicBezTo>
                    <a:pt x="1" y="323"/>
                    <a:pt x="100" y="426"/>
                    <a:pt x="218" y="426"/>
                  </a:cubicBezTo>
                  <a:cubicBezTo>
                    <a:pt x="332" y="426"/>
                    <a:pt x="425" y="336"/>
                    <a:pt x="429" y="221"/>
                  </a:cubicBezTo>
                  <a:cubicBezTo>
                    <a:pt x="432" y="100"/>
                    <a:pt x="336"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6"/>
            <p:cNvSpPr/>
            <p:nvPr/>
          </p:nvSpPr>
          <p:spPr>
            <a:xfrm>
              <a:off x="5586347" y="3384539"/>
              <a:ext cx="13160" cy="12799"/>
            </a:xfrm>
            <a:custGeom>
              <a:rect b="b" l="l" r="r" t="t"/>
              <a:pathLst>
                <a:path extrusionOk="0" h="426" w="438">
                  <a:moveTo>
                    <a:pt x="222" y="0"/>
                  </a:moveTo>
                  <a:cubicBezTo>
                    <a:pt x="110" y="0"/>
                    <a:pt x="14" y="91"/>
                    <a:pt x="7" y="202"/>
                  </a:cubicBezTo>
                  <a:cubicBezTo>
                    <a:pt x="0" y="319"/>
                    <a:pt x="98" y="423"/>
                    <a:pt x="217" y="426"/>
                  </a:cubicBezTo>
                  <a:cubicBezTo>
                    <a:pt x="218" y="426"/>
                    <a:pt x="220" y="426"/>
                    <a:pt x="222" y="426"/>
                  </a:cubicBezTo>
                  <a:cubicBezTo>
                    <a:pt x="333" y="426"/>
                    <a:pt x="426" y="337"/>
                    <a:pt x="432" y="225"/>
                  </a:cubicBezTo>
                  <a:cubicBezTo>
                    <a:pt x="437" y="104"/>
                    <a:pt x="344" y="3"/>
                    <a:pt x="225" y="0"/>
                  </a:cubicBezTo>
                  <a:cubicBezTo>
                    <a:pt x="224" y="0"/>
                    <a:pt x="223"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6"/>
            <p:cNvSpPr/>
            <p:nvPr/>
          </p:nvSpPr>
          <p:spPr>
            <a:xfrm>
              <a:off x="5799937" y="3601133"/>
              <a:ext cx="147040" cy="137125"/>
            </a:xfrm>
            <a:custGeom>
              <a:rect b="b" l="l" r="r" t="t"/>
              <a:pathLst>
                <a:path extrusionOk="0" h="4564" w="4894">
                  <a:moveTo>
                    <a:pt x="2476" y="428"/>
                  </a:moveTo>
                  <a:cubicBezTo>
                    <a:pt x="2522" y="481"/>
                    <a:pt x="2588" y="526"/>
                    <a:pt x="2611" y="588"/>
                  </a:cubicBezTo>
                  <a:cubicBezTo>
                    <a:pt x="2720" y="900"/>
                    <a:pt x="2820" y="1216"/>
                    <a:pt x="2923" y="1532"/>
                  </a:cubicBezTo>
                  <a:cubicBezTo>
                    <a:pt x="2983" y="1716"/>
                    <a:pt x="3024" y="1747"/>
                    <a:pt x="3222" y="1747"/>
                  </a:cubicBezTo>
                  <a:cubicBezTo>
                    <a:pt x="3263" y="1748"/>
                    <a:pt x="3303" y="1748"/>
                    <a:pt x="3344" y="1748"/>
                  </a:cubicBezTo>
                  <a:cubicBezTo>
                    <a:pt x="3484" y="1748"/>
                    <a:pt x="3624" y="1747"/>
                    <a:pt x="3764" y="1747"/>
                  </a:cubicBezTo>
                  <a:cubicBezTo>
                    <a:pt x="3916" y="1747"/>
                    <a:pt x="4067" y="1748"/>
                    <a:pt x="4219" y="1752"/>
                  </a:cubicBezTo>
                  <a:cubicBezTo>
                    <a:pt x="4282" y="1754"/>
                    <a:pt x="4344" y="1806"/>
                    <a:pt x="4407" y="1836"/>
                  </a:cubicBezTo>
                  <a:cubicBezTo>
                    <a:pt x="4372" y="1896"/>
                    <a:pt x="4349" y="1975"/>
                    <a:pt x="4299" y="2014"/>
                  </a:cubicBezTo>
                  <a:cubicBezTo>
                    <a:pt x="4043" y="2211"/>
                    <a:pt x="3779" y="2397"/>
                    <a:pt x="3517" y="2587"/>
                  </a:cubicBezTo>
                  <a:cubicBezTo>
                    <a:pt x="3335" y="2719"/>
                    <a:pt x="3322" y="2761"/>
                    <a:pt x="3394" y="2982"/>
                  </a:cubicBezTo>
                  <a:cubicBezTo>
                    <a:pt x="3495" y="3292"/>
                    <a:pt x="3599" y="3603"/>
                    <a:pt x="3692" y="3916"/>
                  </a:cubicBezTo>
                  <a:cubicBezTo>
                    <a:pt x="3708" y="3972"/>
                    <a:pt x="3678" y="4043"/>
                    <a:pt x="3668" y="4106"/>
                  </a:cubicBezTo>
                  <a:cubicBezTo>
                    <a:pt x="3603" y="4095"/>
                    <a:pt x="3527" y="4102"/>
                    <a:pt x="3478" y="4068"/>
                  </a:cubicBezTo>
                  <a:cubicBezTo>
                    <a:pt x="3197" y="3873"/>
                    <a:pt x="2921" y="3672"/>
                    <a:pt x="2647" y="3466"/>
                  </a:cubicBezTo>
                  <a:cubicBezTo>
                    <a:pt x="2588" y="3422"/>
                    <a:pt x="2532" y="3400"/>
                    <a:pt x="2476" y="3400"/>
                  </a:cubicBezTo>
                  <a:cubicBezTo>
                    <a:pt x="2418" y="3400"/>
                    <a:pt x="2361" y="3423"/>
                    <a:pt x="2300" y="3469"/>
                  </a:cubicBezTo>
                  <a:cubicBezTo>
                    <a:pt x="2027" y="3674"/>
                    <a:pt x="1750" y="3875"/>
                    <a:pt x="1469" y="4069"/>
                  </a:cubicBezTo>
                  <a:cubicBezTo>
                    <a:pt x="1422" y="4103"/>
                    <a:pt x="1344" y="4095"/>
                    <a:pt x="1280" y="4105"/>
                  </a:cubicBezTo>
                  <a:cubicBezTo>
                    <a:pt x="1271" y="4040"/>
                    <a:pt x="1240" y="3968"/>
                    <a:pt x="1257" y="3912"/>
                  </a:cubicBezTo>
                  <a:cubicBezTo>
                    <a:pt x="1354" y="3589"/>
                    <a:pt x="1462" y="3271"/>
                    <a:pt x="1565" y="2951"/>
                  </a:cubicBezTo>
                  <a:cubicBezTo>
                    <a:pt x="1624" y="2768"/>
                    <a:pt x="1604" y="2712"/>
                    <a:pt x="1451" y="2599"/>
                  </a:cubicBezTo>
                  <a:cubicBezTo>
                    <a:pt x="1178" y="2400"/>
                    <a:pt x="903" y="2206"/>
                    <a:pt x="634" y="2002"/>
                  </a:cubicBezTo>
                  <a:cubicBezTo>
                    <a:pt x="588" y="1967"/>
                    <a:pt x="573" y="1891"/>
                    <a:pt x="542" y="1833"/>
                  </a:cubicBezTo>
                  <a:cubicBezTo>
                    <a:pt x="601" y="1805"/>
                    <a:pt x="660" y="1756"/>
                    <a:pt x="720" y="1753"/>
                  </a:cubicBezTo>
                  <a:cubicBezTo>
                    <a:pt x="798" y="1748"/>
                    <a:pt x="876" y="1747"/>
                    <a:pt x="954" y="1747"/>
                  </a:cubicBezTo>
                  <a:cubicBezTo>
                    <a:pt x="1052" y="1747"/>
                    <a:pt x="1150" y="1749"/>
                    <a:pt x="1247" y="1749"/>
                  </a:cubicBezTo>
                  <a:cubicBezTo>
                    <a:pt x="1423" y="1749"/>
                    <a:pt x="1597" y="1747"/>
                    <a:pt x="1774" y="1747"/>
                  </a:cubicBezTo>
                  <a:cubicBezTo>
                    <a:pt x="1776" y="1747"/>
                    <a:pt x="1777" y="1747"/>
                    <a:pt x="1779" y="1747"/>
                  </a:cubicBezTo>
                  <a:cubicBezTo>
                    <a:pt x="1901" y="1747"/>
                    <a:pt x="1977" y="1688"/>
                    <a:pt x="2015" y="1569"/>
                  </a:cubicBezTo>
                  <a:cubicBezTo>
                    <a:pt x="2120" y="1240"/>
                    <a:pt x="2224" y="910"/>
                    <a:pt x="2338" y="584"/>
                  </a:cubicBezTo>
                  <a:cubicBezTo>
                    <a:pt x="2361" y="523"/>
                    <a:pt x="2429" y="480"/>
                    <a:pt x="2476" y="428"/>
                  </a:cubicBezTo>
                  <a:close/>
                  <a:moveTo>
                    <a:pt x="2477" y="0"/>
                  </a:moveTo>
                  <a:cubicBezTo>
                    <a:pt x="2475" y="0"/>
                    <a:pt x="2474" y="0"/>
                    <a:pt x="2473" y="0"/>
                  </a:cubicBezTo>
                  <a:cubicBezTo>
                    <a:pt x="2214" y="0"/>
                    <a:pt x="2026" y="153"/>
                    <a:pt x="1932" y="442"/>
                  </a:cubicBezTo>
                  <a:cubicBezTo>
                    <a:pt x="1847" y="697"/>
                    <a:pt x="1762" y="953"/>
                    <a:pt x="1683" y="1212"/>
                  </a:cubicBezTo>
                  <a:cubicBezTo>
                    <a:pt x="1658" y="1294"/>
                    <a:pt x="1620" y="1323"/>
                    <a:pt x="1539" y="1323"/>
                  </a:cubicBezTo>
                  <a:cubicBezTo>
                    <a:pt x="1537" y="1323"/>
                    <a:pt x="1535" y="1323"/>
                    <a:pt x="1533" y="1323"/>
                  </a:cubicBezTo>
                  <a:cubicBezTo>
                    <a:pt x="1390" y="1321"/>
                    <a:pt x="1248" y="1319"/>
                    <a:pt x="1105" y="1319"/>
                  </a:cubicBezTo>
                  <a:cubicBezTo>
                    <a:pt x="977" y="1319"/>
                    <a:pt x="849" y="1320"/>
                    <a:pt x="722" y="1324"/>
                  </a:cubicBezTo>
                  <a:cubicBezTo>
                    <a:pt x="615" y="1327"/>
                    <a:pt x="500" y="1341"/>
                    <a:pt x="405" y="1386"/>
                  </a:cubicBezTo>
                  <a:cubicBezTo>
                    <a:pt x="34" y="1567"/>
                    <a:pt x="1" y="2059"/>
                    <a:pt x="338" y="2317"/>
                  </a:cubicBezTo>
                  <a:cubicBezTo>
                    <a:pt x="596" y="2515"/>
                    <a:pt x="865" y="2703"/>
                    <a:pt x="1133" y="2899"/>
                  </a:cubicBezTo>
                  <a:cubicBezTo>
                    <a:pt x="1039" y="3188"/>
                    <a:pt x="944" y="3471"/>
                    <a:pt x="857" y="3756"/>
                  </a:cubicBezTo>
                  <a:cubicBezTo>
                    <a:pt x="828" y="3845"/>
                    <a:pt x="805" y="3940"/>
                    <a:pt x="806" y="4033"/>
                  </a:cubicBezTo>
                  <a:cubicBezTo>
                    <a:pt x="809" y="4245"/>
                    <a:pt x="917" y="4403"/>
                    <a:pt x="1105" y="4498"/>
                  </a:cubicBezTo>
                  <a:cubicBezTo>
                    <a:pt x="1190" y="4542"/>
                    <a:pt x="1274" y="4563"/>
                    <a:pt x="1356" y="4563"/>
                  </a:cubicBezTo>
                  <a:cubicBezTo>
                    <a:pt x="1460" y="4563"/>
                    <a:pt x="1562" y="4529"/>
                    <a:pt x="1658" y="4463"/>
                  </a:cubicBezTo>
                  <a:cubicBezTo>
                    <a:pt x="1930" y="4273"/>
                    <a:pt x="2196" y="4075"/>
                    <a:pt x="2476" y="3873"/>
                  </a:cubicBezTo>
                  <a:cubicBezTo>
                    <a:pt x="2733" y="4060"/>
                    <a:pt x="2982" y="4242"/>
                    <a:pt x="3232" y="4421"/>
                  </a:cubicBezTo>
                  <a:cubicBezTo>
                    <a:pt x="3359" y="4513"/>
                    <a:pt x="3488" y="4559"/>
                    <a:pt x="3612" y="4559"/>
                  </a:cubicBezTo>
                  <a:cubicBezTo>
                    <a:pt x="3719" y="4559"/>
                    <a:pt x="3822" y="4524"/>
                    <a:pt x="3918" y="4456"/>
                  </a:cubicBezTo>
                  <a:cubicBezTo>
                    <a:pt x="4129" y="4304"/>
                    <a:pt x="4193" y="4071"/>
                    <a:pt x="4102" y="3784"/>
                  </a:cubicBezTo>
                  <a:cubicBezTo>
                    <a:pt x="4019" y="3523"/>
                    <a:pt x="3935" y="3260"/>
                    <a:pt x="3846" y="3000"/>
                  </a:cubicBezTo>
                  <a:cubicBezTo>
                    <a:pt x="3822" y="2925"/>
                    <a:pt x="3832" y="2882"/>
                    <a:pt x="3901" y="2834"/>
                  </a:cubicBezTo>
                  <a:cubicBezTo>
                    <a:pt x="4126" y="2678"/>
                    <a:pt x="4348" y="2513"/>
                    <a:pt x="4569" y="2350"/>
                  </a:cubicBezTo>
                  <a:cubicBezTo>
                    <a:pt x="4810" y="2172"/>
                    <a:pt x="4893" y="1954"/>
                    <a:pt x="4817" y="1709"/>
                  </a:cubicBezTo>
                  <a:cubicBezTo>
                    <a:pt x="4739" y="1458"/>
                    <a:pt x="4543" y="1324"/>
                    <a:pt x="4238" y="1322"/>
                  </a:cubicBezTo>
                  <a:cubicBezTo>
                    <a:pt x="4099" y="1320"/>
                    <a:pt x="3959" y="1319"/>
                    <a:pt x="3819" y="1319"/>
                  </a:cubicBezTo>
                  <a:cubicBezTo>
                    <a:pt x="3698" y="1319"/>
                    <a:pt x="3576" y="1320"/>
                    <a:pt x="3455" y="1323"/>
                  </a:cubicBezTo>
                  <a:cubicBezTo>
                    <a:pt x="3449" y="1323"/>
                    <a:pt x="3442" y="1323"/>
                    <a:pt x="3436" y="1323"/>
                  </a:cubicBezTo>
                  <a:cubicBezTo>
                    <a:pt x="3337" y="1323"/>
                    <a:pt x="3286" y="1291"/>
                    <a:pt x="3256" y="1182"/>
                  </a:cubicBezTo>
                  <a:cubicBezTo>
                    <a:pt x="3186" y="932"/>
                    <a:pt x="3097" y="686"/>
                    <a:pt x="3016" y="439"/>
                  </a:cubicBezTo>
                  <a:cubicBezTo>
                    <a:pt x="2920" y="151"/>
                    <a:pt x="2735" y="0"/>
                    <a:pt x="2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66"/>
          <p:cNvGrpSpPr/>
          <p:nvPr/>
        </p:nvGrpSpPr>
        <p:grpSpPr>
          <a:xfrm>
            <a:off x="4752238" y="3392380"/>
            <a:ext cx="437065" cy="369253"/>
            <a:chOff x="4752238" y="3392380"/>
            <a:chExt cx="437065" cy="369253"/>
          </a:xfrm>
        </p:grpSpPr>
        <p:sp>
          <p:nvSpPr>
            <p:cNvPr id="1463" name="Google Shape;1463;p66"/>
            <p:cNvSpPr/>
            <p:nvPr/>
          </p:nvSpPr>
          <p:spPr>
            <a:xfrm>
              <a:off x="4752238" y="3392380"/>
              <a:ext cx="437065" cy="369253"/>
            </a:xfrm>
            <a:custGeom>
              <a:rect b="b" l="l" r="r" t="t"/>
              <a:pathLst>
                <a:path extrusionOk="0" h="12290" w="14547">
                  <a:moveTo>
                    <a:pt x="13314" y="428"/>
                  </a:moveTo>
                  <a:cubicBezTo>
                    <a:pt x="13850" y="428"/>
                    <a:pt x="14121" y="698"/>
                    <a:pt x="14119" y="1230"/>
                  </a:cubicBezTo>
                  <a:cubicBezTo>
                    <a:pt x="14119" y="1566"/>
                    <a:pt x="14118" y="1904"/>
                    <a:pt x="14117" y="2240"/>
                  </a:cubicBezTo>
                  <a:cubicBezTo>
                    <a:pt x="14117" y="2248"/>
                    <a:pt x="14111" y="2256"/>
                    <a:pt x="14100" y="2279"/>
                  </a:cubicBezTo>
                  <a:cubicBezTo>
                    <a:pt x="14035" y="2279"/>
                    <a:pt x="13969" y="2279"/>
                    <a:pt x="13901" y="2279"/>
                  </a:cubicBezTo>
                  <a:cubicBezTo>
                    <a:pt x="13834" y="2279"/>
                    <a:pt x="13766" y="2279"/>
                    <a:pt x="13698" y="2280"/>
                  </a:cubicBezTo>
                  <a:cubicBezTo>
                    <a:pt x="13533" y="2282"/>
                    <a:pt x="13436" y="2365"/>
                    <a:pt x="13438" y="2497"/>
                  </a:cubicBezTo>
                  <a:cubicBezTo>
                    <a:pt x="13439" y="2629"/>
                    <a:pt x="13533" y="2705"/>
                    <a:pt x="13702" y="2705"/>
                  </a:cubicBezTo>
                  <a:cubicBezTo>
                    <a:pt x="13834" y="2706"/>
                    <a:pt x="13966" y="2706"/>
                    <a:pt x="14121" y="2706"/>
                  </a:cubicBezTo>
                  <a:lnTo>
                    <a:pt x="14121" y="2878"/>
                  </a:lnTo>
                  <a:cubicBezTo>
                    <a:pt x="14121" y="5609"/>
                    <a:pt x="14121" y="8340"/>
                    <a:pt x="14121" y="11071"/>
                  </a:cubicBezTo>
                  <a:cubicBezTo>
                    <a:pt x="14121" y="11581"/>
                    <a:pt x="13841" y="11862"/>
                    <a:pt x="13330" y="11862"/>
                  </a:cubicBezTo>
                  <a:lnTo>
                    <a:pt x="1198" y="11862"/>
                  </a:lnTo>
                  <a:cubicBezTo>
                    <a:pt x="688" y="11862"/>
                    <a:pt x="409" y="11580"/>
                    <a:pt x="409" y="11068"/>
                  </a:cubicBezTo>
                  <a:lnTo>
                    <a:pt x="409" y="2875"/>
                  </a:lnTo>
                  <a:lnTo>
                    <a:pt x="409" y="2706"/>
                  </a:lnTo>
                  <a:lnTo>
                    <a:pt x="12648" y="2706"/>
                  </a:lnTo>
                  <a:cubicBezTo>
                    <a:pt x="12850" y="2705"/>
                    <a:pt x="12954" y="2630"/>
                    <a:pt x="12951" y="2490"/>
                  </a:cubicBezTo>
                  <a:cubicBezTo>
                    <a:pt x="12947" y="2351"/>
                    <a:pt x="12843" y="2279"/>
                    <a:pt x="12639" y="2279"/>
                  </a:cubicBezTo>
                  <a:lnTo>
                    <a:pt x="419" y="2279"/>
                  </a:lnTo>
                  <a:cubicBezTo>
                    <a:pt x="419" y="1847"/>
                    <a:pt x="395" y="1426"/>
                    <a:pt x="428" y="1008"/>
                  </a:cubicBezTo>
                  <a:cubicBezTo>
                    <a:pt x="453" y="670"/>
                    <a:pt x="758" y="438"/>
                    <a:pt x="1098" y="428"/>
                  </a:cubicBezTo>
                  <a:close/>
                  <a:moveTo>
                    <a:pt x="1236" y="0"/>
                  </a:moveTo>
                  <a:cubicBezTo>
                    <a:pt x="1174" y="0"/>
                    <a:pt x="1112" y="0"/>
                    <a:pt x="1050" y="3"/>
                  </a:cubicBezTo>
                  <a:cubicBezTo>
                    <a:pt x="408" y="33"/>
                    <a:pt x="0" y="626"/>
                    <a:pt x="2" y="1083"/>
                  </a:cubicBezTo>
                  <a:cubicBezTo>
                    <a:pt x="20" y="4477"/>
                    <a:pt x="10" y="7870"/>
                    <a:pt x="17" y="11265"/>
                  </a:cubicBezTo>
                  <a:cubicBezTo>
                    <a:pt x="17" y="11418"/>
                    <a:pt x="65" y="11587"/>
                    <a:pt x="141" y="11720"/>
                  </a:cubicBezTo>
                  <a:cubicBezTo>
                    <a:pt x="366" y="12118"/>
                    <a:pt x="730" y="12289"/>
                    <a:pt x="1182" y="12289"/>
                  </a:cubicBezTo>
                  <a:cubicBezTo>
                    <a:pt x="5235" y="12288"/>
                    <a:pt x="9287" y="12288"/>
                    <a:pt x="13339" y="12288"/>
                  </a:cubicBezTo>
                  <a:cubicBezTo>
                    <a:pt x="14074" y="12288"/>
                    <a:pt x="14547" y="11812"/>
                    <a:pt x="14547" y="11076"/>
                  </a:cubicBezTo>
                  <a:cubicBezTo>
                    <a:pt x="14547" y="7790"/>
                    <a:pt x="14547" y="4505"/>
                    <a:pt x="14547" y="1221"/>
                  </a:cubicBezTo>
                  <a:cubicBezTo>
                    <a:pt x="14547" y="466"/>
                    <a:pt x="14080" y="0"/>
                    <a:pt x="13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6"/>
            <p:cNvSpPr/>
            <p:nvPr/>
          </p:nvSpPr>
          <p:spPr>
            <a:xfrm>
              <a:off x="4878878" y="3522565"/>
              <a:ext cx="95633" cy="177205"/>
            </a:xfrm>
            <a:custGeom>
              <a:rect b="b" l="l" r="r" t="t"/>
              <a:pathLst>
                <a:path extrusionOk="0" h="5898" w="3183">
                  <a:moveTo>
                    <a:pt x="1603" y="0"/>
                  </a:moveTo>
                  <a:cubicBezTo>
                    <a:pt x="1552" y="0"/>
                    <a:pt x="1499" y="8"/>
                    <a:pt x="1446" y="26"/>
                  </a:cubicBezTo>
                  <a:cubicBezTo>
                    <a:pt x="1214" y="103"/>
                    <a:pt x="1131" y="289"/>
                    <a:pt x="1086" y="513"/>
                  </a:cubicBezTo>
                  <a:cubicBezTo>
                    <a:pt x="827" y="1769"/>
                    <a:pt x="564" y="3024"/>
                    <a:pt x="303" y="4279"/>
                  </a:cubicBezTo>
                  <a:cubicBezTo>
                    <a:pt x="209" y="4729"/>
                    <a:pt x="117" y="5179"/>
                    <a:pt x="23" y="5629"/>
                  </a:cubicBezTo>
                  <a:cubicBezTo>
                    <a:pt x="1" y="5736"/>
                    <a:pt x="30" y="5834"/>
                    <a:pt x="127" y="5865"/>
                  </a:cubicBezTo>
                  <a:cubicBezTo>
                    <a:pt x="150" y="5872"/>
                    <a:pt x="175" y="5876"/>
                    <a:pt x="201" y="5876"/>
                  </a:cubicBezTo>
                  <a:cubicBezTo>
                    <a:pt x="261" y="5876"/>
                    <a:pt x="325" y="5859"/>
                    <a:pt x="372" y="5831"/>
                  </a:cubicBezTo>
                  <a:cubicBezTo>
                    <a:pt x="420" y="5803"/>
                    <a:pt x="439" y="5712"/>
                    <a:pt x="455" y="5646"/>
                  </a:cubicBezTo>
                  <a:cubicBezTo>
                    <a:pt x="526" y="5321"/>
                    <a:pt x="598" y="4998"/>
                    <a:pt x="654" y="4672"/>
                  </a:cubicBezTo>
                  <a:cubicBezTo>
                    <a:pt x="674" y="4561"/>
                    <a:pt x="720" y="4532"/>
                    <a:pt x="818" y="4532"/>
                  </a:cubicBezTo>
                  <a:cubicBezTo>
                    <a:pt x="823" y="4532"/>
                    <a:pt x="828" y="4532"/>
                    <a:pt x="833" y="4532"/>
                  </a:cubicBezTo>
                  <a:cubicBezTo>
                    <a:pt x="956" y="4535"/>
                    <a:pt x="1079" y="4536"/>
                    <a:pt x="1202" y="4536"/>
                  </a:cubicBezTo>
                  <a:cubicBezTo>
                    <a:pt x="1368" y="4536"/>
                    <a:pt x="1534" y="4535"/>
                    <a:pt x="1700" y="4534"/>
                  </a:cubicBezTo>
                  <a:cubicBezTo>
                    <a:pt x="1762" y="4534"/>
                    <a:pt x="1825" y="4534"/>
                    <a:pt x="1883" y="4518"/>
                  </a:cubicBezTo>
                  <a:cubicBezTo>
                    <a:pt x="1990" y="4490"/>
                    <a:pt x="2039" y="4413"/>
                    <a:pt x="2032" y="4305"/>
                  </a:cubicBezTo>
                  <a:cubicBezTo>
                    <a:pt x="2026" y="4197"/>
                    <a:pt x="1966" y="4129"/>
                    <a:pt x="1857" y="4114"/>
                  </a:cubicBezTo>
                  <a:cubicBezTo>
                    <a:pt x="1821" y="4109"/>
                    <a:pt x="1784" y="4108"/>
                    <a:pt x="1747" y="4108"/>
                  </a:cubicBezTo>
                  <a:cubicBezTo>
                    <a:pt x="1722" y="4108"/>
                    <a:pt x="1697" y="4108"/>
                    <a:pt x="1672" y="4108"/>
                  </a:cubicBezTo>
                  <a:cubicBezTo>
                    <a:pt x="1574" y="4108"/>
                    <a:pt x="1477" y="4107"/>
                    <a:pt x="1379" y="4107"/>
                  </a:cubicBezTo>
                  <a:cubicBezTo>
                    <a:pt x="1183" y="4107"/>
                    <a:pt x="986" y="4108"/>
                    <a:pt x="782" y="4108"/>
                  </a:cubicBezTo>
                  <a:cubicBezTo>
                    <a:pt x="788" y="4067"/>
                    <a:pt x="788" y="4053"/>
                    <a:pt x="791" y="4039"/>
                  </a:cubicBezTo>
                  <a:cubicBezTo>
                    <a:pt x="1032" y="2875"/>
                    <a:pt x="1273" y="1713"/>
                    <a:pt x="1517" y="549"/>
                  </a:cubicBezTo>
                  <a:cubicBezTo>
                    <a:pt x="1527" y="507"/>
                    <a:pt x="1569" y="470"/>
                    <a:pt x="1597" y="432"/>
                  </a:cubicBezTo>
                  <a:cubicBezTo>
                    <a:pt x="1626" y="476"/>
                    <a:pt x="1669" y="517"/>
                    <a:pt x="1679" y="565"/>
                  </a:cubicBezTo>
                  <a:cubicBezTo>
                    <a:pt x="1969" y="1945"/>
                    <a:pt x="2254" y="3326"/>
                    <a:pt x="2542" y="4708"/>
                  </a:cubicBezTo>
                  <a:cubicBezTo>
                    <a:pt x="2612" y="5046"/>
                    <a:pt x="2683" y="5384"/>
                    <a:pt x="2756" y="5722"/>
                  </a:cubicBezTo>
                  <a:cubicBezTo>
                    <a:pt x="2781" y="5835"/>
                    <a:pt x="2853" y="5897"/>
                    <a:pt x="2962" y="5897"/>
                  </a:cubicBezTo>
                  <a:cubicBezTo>
                    <a:pt x="2972" y="5897"/>
                    <a:pt x="2983" y="5897"/>
                    <a:pt x="2993" y="5896"/>
                  </a:cubicBezTo>
                  <a:cubicBezTo>
                    <a:pt x="3113" y="5883"/>
                    <a:pt x="3183" y="5782"/>
                    <a:pt x="3170" y="5649"/>
                  </a:cubicBezTo>
                  <a:cubicBezTo>
                    <a:pt x="3166" y="5606"/>
                    <a:pt x="3156" y="5564"/>
                    <a:pt x="3148" y="5522"/>
                  </a:cubicBezTo>
                  <a:cubicBezTo>
                    <a:pt x="2944" y="4545"/>
                    <a:pt x="2742" y="3567"/>
                    <a:pt x="2538" y="2589"/>
                  </a:cubicBezTo>
                  <a:cubicBezTo>
                    <a:pt x="2387" y="1866"/>
                    <a:pt x="2237" y="1142"/>
                    <a:pt x="2084" y="421"/>
                  </a:cubicBezTo>
                  <a:cubicBezTo>
                    <a:pt x="2029" y="163"/>
                    <a:pt x="1830"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6"/>
            <p:cNvSpPr/>
            <p:nvPr/>
          </p:nvSpPr>
          <p:spPr>
            <a:xfrm>
              <a:off x="4793910" y="3522595"/>
              <a:ext cx="83225" cy="177326"/>
            </a:xfrm>
            <a:custGeom>
              <a:rect b="b" l="l" r="r" t="t"/>
              <a:pathLst>
                <a:path extrusionOk="0" h="5902" w="2770">
                  <a:moveTo>
                    <a:pt x="1347" y="0"/>
                  </a:moveTo>
                  <a:cubicBezTo>
                    <a:pt x="1077" y="0"/>
                    <a:pt x="805" y="102"/>
                    <a:pt x="577" y="306"/>
                  </a:cubicBezTo>
                  <a:cubicBezTo>
                    <a:pt x="393" y="472"/>
                    <a:pt x="264" y="675"/>
                    <a:pt x="189" y="909"/>
                  </a:cubicBezTo>
                  <a:cubicBezTo>
                    <a:pt x="1" y="1502"/>
                    <a:pt x="74" y="2429"/>
                    <a:pt x="931" y="2949"/>
                  </a:cubicBezTo>
                  <a:cubicBezTo>
                    <a:pt x="1141" y="3077"/>
                    <a:pt x="1354" y="3200"/>
                    <a:pt x="1562" y="3333"/>
                  </a:cubicBezTo>
                  <a:cubicBezTo>
                    <a:pt x="1966" y="3591"/>
                    <a:pt x="2165" y="3961"/>
                    <a:pt x="2155" y="4391"/>
                  </a:cubicBezTo>
                  <a:cubicBezTo>
                    <a:pt x="2160" y="4738"/>
                    <a:pt x="2085" y="4978"/>
                    <a:pt x="1928" y="5172"/>
                  </a:cubicBezTo>
                  <a:cubicBezTo>
                    <a:pt x="1768" y="5372"/>
                    <a:pt x="1557" y="5472"/>
                    <a:pt x="1345" y="5472"/>
                  </a:cubicBezTo>
                  <a:cubicBezTo>
                    <a:pt x="1131" y="5472"/>
                    <a:pt x="917" y="5370"/>
                    <a:pt x="758" y="5167"/>
                  </a:cubicBezTo>
                  <a:cubicBezTo>
                    <a:pt x="606" y="4973"/>
                    <a:pt x="543" y="4748"/>
                    <a:pt x="531" y="4506"/>
                  </a:cubicBezTo>
                  <a:cubicBezTo>
                    <a:pt x="525" y="4362"/>
                    <a:pt x="443" y="4280"/>
                    <a:pt x="319" y="4280"/>
                  </a:cubicBezTo>
                  <a:cubicBezTo>
                    <a:pt x="317" y="4280"/>
                    <a:pt x="315" y="4280"/>
                    <a:pt x="313" y="4280"/>
                  </a:cubicBezTo>
                  <a:cubicBezTo>
                    <a:pt x="188" y="4284"/>
                    <a:pt x="102" y="4375"/>
                    <a:pt x="107" y="4520"/>
                  </a:cubicBezTo>
                  <a:cubicBezTo>
                    <a:pt x="120" y="4935"/>
                    <a:pt x="259" y="5299"/>
                    <a:pt x="569" y="5584"/>
                  </a:cubicBezTo>
                  <a:cubicBezTo>
                    <a:pt x="797" y="5795"/>
                    <a:pt x="1074" y="5902"/>
                    <a:pt x="1349" y="5902"/>
                  </a:cubicBezTo>
                  <a:cubicBezTo>
                    <a:pt x="1638" y="5902"/>
                    <a:pt x="1925" y="5785"/>
                    <a:pt x="2151" y="5549"/>
                  </a:cubicBezTo>
                  <a:cubicBezTo>
                    <a:pt x="2295" y="5400"/>
                    <a:pt x="2415" y="5209"/>
                    <a:pt x="2487" y="5015"/>
                  </a:cubicBezTo>
                  <a:cubicBezTo>
                    <a:pt x="2770" y="4263"/>
                    <a:pt x="2487" y="3439"/>
                    <a:pt x="1807" y="2983"/>
                  </a:cubicBezTo>
                  <a:cubicBezTo>
                    <a:pt x="1583" y="2832"/>
                    <a:pt x="1344" y="2704"/>
                    <a:pt x="1118" y="2558"/>
                  </a:cubicBezTo>
                  <a:cubicBezTo>
                    <a:pt x="597" y="2224"/>
                    <a:pt x="459" y="1702"/>
                    <a:pt x="564" y="1147"/>
                  </a:cubicBezTo>
                  <a:cubicBezTo>
                    <a:pt x="644" y="729"/>
                    <a:pt x="986" y="426"/>
                    <a:pt x="1345" y="426"/>
                  </a:cubicBezTo>
                  <a:cubicBezTo>
                    <a:pt x="1347" y="426"/>
                    <a:pt x="1348" y="426"/>
                    <a:pt x="1350" y="426"/>
                  </a:cubicBezTo>
                  <a:cubicBezTo>
                    <a:pt x="1710" y="429"/>
                    <a:pt x="2030" y="722"/>
                    <a:pt x="2124" y="1141"/>
                  </a:cubicBezTo>
                  <a:cubicBezTo>
                    <a:pt x="2143" y="1223"/>
                    <a:pt x="2147" y="1310"/>
                    <a:pt x="2155" y="1394"/>
                  </a:cubicBezTo>
                  <a:cubicBezTo>
                    <a:pt x="2171" y="1537"/>
                    <a:pt x="2248" y="1619"/>
                    <a:pt x="2370" y="1619"/>
                  </a:cubicBezTo>
                  <a:cubicBezTo>
                    <a:pt x="2373" y="1619"/>
                    <a:pt x="2376" y="1619"/>
                    <a:pt x="2379" y="1619"/>
                  </a:cubicBezTo>
                  <a:cubicBezTo>
                    <a:pt x="2507" y="1615"/>
                    <a:pt x="2583" y="1528"/>
                    <a:pt x="2581" y="1379"/>
                  </a:cubicBezTo>
                  <a:cubicBezTo>
                    <a:pt x="2577" y="1015"/>
                    <a:pt x="2462" y="690"/>
                    <a:pt x="2221" y="416"/>
                  </a:cubicBezTo>
                  <a:cubicBezTo>
                    <a:pt x="1981" y="140"/>
                    <a:pt x="1665" y="0"/>
                    <a:pt x="1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6"/>
            <p:cNvSpPr/>
            <p:nvPr/>
          </p:nvSpPr>
          <p:spPr>
            <a:xfrm>
              <a:off x="5071196" y="3522505"/>
              <a:ext cx="74572" cy="177416"/>
            </a:xfrm>
            <a:custGeom>
              <a:rect b="b" l="l" r="r" t="t"/>
              <a:pathLst>
                <a:path extrusionOk="0" h="5905" w="2482">
                  <a:moveTo>
                    <a:pt x="1061" y="1"/>
                  </a:moveTo>
                  <a:cubicBezTo>
                    <a:pt x="875" y="1"/>
                    <a:pt x="689" y="1"/>
                    <a:pt x="503" y="1"/>
                  </a:cubicBezTo>
                  <a:cubicBezTo>
                    <a:pt x="175" y="1"/>
                    <a:pt x="2" y="174"/>
                    <a:pt x="1" y="500"/>
                  </a:cubicBezTo>
                  <a:cubicBezTo>
                    <a:pt x="1" y="2137"/>
                    <a:pt x="1" y="3771"/>
                    <a:pt x="1" y="5406"/>
                  </a:cubicBezTo>
                  <a:cubicBezTo>
                    <a:pt x="2" y="5731"/>
                    <a:pt x="175" y="5904"/>
                    <a:pt x="504" y="5904"/>
                  </a:cubicBezTo>
                  <a:cubicBezTo>
                    <a:pt x="769" y="5904"/>
                    <a:pt x="1034" y="5905"/>
                    <a:pt x="1299" y="5905"/>
                  </a:cubicBezTo>
                  <a:cubicBezTo>
                    <a:pt x="1565" y="5905"/>
                    <a:pt x="1830" y="5904"/>
                    <a:pt x="2095" y="5904"/>
                  </a:cubicBezTo>
                  <a:cubicBezTo>
                    <a:pt x="2128" y="5904"/>
                    <a:pt x="2161" y="5905"/>
                    <a:pt x="2195" y="5905"/>
                  </a:cubicBezTo>
                  <a:cubicBezTo>
                    <a:pt x="2228" y="5905"/>
                    <a:pt x="2261" y="5904"/>
                    <a:pt x="2293" y="5898"/>
                  </a:cubicBezTo>
                  <a:cubicBezTo>
                    <a:pt x="2411" y="5877"/>
                    <a:pt x="2482" y="5799"/>
                    <a:pt x="2475" y="5679"/>
                  </a:cubicBezTo>
                  <a:cubicBezTo>
                    <a:pt x="2468" y="5562"/>
                    <a:pt x="2396" y="5489"/>
                    <a:pt x="2274" y="5480"/>
                  </a:cubicBezTo>
                  <a:cubicBezTo>
                    <a:pt x="2231" y="5478"/>
                    <a:pt x="2188" y="5478"/>
                    <a:pt x="2146" y="5478"/>
                  </a:cubicBezTo>
                  <a:lnTo>
                    <a:pt x="436" y="5478"/>
                  </a:lnTo>
                  <a:lnTo>
                    <a:pt x="436" y="3168"/>
                  </a:lnTo>
                  <a:lnTo>
                    <a:pt x="614" y="3168"/>
                  </a:lnTo>
                  <a:cubicBezTo>
                    <a:pt x="667" y="3168"/>
                    <a:pt x="719" y="3168"/>
                    <a:pt x="772" y="3168"/>
                  </a:cubicBezTo>
                  <a:cubicBezTo>
                    <a:pt x="878" y="3168"/>
                    <a:pt x="984" y="3168"/>
                    <a:pt x="1090" y="3168"/>
                  </a:cubicBezTo>
                  <a:cubicBezTo>
                    <a:pt x="1249" y="3168"/>
                    <a:pt x="1407" y="3168"/>
                    <a:pt x="1565" y="3164"/>
                  </a:cubicBezTo>
                  <a:cubicBezTo>
                    <a:pt x="1707" y="3161"/>
                    <a:pt x="1798" y="3063"/>
                    <a:pt x="1793" y="2943"/>
                  </a:cubicBezTo>
                  <a:cubicBezTo>
                    <a:pt x="1787" y="2828"/>
                    <a:pt x="1697" y="2748"/>
                    <a:pt x="1561" y="2742"/>
                  </a:cubicBezTo>
                  <a:cubicBezTo>
                    <a:pt x="1516" y="2741"/>
                    <a:pt x="1472" y="2740"/>
                    <a:pt x="1427" y="2740"/>
                  </a:cubicBezTo>
                  <a:cubicBezTo>
                    <a:pt x="1368" y="2740"/>
                    <a:pt x="1308" y="2741"/>
                    <a:pt x="1249" y="2741"/>
                  </a:cubicBezTo>
                  <a:lnTo>
                    <a:pt x="436" y="2741"/>
                  </a:lnTo>
                  <a:lnTo>
                    <a:pt x="436" y="427"/>
                  </a:lnTo>
                  <a:cubicBezTo>
                    <a:pt x="496" y="427"/>
                    <a:pt x="546" y="427"/>
                    <a:pt x="598" y="429"/>
                  </a:cubicBezTo>
                  <a:cubicBezTo>
                    <a:pt x="1030" y="429"/>
                    <a:pt x="1460" y="429"/>
                    <a:pt x="1891" y="427"/>
                  </a:cubicBezTo>
                  <a:cubicBezTo>
                    <a:pt x="1955" y="427"/>
                    <a:pt x="2019" y="428"/>
                    <a:pt x="2083" y="428"/>
                  </a:cubicBezTo>
                  <a:cubicBezTo>
                    <a:pt x="2147" y="428"/>
                    <a:pt x="2211" y="427"/>
                    <a:pt x="2275" y="425"/>
                  </a:cubicBezTo>
                  <a:cubicBezTo>
                    <a:pt x="2397" y="419"/>
                    <a:pt x="2469" y="343"/>
                    <a:pt x="2475" y="225"/>
                  </a:cubicBezTo>
                  <a:cubicBezTo>
                    <a:pt x="2482" y="105"/>
                    <a:pt x="2410" y="31"/>
                    <a:pt x="2293" y="7"/>
                  </a:cubicBezTo>
                  <a:cubicBezTo>
                    <a:pt x="2266" y="2"/>
                    <a:pt x="2239" y="1"/>
                    <a:pt x="2212" y="1"/>
                  </a:cubicBezTo>
                  <a:cubicBezTo>
                    <a:pt x="2201" y="1"/>
                    <a:pt x="2190" y="1"/>
                    <a:pt x="2179" y="1"/>
                  </a:cubicBezTo>
                  <a:cubicBezTo>
                    <a:pt x="1806" y="1"/>
                    <a:pt x="1433" y="1"/>
                    <a:pt x="1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6"/>
            <p:cNvSpPr/>
            <p:nvPr/>
          </p:nvSpPr>
          <p:spPr>
            <a:xfrm>
              <a:off x="4854481" y="3426602"/>
              <a:ext cx="300630" cy="12889"/>
            </a:xfrm>
            <a:custGeom>
              <a:rect b="b" l="l" r="r" t="t"/>
              <a:pathLst>
                <a:path extrusionOk="0" h="429" w="10006">
                  <a:moveTo>
                    <a:pt x="9759" y="0"/>
                  </a:moveTo>
                  <a:cubicBezTo>
                    <a:pt x="9735" y="0"/>
                    <a:pt x="9712" y="1"/>
                    <a:pt x="9689" y="1"/>
                  </a:cubicBezTo>
                  <a:cubicBezTo>
                    <a:pt x="8127" y="1"/>
                    <a:pt x="6566" y="0"/>
                    <a:pt x="5004" y="0"/>
                  </a:cubicBezTo>
                  <a:cubicBezTo>
                    <a:pt x="3443" y="0"/>
                    <a:pt x="1881" y="1"/>
                    <a:pt x="319" y="1"/>
                  </a:cubicBezTo>
                  <a:cubicBezTo>
                    <a:pt x="298" y="1"/>
                    <a:pt x="276" y="1"/>
                    <a:pt x="254" y="1"/>
                  </a:cubicBezTo>
                  <a:cubicBezTo>
                    <a:pt x="228" y="1"/>
                    <a:pt x="202" y="2"/>
                    <a:pt x="177" y="7"/>
                  </a:cubicBezTo>
                  <a:cubicBezTo>
                    <a:pt x="68" y="31"/>
                    <a:pt x="0" y="104"/>
                    <a:pt x="3" y="216"/>
                  </a:cubicBezTo>
                  <a:cubicBezTo>
                    <a:pt x="4" y="335"/>
                    <a:pt x="75" y="410"/>
                    <a:pt x="196" y="424"/>
                  </a:cubicBezTo>
                  <a:cubicBezTo>
                    <a:pt x="217" y="428"/>
                    <a:pt x="238" y="429"/>
                    <a:pt x="260" y="429"/>
                  </a:cubicBezTo>
                  <a:cubicBezTo>
                    <a:pt x="285" y="429"/>
                    <a:pt x="312" y="427"/>
                    <a:pt x="338" y="427"/>
                  </a:cubicBezTo>
                  <a:lnTo>
                    <a:pt x="9678" y="427"/>
                  </a:lnTo>
                  <a:cubicBezTo>
                    <a:pt x="9702" y="427"/>
                    <a:pt x="9726" y="428"/>
                    <a:pt x="9751" y="428"/>
                  </a:cubicBezTo>
                  <a:cubicBezTo>
                    <a:pt x="9769" y="428"/>
                    <a:pt x="9788" y="428"/>
                    <a:pt x="9806" y="426"/>
                  </a:cubicBezTo>
                  <a:cubicBezTo>
                    <a:pt x="9925" y="412"/>
                    <a:pt x="9998" y="340"/>
                    <a:pt x="10001" y="221"/>
                  </a:cubicBezTo>
                  <a:cubicBezTo>
                    <a:pt x="10005" y="100"/>
                    <a:pt x="9934" y="27"/>
                    <a:pt x="9815" y="4"/>
                  </a:cubicBezTo>
                  <a:cubicBezTo>
                    <a:pt x="9797" y="1"/>
                    <a:pt x="9778" y="0"/>
                    <a:pt x="9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6"/>
            <p:cNvSpPr/>
            <p:nvPr/>
          </p:nvSpPr>
          <p:spPr>
            <a:xfrm>
              <a:off x="4984937" y="3522776"/>
              <a:ext cx="74812" cy="177175"/>
            </a:xfrm>
            <a:custGeom>
              <a:rect b="b" l="l" r="r" t="t"/>
              <a:pathLst>
                <a:path extrusionOk="0" h="5897" w="2490">
                  <a:moveTo>
                    <a:pt x="261" y="1"/>
                  </a:moveTo>
                  <a:cubicBezTo>
                    <a:pt x="254" y="1"/>
                    <a:pt x="246" y="1"/>
                    <a:pt x="239" y="2"/>
                  </a:cubicBezTo>
                  <a:cubicBezTo>
                    <a:pt x="165" y="11"/>
                    <a:pt x="84" y="77"/>
                    <a:pt x="32" y="139"/>
                  </a:cubicBezTo>
                  <a:cubicBezTo>
                    <a:pt x="0" y="177"/>
                    <a:pt x="10" y="255"/>
                    <a:pt x="10" y="317"/>
                  </a:cubicBezTo>
                  <a:cubicBezTo>
                    <a:pt x="10" y="1161"/>
                    <a:pt x="10" y="2004"/>
                    <a:pt x="10" y="2847"/>
                  </a:cubicBezTo>
                  <a:cubicBezTo>
                    <a:pt x="10" y="3696"/>
                    <a:pt x="9" y="4544"/>
                    <a:pt x="10" y="5393"/>
                  </a:cubicBezTo>
                  <a:cubicBezTo>
                    <a:pt x="10" y="5715"/>
                    <a:pt x="190" y="5895"/>
                    <a:pt x="512" y="5895"/>
                  </a:cubicBezTo>
                  <a:cubicBezTo>
                    <a:pt x="1005" y="5896"/>
                    <a:pt x="1497" y="5896"/>
                    <a:pt x="1990" y="5896"/>
                  </a:cubicBezTo>
                  <a:cubicBezTo>
                    <a:pt x="2042" y="5896"/>
                    <a:pt x="2093" y="5897"/>
                    <a:pt x="2145" y="5897"/>
                  </a:cubicBezTo>
                  <a:cubicBezTo>
                    <a:pt x="2183" y="5897"/>
                    <a:pt x="2222" y="5896"/>
                    <a:pt x="2260" y="5895"/>
                  </a:cubicBezTo>
                  <a:cubicBezTo>
                    <a:pt x="2404" y="5886"/>
                    <a:pt x="2489" y="5800"/>
                    <a:pt x="2487" y="5674"/>
                  </a:cubicBezTo>
                  <a:cubicBezTo>
                    <a:pt x="2482" y="5550"/>
                    <a:pt x="2402" y="5477"/>
                    <a:pt x="2260" y="5470"/>
                  </a:cubicBezTo>
                  <a:cubicBezTo>
                    <a:pt x="2242" y="5469"/>
                    <a:pt x="2223" y="5468"/>
                    <a:pt x="2205" y="5468"/>
                  </a:cubicBezTo>
                  <a:cubicBezTo>
                    <a:pt x="2186" y="5468"/>
                    <a:pt x="2167" y="5469"/>
                    <a:pt x="2148" y="5469"/>
                  </a:cubicBezTo>
                  <a:cubicBezTo>
                    <a:pt x="1866" y="5469"/>
                    <a:pt x="1584" y="5467"/>
                    <a:pt x="1302" y="5467"/>
                  </a:cubicBezTo>
                  <a:cubicBezTo>
                    <a:pt x="1067" y="5467"/>
                    <a:pt x="833" y="5468"/>
                    <a:pt x="597" y="5471"/>
                  </a:cubicBezTo>
                  <a:cubicBezTo>
                    <a:pt x="593" y="5472"/>
                    <a:pt x="589" y="5472"/>
                    <a:pt x="585" y="5472"/>
                  </a:cubicBezTo>
                  <a:cubicBezTo>
                    <a:pt x="463" y="5472"/>
                    <a:pt x="433" y="5429"/>
                    <a:pt x="433" y="5306"/>
                  </a:cubicBezTo>
                  <a:cubicBezTo>
                    <a:pt x="437" y="3651"/>
                    <a:pt x="436" y="1997"/>
                    <a:pt x="436" y="342"/>
                  </a:cubicBezTo>
                  <a:cubicBezTo>
                    <a:pt x="436" y="286"/>
                    <a:pt x="439" y="229"/>
                    <a:pt x="432" y="172"/>
                  </a:cubicBezTo>
                  <a:cubicBezTo>
                    <a:pt x="417" y="72"/>
                    <a:pt x="350" y="1"/>
                    <a:pt x="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6"/>
            <p:cNvSpPr/>
            <p:nvPr/>
          </p:nvSpPr>
          <p:spPr>
            <a:xfrm>
              <a:off x="4820170" y="3426602"/>
              <a:ext cx="19649" cy="12859"/>
            </a:xfrm>
            <a:custGeom>
              <a:rect b="b" l="l" r="r" t="t"/>
              <a:pathLst>
                <a:path extrusionOk="0" h="428" w="654">
                  <a:moveTo>
                    <a:pt x="397" y="0"/>
                  </a:moveTo>
                  <a:cubicBezTo>
                    <a:pt x="372" y="0"/>
                    <a:pt x="347" y="1"/>
                    <a:pt x="321" y="1"/>
                  </a:cubicBezTo>
                  <a:cubicBezTo>
                    <a:pt x="106" y="1"/>
                    <a:pt x="1" y="72"/>
                    <a:pt x="1" y="216"/>
                  </a:cubicBezTo>
                  <a:cubicBezTo>
                    <a:pt x="2" y="358"/>
                    <a:pt x="106" y="427"/>
                    <a:pt x="323" y="427"/>
                  </a:cubicBezTo>
                  <a:cubicBezTo>
                    <a:pt x="348" y="427"/>
                    <a:pt x="373" y="428"/>
                    <a:pt x="398" y="428"/>
                  </a:cubicBezTo>
                  <a:cubicBezTo>
                    <a:pt x="411" y="428"/>
                    <a:pt x="423" y="428"/>
                    <a:pt x="435" y="427"/>
                  </a:cubicBezTo>
                  <a:cubicBezTo>
                    <a:pt x="567" y="419"/>
                    <a:pt x="653" y="335"/>
                    <a:pt x="653" y="214"/>
                  </a:cubicBezTo>
                  <a:cubicBezTo>
                    <a:pt x="653" y="96"/>
                    <a:pt x="567" y="11"/>
                    <a:pt x="434" y="1"/>
                  </a:cubicBezTo>
                  <a:cubicBezTo>
                    <a:pt x="422" y="0"/>
                    <a:pt x="409"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6"/>
            <p:cNvSpPr/>
            <p:nvPr/>
          </p:nvSpPr>
          <p:spPr>
            <a:xfrm>
              <a:off x="4785858" y="3426602"/>
              <a:ext cx="19860" cy="12859"/>
            </a:xfrm>
            <a:custGeom>
              <a:rect b="b" l="l" r="r" t="t"/>
              <a:pathLst>
                <a:path extrusionOk="0" h="428" w="661">
                  <a:moveTo>
                    <a:pt x="380" y="1"/>
                  </a:moveTo>
                  <a:cubicBezTo>
                    <a:pt x="364" y="1"/>
                    <a:pt x="348" y="1"/>
                    <a:pt x="332" y="1"/>
                  </a:cubicBezTo>
                  <a:cubicBezTo>
                    <a:pt x="330" y="1"/>
                    <a:pt x="328" y="1"/>
                    <a:pt x="326" y="1"/>
                  </a:cubicBezTo>
                  <a:cubicBezTo>
                    <a:pt x="105" y="1"/>
                    <a:pt x="0" y="74"/>
                    <a:pt x="4" y="221"/>
                  </a:cubicBezTo>
                  <a:cubicBezTo>
                    <a:pt x="9" y="363"/>
                    <a:pt x="110" y="427"/>
                    <a:pt x="331" y="427"/>
                  </a:cubicBezTo>
                  <a:lnTo>
                    <a:pt x="401" y="427"/>
                  </a:lnTo>
                  <a:cubicBezTo>
                    <a:pt x="560" y="424"/>
                    <a:pt x="651" y="351"/>
                    <a:pt x="657" y="223"/>
                  </a:cubicBezTo>
                  <a:cubicBezTo>
                    <a:pt x="661" y="90"/>
                    <a:pt x="565" y="6"/>
                    <a:pt x="404" y="1"/>
                  </a:cubicBezTo>
                  <a:cubicBezTo>
                    <a:pt x="396" y="1"/>
                    <a:pt x="388"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66"/>
          <p:cNvGrpSpPr/>
          <p:nvPr/>
        </p:nvGrpSpPr>
        <p:grpSpPr>
          <a:xfrm>
            <a:off x="3944598" y="3357078"/>
            <a:ext cx="438387" cy="438327"/>
            <a:chOff x="3944598" y="3357078"/>
            <a:chExt cx="438387" cy="438327"/>
          </a:xfrm>
        </p:grpSpPr>
        <p:sp>
          <p:nvSpPr>
            <p:cNvPr id="1472" name="Google Shape;1472;p66"/>
            <p:cNvSpPr/>
            <p:nvPr/>
          </p:nvSpPr>
          <p:spPr>
            <a:xfrm>
              <a:off x="3944598" y="3357078"/>
              <a:ext cx="356123" cy="314932"/>
            </a:xfrm>
            <a:custGeom>
              <a:rect b="b" l="l" r="r" t="t"/>
              <a:pathLst>
                <a:path extrusionOk="0" h="10482" w="11853">
                  <a:moveTo>
                    <a:pt x="1121" y="422"/>
                  </a:moveTo>
                  <a:cubicBezTo>
                    <a:pt x="1123" y="422"/>
                    <a:pt x="1125" y="422"/>
                    <a:pt x="1127" y="422"/>
                  </a:cubicBezTo>
                  <a:cubicBezTo>
                    <a:pt x="2745" y="428"/>
                    <a:pt x="4364" y="429"/>
                    <a:pt x="5982" y="429"/>
                  </a:cubicBezTo>
                  <a:cubicBezTo>
                    <a:pt x="7601" y="429"/>
                    <a:pt x="9219" y="428"/>
                    <a:pt x="10838" y="428"/>
                  </a:cubicBezTo>
                  <a:cubicBezTo>
                    <a:pt x="11255" y="428"/>
                    <a:pt x="11423" y="596"/>
                    <a:pt x="11423" y="1017"/>
                  </a:cubicBezTo>
                  <a:lnTo>
                    <a:pt x="11423" y="1819"/>
                  </a:lnTo>
                  <a:lnTo>
                    <a:pt x="428" y="1819"/>
                  </a:lnTo>
                  <a:cubicBezTo>
                    <a:pt x="428" y="1589"/>
                    <a:pt x="441" y="1358"/>
                    <a:pt x="425" y="1128"/>
                  </a:cubicBezTo>
                  <a:cubicBezTo>
                    <a:pt x="390" y="600"/>
                    <a:pt x="601" y="422"/>
                    <a:pt x="1121" y="422"/>
                  </a:cubicBezTo>
                  <a:close/>
                  <a:moveTo>
                    <a:pt x="742" y="0"/>
                  </a:moveTo>
                  <a:cubicBezTo>
                    <a:pt x="487" y="82"/>
                    <a:pt x="260" y="201"/>
                    <a:pt x="127" y="445"/>
                  </a:cubicBezTo>
                  <a:cubicBezTo>
                    <a:pt x="75" y="539"/>
                    <a:pt x="42" y="643"/>
                    <a:pt x="1" y="741"/>
                  </a:cubicBezTo>
                  <a:lnTo>
                    <a:pt x="1" y="9745"/>
                  </a:lnTo>
                  <a:cubicBezTo>
                    <a:pt x="7" y="9752"/>
                    <a:pt x="16" y="9758"/>
                    <a:pt x="19" y="9765"/>
                  </a:cubicBezTo>
                  <a:cubicBezTo>
                    <a:pt x="189" y="10275"/>
                    <a:pt x="475" y="10480"/>
                    <a:pt x="1014" y="10480"/>
                  </a:cubicBezTo>
                  <a:cubicBezTo>
                    <a:pt x="1774" y="10481"/>
                    <a:pt x="2534" y="10481"/>
                    <a:pt x="3294" y="10481"/>
                  </a:cubicBezTo>
                  <a:cubicBezTo>
                    <a:pt x="4053" y="10481"/>
                    <a:pt x="4813" y="10481"/>
                    <a:pt x="5573" y="10480"/>
                  </a:cubicBezTo>
                  <a:cubicBezTo>
                    <a:pt x="5633" y="10480"/>
                    <a:pt x="5698" y="10480"/>
                    <a:pt x="5755" y="10464"/>
                  </a:cubicBezTo>
                  <a:cubicBezTo>
                    <a:pt x="5866" y="10433"/>
                    <a:pt x="5916" y="10350"/>
                    <a:pt x="5902" y="10236"/>
                  </a:cubicBezTo>
                  <a:cubicBezTo>
                    <a:pt x="5889" y="10128"/>
                    <a:pt x="5823" y="10067"/>
                    <a:pt x="5713" y="10056"/>
                  </a:cubicBezTo>
                  <a:cubicBezTo>
                    <a:pt x="5685" y="10053"/>
                    <a:pt x="5657" y="10053"/>
                    <a:pt x="5629" y="10053"/>
                  </a:cubicBezTo>
                  <a:cubicBezTo>
                    <a:pt x="5609" y="10053"/>
                    <a:pt x="5590" y="10053"/>
                    <a:pt x="5571" y="10053"/>
                  </a:cubicBezTo>
                  <a:lnTo>
                    <a:pt x="985" y="10053"/>
                  </a:lnTo>
                  <a:cubicBezTo>
                    <a:pt x="607" y="10053"/>
                    <a:pt x="428" y="9872"/>
                    <a:pt x="428" y="9492"/>
                  </a:cubicBezTo>
                  <a:lnTo>
                    <a:pt x="428" y="2426"/>
                  </a:lnTo>
                  <a:lnTo>
                    <a:pt x="428" y="2263"/>
                  </a:lnTo>
                  <a:lnTo>
                    <a:pt x="11423" y="2263"/>
                  </a:lnTo>
                  <a:lnTo>
                    <a:pt x="11423" y="2442"/>
                  </a:lnTo>
                  <a:cubicBezTo>
                    <a:pt x="11423" y="3586"/>
                    <a:pt x="11423" y="4730"/>
                    <a:pt x="11423" y="5874"/>
                  </a:cubicBezTo>
                  <a:cubicBezTo>
                    <a:pt x="11423" y="6044"/>
                    <a:pt x="11500" y="6134"/>
                    <a:pt x="11636" y="6134"/>
                  </a:cubicBezTo>
                  <a:cubicBezTo>
                    <a:pt x="11766" y="6133"/>
                    <a:pt x="11849" y="6040"/>
                    <a:pt x="11849" y="5884"/>
                  </a:cubicBezTo>
                  <a:cubicBezTo>
                    <a:pt x="11850" y="4221"/>
                    <a:pt x="11853" y="2560"/>
                    <a:pt x="11847" y="899"/>
                  </a:cubicBezTo>
                  <a:cubicBezTo>
                    <a:pt x="11847" y="483"/>
                    <a:pt x="11587" y="155"/>
                    <a:pt x="11188" y="33"/>
                  </a:cubicBezTo>
                  <a:cubicBezTo>
                    <a:pt x="11163" y="24"/>
                    <a:pt x="11137" y="12"/>
                    <a:pt x="11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6"/>
            <p:cNvSpPr/>
            <p:nvPr/>
          </p:nvSpPr>
          <p:spPr>
            <a:xfrm>
              <a:off x="4136556" y="3549215"/>
              <a:ext cx="246429" cy="246189"/>
            </a:xfrm>
            <a:custGeom>
              <a:rect b="b" l="l" r="r" t="t"/>
              <a:pathLst>
                <a:path extrusionOk="0" h="8194" w="8202">
                  <a:moveTo>
                    <a:pt x="4109" y="428"/>
                  </a:moveTo>
                  <a:cubicBezTo>
                    <a:pt x="6123" y="428"/>
                    <a:pt x="7770" y="2076"/>
                    <a:pt x="7772" y="4092"/>
                  </a:cubicBezTo>
                  <a:cubicBezTo>
                    <a:pt x="7775" y="6115"/>
                    <a:pt x="6129" y="7764"/>
                    <a:pt x="4107" y="7767"/>
                  </a:cubicBezTo>
                  <a:cubicBezTo>
                    <a:pt x="4107" y="7767"/>
                    <a:pt x="4106" y="7767"/>
                    <a:pt x="4105" y="7767"/>
                  </a:cubicBezTo>
                  <a:cubicBezTo>
                    <a:pt x="2085" y="7767"/>
                    <a:pt x="440" y="6125"/>
                    <a:pt x="435" y="4102"/>
                  </a:cubicBezTo>
                  <a:cubicBezTo>
                    <a:pt x="429" y="2084"/>
                    <a:pt x="2075" y="434"/>
                    <a:pt x="4099" y="428"/>
                  </a:cubicBezTo>
                  <a:cubicBezTo>
                    <a:pt x="4102" y="428"/>
                    <a:pt x="4106" y="428"/>
                    <a:pt x="4109" y="428"/>
                  </a:cubicBezTo>
                  <a:close/>
                  <a:moveTo>
                    <a:pt x="4107" y="1"/>
                  </a:moveTo>
                  <a:cubicBezTo>
                    <a:pt x="4104" y="1"/>
                    <a:pt x="4102" y="1"/>
                    <a:pt x="4099" y="1"/>
                  </a:cubicBezTo>
                  <a:cubicBezTo>
                    <a:pt x="1840" y="5"/>
                    <a:pt x="0" y="1849"/>
                    <a:pt x="7" y="4101"/>
                  </a:cubicBezTo>
                  <a:cubicBezTo>
                    <a:pt x="13" y="6362"/>
                    <a:pt x="1849" y="8194"/>
                    <a:pt x="4105" y="8194"/>
                  </a:cubicBezTo>
                  <a:cubicBezTo>
                    <a:pt x="4106" y="8194"/>
                    <a:pt x="4107" y="8194"/>
                    <a:pt x="4107" y="8194"/>
                  </a:cubicBezTo>
                  <a:cubicBezTo>
                    <a:pt x="6363" y="8193"/>
                    <a:pt x="8202" y="6350"/>
                    <a:pt x="8199" y="4092"/>
                  </a:cubicBezTo>
                  <a:cubicBezTo>
                    <a:pt x="8198" y="1839"/>
                    <a:pt x="6358" y="1"/>
                    <a:pt x="4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6"/>
            <p:cNvSpPr/>
            <p:nvPr/>
          </p:nvSpPr>
          <p:spPr>
            <a:xfrm>
              <a:off x="4136556" y="3453041"/>
              <a:ext cx="123876" cy="40350"/>
            </a:xfrm>
            <a:custGeom>
              <a:rect b="b" l="l" r="r" t="t"/>
              <a:pathLst>
                <a:path extrusionOk="0" h="1343" w="4123">
                  <a:moveTo>
                    <a:pt x="1841" y="428"/>
                  </a:moveTo>
                  <a:cubicBezTo>
                    <a:pt x="2350" y="428"/>
                    <a:pt x="2859" y="429"/>
                    <a:pt x="3368" y="430"/>
                  </a:cubicBezTo>
                  <a:cubicBezTo>
                    <a:pt x="3547" y="430"/>
                    <a:pt x="3659" y="527"/>
                    <a:pt x="3662" y="672"/>
                  </a:cubicBezTo>
                  <a:cubicBezTo>
                    <a:pt x="3663" y="821"/>
                    <a:pt x="3549" y="914"/>
                    <a:pt x="3358" y="915"/>
                  </a:cubicBezTo>
                  <a:lnTo>
                    <a:pt x="2036" y="915"/>
                  </a:lnTo>
                  <a:cubicBezTo>
                    <a:pt x="1745" y="915"/>
                    <a:pt x="1455" y="916"/>
                    <a:pt x="1164" y="916"/>
                  </a:cubicBezTo>
                  <a:cubicBezTo>
                    <a:pt x="1018" y="916"/>
                    <a:pt x="873" y="915"/>
                    <a:pt x="727" y="915"/>
                  </a:cubicBezTo>
                  <a:cubicBezTo>
                    <a:pt x="544" y="914"/>
                    <a:pt x="437" y="825"/>
                    <a:pt x="437" y="677"/>
                  </a:cubicBezTo>
                  <a:cubicBezTo>
                    <a:pt x="436" y="528"/>
                    <a:pt x="544" y="430"/>
                    <a:pt x="723" y="430"/>
                  </a:cubicBezTo>
                  <a:cubicBezTo>
                    <a:pt x="1095" y="429"/>
                    <a:pt x="1468" y="428"/>
                    <a:pt x="1841" y="428"/>
                  </a:cubicBezTo>
                  <a:close/>
                  <a:moveTo>
                    <a:pt x="2048" y="1"/>
                  </a:moveTo>
                  <a:cubicBezTo>
                    <a:pt x="1602" y="1"/>
                    <a:pt x="1156" y="1"/>
                    <a:pt x="710" y="3"/>
                  </a:cubicBezTo>
                  <a:cubicBezTo>
                    <a:pt x="301" y="4"/>
                    <a:pt x="0" y="302"/>
                    <a:pt x="7" y="684"/>
                  </a:cubicBezTo>
                  <a:cubicBezTo>
                    <a:pt x="14" y="1067"/>
                    <a:pt x="308" y="1341"/>
                    <a:pt x="717" y="1342"/>
                  </a:cubicBezTo>
                  <a:cubicBezTo>
                    <a:pt x="866" y="1343"/>
                    <a:pt x="1014" y="1343"/>
                    <a:pt x="1163" y="1343"/>
                  </a:cubicBezTo>
                  <a:cubicBezTo>
                    <a:pt x="1460" y="1343"/>
                    <a:pt x="1757" y="1342"/>
                    <a:pt x="2055" y="1342"/>
                  </a:cubicBezTo>
                  <a:cubicBezTo>
                    <a:pt x="2273" y="1342"/>
                    <a:pt x="2491" y="1343"/>
                    <a:pt x="2710" y="1343"/>
                  </a:cubicBezTo>
                  <a:cubicBezTo>
                    <a:pt x="2928" y="1343"/>
                    <a:pt x="3146" y="1342"/>
                    <a:pt x="3364" y="1341"/>
                  </a:cubicBezTo>
                  <a:cubicBezTo>
                    <a:pt x="3440" y="1341"/>
                    <a:pt x="3517" y="1338"/>
                    <a:pt x="3589" y="1320"/>
                  </a:cubicBezTo>
                  <a:cubicBezTo>
                    <a:pt x="3908" y="1237"/>
                    <a:pt x="4123" y="926"/>
                    <a:pt x="4086" y="614"/>
                  </a:cubicBezTo>
                  <a:cubicBezTo>
                    <a:pt x="4043" y="249"/>
                    <a:pt x="3769" y="4"/>
                    <a:pt x="3386" y="3"/>
                  </a:cubicBezTo>
                  <a:cubicBezTo>
                    <a:pt x="2940" y="1"/>
                    <a:pt x="2494"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6"/>
            <p:cNvSpPr/>
            <p:nvPr/>
          </p:nvSpPr>
          <p:spPr>
            <a:xfrm>
              <a:off x="3985670" y="3453041"/>
              <a:ext cx="122794" cy="71898"/>
            </a:xfrm>
            <a:custGeom>
              <a:rect b="b" l="l" r="r" t="t"/>
              <a:pathLst>
                <a:path extrusionOk="0" h="2393" w="4087">
                  <a:moveTo>
                    <a:pt x="292" y="1"/>
                  </a:moveTo>
                  <a:cubicBezTo>
                    <a:pt x="283" y="1"/>
                    <a:pt x="273" y="1"/>
                    <a:pt x="263" y="1"/>
                  </a:cubicBezTo>
                  <a:cubicBezTo>
                    <a:pt x="101" y="6"/>
                    <a:pt x="0" y="93"/>
                    <a:pt x="4" y="223"/>
                  </a:cubicBezTo>
                  <a:cubicBezTo>
                    <a:pt x="9" y="348"/>
                    <a:pt x="103" y="424"/>
                    <a:pt x="260" y="429"/>
                  </a:cubicBezTo>
                  <a:cubicBezTo>
                    <a:pt x="481" y="434"/>
                    <a:pt x="533" y="472"/>
                    <a:pt x="602" y="676"/>
                  </a:cubicBezTo>
                  <a:cubicBezTo>
                    <a:pt x="725" y="1044"/>
                    <a:pt x="844" y="1415"/>
                    <a:pt x="973" y="1782"/>
                  </a:cubicBezTo>
                  <a:cubicBezTo>
                    <a:pt x="1100" y="2145"/>
                    <a:pt x="1434" y="2393"/>
                    <a:pt x="1798" y="2393"/>
                  </a:cubicBezTo>
                  <a:cubicBezTo>
                    <a:pt x="1841" y="2393"/>
                    <a:pt x="1885" y="2389"/>
                    <a:pt x="1929" y="2382"/>
                  </a:cubicBezTo>
                  <a:cubicBezTo>
                    <a:pt x="2527" y="2287"/>
                    <a:pt x="3125" y="2173"/>
                    <a:pt x="3721" y="2058"/>
                  </a:cubicBezTo>
                  <a:cubicBezTo>
                    <a:pt x="3955" y="2013"/>
                    <a:pt x="4076" y="1854"/>
                    <a:pt x="4082" y="1614"/>
                  </a:cubicBezTo>
                  <a:cubicBezTo>
                    <a:pt x="4086" y="1396"/>
                    <a:pt x="4085" y="1178"/>
                    <a:pt x="4083" y="959"/>
                  </a:cubicBezTo>
                  <a:cubicBezTo>
                    <a:pt x="4082" y="634"/>
                    <a:pt x="3908" y="460"/>
                    <a:pt x="3580" y="460"/>
                  </a:cubicBezTo>
                  <a:cubicBezTo>
                    <a:pt x="3403" y="459"/>
                    <a:pt x="3226" y="459"/>
                    <a:pt x="3049" y="459"/>
                  </a:cubicBezTo>
                  <a:cubicBezTo>
                    <a:pt x="2695" y="459"/>
                    <a:pt x="2340" y="460"/>
                    <a:pt x="1985" y="460"/>
                  </a:cubicBezTo>
                  <a:cubicBezTo>
                    <a:pt x="1952" y="460"/>
                    <a:pt x="1918" y="458"/>
                    <a:pt x="1885" y="458"/>
                  </a:cubicBezTo>
                  <a:cubicBezTo>
                    <a:pt x="1852" y="458"/>
                    <a:pt x="1819" y="460"/>
                    <a:pt x="1787" y="465"/>
                  </a:cubicBezTo>
                  <a:cubicBezTo>
                    <a:pt x="1669" y="488"/>
                    <a:pt x="1598" y="565"/>
                    <a:pt x="1605" y="684"/>
                  </a:cubicBezTo>
                  <a:cubicBezTo>
                    <a:pt x="1612" y="802"/>
                    <a:pt x="1683" y="876"/>
                    <a:pt x="1806" y="884"/>
                  </a:cubicBezTo>
                  <a:cubicBezTo>
                    <a:pt x="1850" y="887"/>
                    <a:pt x="1892" y="887"/>
                    <a:pt x="1936" y="887"/>
                  </a:cubicBezTo>
                  <a:lnTo>
                    <a:pt x="3656" y="887"/>
                  </a:lnTo>
                  <a:cubicBezTo>
                    <a:pt x="3656" y="1110"/>
                    <a:pt x="3652" y="1318"/>
                    <a:pt x="3657" y="1526"/>
                  </a:cubicBezTo>
                  <a:cubicBezTo>
                    <a:pt x="3660" y="1616"/>
                    <a:pt x="3629" y="1646"/>
                    <a:pt x="3541" y="1661"/>
                  </a:cubicBezTo>
                  <a:cubicBezTo>
                    <a:pt x="3018" y="1751"/>
                    <a:pt x="2496" y="1848"/>
                    <a:pt x="1974" y="1944"/>
                  </a:cubicBezTo>
                  <a:cubicBezTo>
                    <a:pt x="1920" y="1953"/>
                    <a:pt x="1871" y="1958"/>
                    <a:pt x="1824" y="1958"/>
                  </a:cubicBezTo>
                  <a:cubicBezTo>
                    <a:pt x="1594" y="1958"/>
                    <a:pt x="1443" y="1838"/>
                    <a:pt x="1358" y="1588"/>
                  </a:cubicBezTo>
                  <a:cubicBezTo>
                    <a:pt x="1236" y="1228"/>
                    <a:pt x="1118" y="869"/>
                    <a:pt x="997" y="509"/>
                  </a:cubicBezTo>
                  <a:cubicBezTo>
                    <a:pt x="885" y="174"/>
                    <a:pt x="64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6"/>
            <p:cNvSpPr/>
            <p:nvPr/>
          </p:nvSpPr>
          <p:spPr>
            <a:xfrm>
              <a:off x="4143616" y="3507964"/>
              <a:ext cx="102093" cy="12859"/>
            </a:xfrm>
            <a:custGeom>
              <a:rect b="b" l="l" r="r" t="t"/>
              <a:pathLst>
                <a:path extrusionOk="0" h="428" w="3398">
                  <a:moveTo>
                    <a:pt x="1701" y="0"/>
                  </a:moveTo>
                  <a:cubicBezTo>
                    <a:pt x="1224" y="0"/>
                    <a:pt x="748" y="1"/>
                    <a:pt x="271" y="1"/>
                  </a:cubicBezTo>
                  <a:cubicBezTo>
                    <a:pt x="103" y="2"/>
                    <a:pt x="7" y="81"/>
                    <a:pt x="4" y="211"/>
                  </a:cubicBezTo>
                  <a:cubicBezTo>
                    <a:pt x="0" y="351"/>
                    <a:pt x="94" y="426"/>
                    <a:pt x="276" y="428"/>
                  </a:cubicBezTo>
                  <a:lnTo>
                    <a:pt x="3120" y="428"/>
                  </a:lnTo>
                  <a:cubicBezTo>
                    <a:pt x="3299" y="428"/>
                    <a:pt x="3397" y="349"/>
                    <a:pt x="3396" y="214"/>
                  </a:cubicBezTo>
                  <a:cubicBezTo>
                    <a:pt x="3395" y="86"/>
                    <a:pt x="3295" y="2"/>
                    <a:pt x="3130" y="2"/>
                  </a:cubicBezTo>
                  <a:cubicBezTo>
                    <a:pt x="2654" y="1"/>
                    <a:pt x="2177"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6"/>
            <p:cNvSpPr/>
            <p:nvPr/>
          </p:nvSpPr>
          <p:spPr>
            <a:xfrm>
              <a:off x="4026922" y="3617868"/>
              <a:ext cx="96775" cy="12889"/>
            </a:xfrm>
            <a:custGeom>
              <a:rect b="b" l="l" r="r" t="t"/>
              <a:pathLst>
                <a:path extrusionOk="0" h="429" w="3221">
                  <a:moveTo>
                    <a:pt x="2241" y="0"/>
                  </a:moveTo>
                  <a:cubicBezTo>
                    <a:pt x="2023" y="0"/>
                    <a:pt x="1804" y="1"/>
                    <a:pt x="1586" y="1"/>
                  </a:cubicBezTo>
                  <a:lnTo>
                    <a:pt x="748" y="1"/>
                  </a:lnTo>
                  <a:cubicBezTo>
                    <a:pt x="660" y="1"/>
                    <a:pt x="572" y="1"/>
                    <a:pt x="485" y="1"/>
                  </a:cubicBezTo>
                  <a:cubicBezTo>
                    <a:pt x="397" y="1"/>
                    <a:pt x="309" y="1"/>
                    <a:pt x="221" y="4"/>
                  </a:cubicBezTo>
                  <a:cubicBezTo>
                    <a:pt x="89" y="8"/>
                    <a:pt x="0" y="100"/>
                    <a:pt x="2" y="215"/>
                  </a:cubicBezTo>
                  <a:cubicBezTo>
                    <a:pt x="3" y="326"/>
                    <a:pt x="88" y="412"/>
                    <a:pt x="211" y="426"/>
                  </a:cubicBezTo>
                  <a:cubicBezTo>
                    <a:pt x="231" y="428"/>
                    <a:pt x="251" y="429"/>
                    <a:pt x="271" y="429"/>
                  </a:cubicBezTo>
                  <a:cubicBezTo>
                    <a:pt x="284" y="429"/>
                    <a:pt x="298" y="429"/>
                    <a:pt x="311" y="429"/>
                  </a:cubicBezTo>
                  <a:lnTo>
                    <a:pt x="2857" y="429"/>
                  </a:lnTo>
                  <a:cubicBezTo>
                    <a:pt x="2913" y="429"/>
                    <a:pt x="2972" y="427"/>
                    <a:pt x="3024" y="410"/>
                  </a:cubicBezTo>
                  <a:cubicBezTo>
                    <a:pt x="3162" y="368"/>
                    <a:pt x="3221" y="191"/>
                    <a:pt x="3121" y="90"/>
                  </a:cubicBezTo>
                  <a:cubicBezTo>
                    <a:pt x="3067" y="38"/>
                    <a:pt x="2972" y="7"/>
                    <a:pt x="2895" y="5"/>
                  </a:cubicBezTo>
                  <a:cubicBezTo>
                    <a:pt x="2677" y="1"/>
                    <a:pt x="2459" y="0"/>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6"/>
            <p:cNvSpPr/>
            <p:nvPr/>
          </p:nvSpPr>
          <p:spPr>
            <a:xfrm>
              <a:off x="4026892" y="3590407"/>
              <a:ext cx="95243" cy="12889"/>
            </a:xfrm>
            <a:custGeom>
              <a:rect b="b" l="l" r="r" t="t"/>
              <a:pathLst>
                <a:path extrusionOk="0" h="429" w="3170">
                  <a:moveTo>
                    <a:pt x="1586" y="1"/>
                  </a:moveTo>
                  <a:cubicBezTo>
                    <a:pt x="1164" y="1"/>
                    <a:pt x="742" y="1"/>
                    <a:pt x="320" y="2"/>
                  </a:cubicBezTo>
                  <a:cubicBezTo>
                    <a:pt x="273" y="2"/>
                    <a:pt x="225" y="2"/>
                    <a:pt x="179" y="9"/>
                  </a:cubicBezTo>
                  <a:cubicBezTo>
                    <a:pt x="69" y="26"/>
                    <a:pt x="10" y="100"/>
                    <a:pt x="4" y="204"/>
                  </a:cubicBezTo>
                  <a:cubicBezTo>
                    <a:pt x="0" y="315"/>
                    <a:pt x="59" y="394"/>
                    <a:pt x="171" y="418"/>
                  </a:cubicBezTo>
                  <a:cubicBezTo>
                    <a:pt x="218" y="428"/>
                    <a:pt x="266" y="428"/>
                    <a:pt x="313" y="428"/>
                  </a:cubicBezTo>
                  <a:cubicBezTo>
                    <a:pt x="455" y="428"/>
                    <a:pt x="598" y="428"/>
                    <a:pt x="740" y="428"/>
                  </a:cubicBezTo>
                  <a:cubicBezTo>
                    <a:pt x="1024" y="428"/>
                    <a:pt x="1309" y="428"/>
                    <a:pt x="1593" y="428"/>
                  </a:cubicBezTo>
                  <a:cubicBezTo>
                    <a:pt x="1871" y="428"/>
                    <a:pt x="2149" y="428"/>
                    <a:pt x="2427" y="428"/>
                  </a:cubicBezTo>
                  <a:cubicBezTo>
                    <a:pt x="2567" y="428"/>
                    <a:pt x="2706" y="428"/>
                    <a:pt x="2845" y="428"/>
                  </a:cubicBezTo>
                  <a:cubicBezTo>
                    <a:pt x="2855" y="428"/>
                    <a:pt x="2866" y="428"/>
                    <a:pt x="2876" y="428"/>
                  </a:cubicBezTo>
                  <a:cubicBezTo>
                    <a:pt x="2918" y="428"/>
                    <a:pt x="2960" y="427"/>
                    <a:pt x="3000" y="418"/>
                  </a:cubicBezTo>
                  <a:cubicBezTo>
                    <a:pt x="3113" y="394"/>
                    <a:pt x="3170" y="318"/>
                    <a:pt x="3165" y="203"/>
                  </a:cubicBezTo>
                  <a:cubicBezTo>
                    <a:pt x="3161" y="94"/>
                    <a:pt x="3101" y="27"/>
                    <a:pt x="2992" y="9"/>
                  </a:cubicBezTo>
                  <a:cubicBezTo>
                    <a:pt x="2959" y="2"/>
                    <a:pt x="2923" y="2"/>
                    <a:pt x="2887" y="2"/>
                  </a:cubicBezTo>
                  <a:cubicBezTo>
                    <a:pt x="2875" y="2"/>
                    <a:pt x="2864" y="2"/>
                    <a:pt x="2852" y="2"/>
                  </a:cubicBezTo>
                  <a:cubicBezTo>
                    <a:pt x="2430" y="1"/>
                    <a:pt x="200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6"/>
            <p:cNvSpPr/>
            <p:nvPr/>
          </p:nvSpPr>
          <p:spPr>
            <a:xfrm>
              <a:off x="4074843" y="3528604"/>
              <a:ext cx="33560" cy="33410"/>
            </a:xfrm>
            <a:custGeom>
              <a:rect b="b" l="l" r="r" t="t"/>
              <a:pathLst>
                <a:path extrusionOk="0" h="1112" w="1117">
                  <a:moveTo>
                    <a:pt x="570" y="439"/>
                  </a:moveTo>
                  <a:cubicBezTo>
                    <a:pt x="613" y="439"/>
                    <a:pt x="660" y="504"/>
                    <a:pt x="743" y="567"/>
                  </a:cubicBezTo>
                  <a:cubicBezTo>
                    <a:pt x="658" y="619"/>
                    <a:pt x="604" y="675"/>
                    <a:pt x="563" y="675"/>
                  </a:cubicBezTo>
                  <a:cubicBezTo>
                    <a:pt x="561" y="675"/>
                    <a:pt x="558" y="675"/>
                    <a:pt x="556" y="674"/>
                  </a:cubicBezTo>
                  <a:cubicBezTo>
                    <a:pt x="510" y="666"/>
                    <a:pt x="474" y="595"/>
                    <a:pt x="434" y="552"/>
                  </a:cubicBezTo>
                  <a:cubicBezTo>
                    <a:pt x="479" y="511"/>
                    <a:pt x="519" y="444"/>
                    <a:pt x="567" y="439"/>
                  </a:cubicBezTo>
                  <a:cubicBezTo>
                    <a:pt x="568" y="439"/>
                    <a:pt x="569" y="439"/>
                    <a:pt x="570" y="439"/>
                  </a:cubicBezTo>
                  <a:close/>
                  <a:moveTo>
                    <a:pt x="563" y="1"/>
                  </a:moveTo>
                  <a:cubicBezTo>
                    <a:pt x="258" y="1"/>
                    <a:pt x="1" y="258"/>
                    <a:pt x="4" y="563"/>
                  </a:cubicBezTo>
                  <a:cubicBezTo>
                    <a:pt x="8" y="865"/>
                    <a:pt x="255" y="1110"/>
                    <a:pt x="559" y="1111"/>
                  </a:cubicBezTo>
                  <a:cubicBezTo>
                    <a:pt x="560" y="1111"/>
                    <a:pt x="561" y="1111"/>
                    <a:pt x="561" y="1111"/>
                  </a:cubicBezTo>
                  <a:cubicBezTo>
                    <a:pt x="874" y="1111"/>
                    <a:pt x="1117" y="866"/>
                    <a:pt x="1114" y="553"/>
                  </a:cubicBezTo>
                  <a:cubicBezTo>
                    <a:pt x="1113" y="248"/>
                    <a:pt x="867" y="2"/>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6"/>
            <p:cNvSpPr/>
            <p:nvPr/>
          </p:nvSpPr>
          <p:spPr>
            <a:xfrm>
              <a:off x="4013071" y="3528604"/>
              <a:ext cx="33560" cy="33410"/>
            </a:xfrm>
            <a:custGeom>
              <a:rect b="b" l="l" r="r" t="t"/>
              <a:pathLst>
                <a:path extrusionOk="0" h="1112" w="1117">
                  <a:moveTo>
                    <a:pt x="567" y="439"/>
                  </a:moveTo>
                  <a:cubicBezTo>
                    <a:pt x="609" y="439"/>
                    <a:pt x="660" y="499"/>
                    <a:pt x="743" y="555"/>
                  </a:cubicBezTo>
                  <a:cubicBezTo>
                    <a:pt x="661" y="613"/>
                    <a:pt x="611" y="674"/>
                    <a:pt x="568" y="674"/>
                  </a:cubicBezTo>
                  <a:cubicBezTo>
                    <a:pt x="567" y="674"/>
                    <a:pt x="565" y="674"/>
                    <a:pt x="564" y="674"/>
                  </a:cubicBezTo>
                  <a:cubicBezTo>
                    <a:pt x="518" y="669"/>
                    <a:pt x="477" y="601"/>
                    <a:pt x="433" y="560"/>
                  </a:cubicBezTo>
                  <a:cubicBezTo>
                    <a:pt x="475" y="517"/>
                    <a:pt x="513" y="446"/>
                    <a:pt x="560" y="439"/>
                  </a:cubicBezTo>
                  <a:cubicBezTo>
                    <a:pt x="562" y="439"/>
                    <a:pt x="564" y="439"/>
                    <a:pt x="567" y="439"/>
                  </a:cubicBezTo>
                  <a:close/>
                  <a:moveTo>
                    <a:pt x="562" y="1"/>
                  </a:moveTo>
                  <a:cubicBezTo>
                    <a:pt x="562" y="1"/>
                    <a:pt x="561" y="1"/>
                    <a:pt x="560" y="1"/>
                  </a:cubicBezTo>
                  <a:cubicBezTo>
                    <a:pt x="259" y="2"/>
                    <a:pt x="7" y="252"/>
                    <a:pt x="5" y="552"/>
                  </a:cubicBezTo>
                  <a:cubicBezTo>
                    <a:pt x="0" y="857"/>
                    <a:pt x="253" y="1111"/>
                    <a:pt x="561" y="1111"/>
                  </a:cubicBezTo>
                  <a:cubicBezTo>
                    <a:pt x="562" y="1111"/>
                    <a:pt x="563" y="1111"/>
                    <a:pt x="564" y="1111"/>
                  </a:cubicBezTo>
                  <a:cubicBezTo>
                    <a:pt x="870" y="1110"/>
                    <a:pt x="1114" y="868"/>
                    <a:pt x="1115" y="563"/>
                  </a:cubicBezTo>
                  <a:cubicBezTo>
                    <a:pt x="1116" y="252"/>
                    <a:pt x="869" y="1"/>
                    <a:pt x="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6"/>
            <p:cNvSpPr/>
            <p:nvPr/>
          </p:nvSpPr>
          <p:spPr>
            <a:xfrm>
              <a:off x="4143616" y="3535395"/>
              <a:ext cx="54081" cy="12919"/>
            </a:xfrm>
            <a:custGeom>
              <a:rect b="b" l="l" r="r" t="t"/>
              <a:pathLst>
                <a:path extrusionOk="0" h="430" w="1800">
                  <a:moveTo>
                    <a:pt x="899" y="1"/>
                  </a:moveTo>
                  <a:cubicBezTo>
                    <a:pt x="681" y="1"/>
                    <a:pt x="462" y="2"/>
                    <a:pt x="245" y="4"/>
                  </a:cubicBezTo>
                  <a:cubicBezTo>
                    <a:pt x="89" y="5"/>
                    <a:pt x="0" y="95"/>
                    <a:pt x="4" y="225"/>
                  </a:cubicBezTo>
                  <a:cubicBezTo>
                    <a:pt x="7" y="350"/>
                    <a:pt x="94" y="426"/>
                    <a:pt x="245" y="428"/>
                  </a:cubicBezTo>
                  <a:cubicBezTo>
                    <a:pt x="317" y="429"/>
                    <a:pt x="390" y="430"/>
                    <a:pt x="463" y="430"/>
                  </a:cubicBezTo>
                  <a:cubicBezTo>
                    <a:pt x="609" y="430"/>
                    <a:pt x="754" y="428"/>
                    <a:pt x="900" y="428"/>
                  </a:cubicBezTo>
                  <a:cubicBezTo>
                    <a:pt x="1045" y="428"/>
                    <a:pt x="1190" y="430"/>
                    <a:pt x="1336" y="430"/>
                  </a:cubicBezTo>
                  <a:cubicBezTo>
                    <a:pt x="1409" y="430"/>
                    <a:pt x="1482" y="429"/>
                    <a:pt x="1555" y="428"/>
                  </a:cubicBezTo>
                  <a:cubicBezTo>
                    <a:pt x="1704" y="426"/>
                    <a:pt x="1792" y="348"/>
                    <a:pt x="1795" y="225"/>
                  </a:cubicBezTo>
                  <a:cubicBezTo>
                    <a:pt x="1799" y="95"/>
                    <a:pt x="1708" y="5"/>
                    <a:pt x="1553" y="4"/>
                  </a:cubicBezTo>
                  <a:cubicBezTo>
                    <a:pt x="1335" y="2"/>
                    <a:pt x="1117" y="1"/>
                    <a:pt x="8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6"/>
            <p:cNvSpPr/>
            <p:nvPr/>
          </p:nvSpPr>
          <p:spPr>
            <a:xfrm>
              <a:off x="3986391" y="3617928"/>
              <a:ext cx="24246" cy="12769"/>
            </a:xfrm>
            <a:custGeom>
              <a:rect b="b" l="l" r="r" t="t"/>
              <a:pathLst>
                <a:path extrusionOk="0" h="425" w="807">
                  <a:moveTo>
                    <a:pt x="268" y="1"/>
                  </a:moveTo>
                  <a:cubicBezTo>
                    <a:pt x="244" y="1"/>
                    <a:pt x="220" y="2"/>
                    <a:pt x="197" y="3"/>
                  </a:cubicBezTo>
                  <a:cubicBezTo>
                    <a:pt x="82" y="15"/>
                    <a:pt x="16" y="85"/>
                    <a:pt x="7" y="197"/>
                  </a:cubicBezTo>
                  <a:cubicBezTo>
                    <a:pt x="0" y="311"/>
                    <a:pt x="58" y="401"/>
                    <a:pt x="170" y="413"/>
                  </a:cubicBezTo>
                  <a:cubicBezTo>
                    <a:pt x="247" y="420"/>
                    <a:pt x="325" y="424"/>
                    <a:pt x="403" y="424"/>
                  </a:cubicBezTo>
                  <a:cubicBezTo>
                    <a:pt x="481" y="424"/>
                    <a:pt x="559" y="420"/>
                    <a:pt x="637" y="413"/>
                  </a:cubicBezTo>
                  <a:cubicBezTo>
                    <a:pt x="749" y="401"/>
                    <a:pt x="807" y="310"/>
                    <a:pt x="798" y="197"/>
                  </a:cubicBezTo>
                  <a:cubicBezTo>
                    <a:pt x="791" y="86"/>
                    <a:pt x="724" y="15"/>
                    <a:pt x="609" y="3"/>
                  </a:cubicBezTo>
                  <a:cubicBezTo>
                    <a:pt x="587" y="2"/>
                    <a:pt x="565" y="1"/>
                    <a:pt x="543" y="1"/>
                  </a:cubicBezTo>
                  <a:cubicBezTo>
                    <a:pt x="499" y="1"/>
                    <a:pt x="455" y="3"/>
                    <a:pt x="410" y="3"/>
                  </a:cubicBezTo>
                  <a:cubicBezTo>
                    <a:pt x="363" y="3"/>
                    <a:pt x="315"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6"/>
            <p:cNvSpPr/>
            <p:nvPr/>
          </p:nvSpPr>
          <p:spPr>
            <a:xfrm>
              <a:off x="3986451" y="3590407"/>
              <a:ext cx="24036" cy="12829"/>
            </a:xfrm>
            <a:custGeom>
              <a:rect b="b" l="l" r="r" t="t"/>
              <a:pathLst>
                <a:path extrusionOk="0" h="427" w="800">
                  <a:moveTo>
                    <a:pt x="405" y="1"/>
                  </a:moveTo>
                  <a:cubicBezTo>
                    <a:pt x="334" y="1"/>
                    <a:pt x="262" y="3"/>
                    <a:pt x="191" y="7"/>
                  </a:cubicBezTo>
                  <a:cubicBezTo>
                    <a:pt x="77" y="16"/>
                    <a:pt x="9" y="92"/>
                    <a:pt x="5" y="204"/>
                  </a:cubicBezTo>
                  <a:cubicBezTo>
                    <a:pt x="1" y="325"/>
                    <a:pt x="67" y="404"/>
                    <a:pt x="186" y="421"/>
                  </a:cubicBezTo>
                  <a:cubicBezTo>
                    <a:pt x="212" y="424"/>
                    <a:pt x="238" y="425"/>
                    <a:pt x="264" y="425"/>
                  </a:cubicBezTo>
                  <a:cubicBezTo>
                    <a:pt x="309" y="425"/>
                    <a:pt x="354" y="422"/>
                    <a:pt x="399" y="422"/>
                  </a:cubicBezTo>
                  <a:lnTo>
                    <a:pt x="399" y="423"/>
                  </a:lnTo>
                  <a:cubicBezTo>
                    <a:pt x="443" y="423"/>
                    <a:pt x="487" y="426"/>
                    <a:pt x="531" y="426"/>
                  </a:cubicBezTo>
                  <a:cubicBezTo>
                    <a:pt x="558" y="426"/>
                    <a:pt x="585" y="425"/>
                    <a:pt x="611" y="422"/>
                  </a:cubicBezTo>
                  <a:cubicBezTo>
                    <a:pt x="730" y="406"/>
                    <a:pt x="799" y="329"/>
                    <a:pt x="796" y="210"/>
                  </a:cubicBezTo>
                  <a:cubicBezTo>
                    <a:pt x="794" y="90"/>
                    <a:pt x="723" y="13"/>
                    <a:pt x="602" y="6"/>
                  </a:cubicBezTo>
                  <a:cubicBezTo>
                    <a:pt x="537" y="3"/>
                    <a:pt x="471" y="1"/>
                    <a:pt x="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6"/>
            <p:cNvSpPr/>
            <p:nvPr/>
          </p:nvSpPr>
          <p:spPr>
            <a:xfrm>
              <a:off x="4026922" y="3384479"/>
              <a:ext cx="246159" cy="12949"/>
            </a:xfrm>
            <a:custGeom>
              <a:rect b="b" l="l" r="r" t="t"/>
              <a:pathLst>
                <a:path extrusionOk="0" h="431" w="8193">
                  <a:moveTo>
                    <a:pt x="7937" y="1"/>
                  </a:moveTo>
                  <a:cubicBezTo>
                    <a:pt x="7911" y="1"/>
                    <a:pt x="7885" y="2"/>
                    <a:pt x="7859" y="2"/>
                  </a:cubicBezTo>
                  <a:lnTo>
                    <a:pt x="282" y="2"/>
                  </a:lnTo>
                  <a:cubicBezTo>
                    <a:pt x="104" y="2"/>
                    <a:pt x="2" y="81"/>
                    <a:pt x="0" y="214"/>
                  </a:cubicBezTo>
                  <a:cubicBezTo>
                    <a:pt x="0" y="349"/>
                    <a:pt x="102" y="428"/>
                    <a:pt x="279" y="429"/>
                  </a:cubicBezTo>
                  <a:lnTo>
                    <a:pt x="7872" y="429"/>
                  </a:lnTo>
                  <a:cubicBezTo>
                    <a:pt x="7893" y="429"/>
                    <a:pt x="7914" y="430"/>
                    <a:pt x="7936" y="430"/>
                  </a:cubicBezTo>
                  <a:cubicBezTo>
                    <a:pt x="7957" y="430"/>
                    <a:pt x="7979" y="429"/>
                    <a:pt x="8000" y="427"/>
                  </a:cubicBezTo>
                  <a:cubicBezTo>
                    <a:pt x="8120" y="410"/>
                    <a:pt x="8191" y="335"/>
                    <a:pt x="8192" y="217"/>
                  </a:cubicBezTo>
                  <a:cubicBezTo>
                    <a:pt x="8192" y="99"/>
                    <a:pt x="8120" y="23"/>
                    <a:pt x="8001" y="5"/>
                  </a:cubicBezTo>
                  <a:cubicBezTo>
                    <a:pt x="7980" y="2"/>
                    <a:pt x="7959" y="1"/>
                    <a:pt x="7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6"/>
            <p:cNvSpPr/>
            <p:nvPr/>
          </p:nvSpPr>
          <p:spPr>
            <a:xfrm>
              <a:off x="3999370" y="3384539"/>
              <a:ext cx="13040" cy="12799"/>
            </a:xfrm>
            <a:custGeom>
              <a:rect b="b" l="l" r="r" t="t"/>
              <a:pathLst>
                <a:path extrusionOk="0" h="426" w="434">
                  <a:moveTo>
                    <a:pt x="219" y="0"/>
                  </a:moveTo>
                  <a:cubicBezTo>
                    <a:pt x="108" y="0"/>
                    <a:pt x="9" y="94"/>
                    <a:pt x="5" y="207"/>
                  </a:cubicBezTo>
                  <a:cubicBezTo>
                    <a:pt x="1" y="323"/>
                    <a:pt x="102" y="426"/>
                    <a:pt x="220" y="426"/>
                  </a:cubicBezTo>
                  <a:cubicBezTo>
                    <a:pt x="340" y="426"/>
                    <a:pt x="434" y="328"/>
                    <a:pt x="431" y="207"/>
                  </a:cubicBezTo>
                  <a:cubicBezTo>
                    <a:pt x="427" y="93"/>
                    <a:pt x="333"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6"/>
            <p:cNvSpPr/>
            <p:nvPr/>
          </p:nvSpPr>
          <p:spPr>
            <a:xfrm>
              <a:off x="3972059" y="3384509"/>
              <a:ext cx="12829" cy="12829"/>
            </a:xfrm>
            <a:custGeom>
              <a:rect b="b" l="l" r="r" t="t"/>
              <a:pathLst>
                <a:path extrusionOk="0" h="427" w="427">
                  <a:moveTo>
                    <a:pt x="216" y="1"/>
                  </a:moveTo>
                  <a:cubicBezTo>
                    <a:pt x="213" y="1"/>
                    <a:pt x="211" y="1"/>
                    <a:pt x="209" y="1"/>
                  </a:cubicBezTo>
                  <a:cubicBezTo>
                    <a:pt x="96" y="5"/>
                    <a:pt x="1" y="102"/>
                    <a:pt x="1" y="215"/>
                  </a:cubicBezTo>
                  <a:cubicBezTo>
                    <a:pt x="1" y="330"/>
                    <a:pt x="100" y="427"/>
                    <a:pt x="218" y="427"/>
                  </a:cubicBezTo>
                  <a:cubicBezTo>
                    <a:pt x="219" y="427"/>
                    <a:pt x="221" y="427"/>
                    <a:pt x="223" y="427"/>
                  </a:cubicBezTo>
                  <a:cubicBezTo>
                    <a:pt x="336" y="423"/>
                    <a:pt x="426" y="330"/>
                    <a:pt x="426" y="215"/>
                  </a:cubicBezTo>
                  <a:cubicBezTo>
                    <a:pt x="426" y="98"/>
                    <a:pt x="331"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6"/>
            <p:cNvSpPr/>
            <p:nvPr/>
          </p:nvSpPr>
          <p:spPr>
            <a:xfrm>
              <a:off x="4190937" y="3617718"/>
              <a:ext cx="143285" cy="120541"/>
            </a:xfrm>
            <a:custGeom>
              <a:rect b="b" l="l" r="r" t="t"/>
              <a:pathLst>
                <a:path extrusionOk="0" h="4012" w="4769">
                  <a:moveTo>
                    <a:pt x="1376" y="428"/>
                  </a:moveTo>
                  <a:cubicBezTo>
                    <a:pt x="1571" y="428"/>
                    <a:pt x="1761" y="498"/>
                    <a:pt x="1940" y="635"/>
                  </a:cubicBezTo>
                  <a:cubicBezTo>
                    <a:pt x="2083" y="744"/>
                    <a:pt x="2191" y="799"/>
                    <a:pt x="2297" y="799"/>
                  </a:cubicBezTo>
                  <a:cubicBezTo>
                    <a:pt x="2404" y="799"/>
                    <a:pt x="2509" y="745"/>
                    <a:pt x="2646" y="635"/>
                  </a:cubicBezTo>
                  <a:cubicBezTo>
                    <a:pt x="2814" y="501"/>
                    <a:pt x="3017" y="434"/>
                    <a:pt x="3220" y="434"/>
                  </a:cubicBezTo>
                  <a:cubicBezTo>
                    <a:pt x="3390" y="434"/>
                    <a:pt x="3560" y="481"/>
                    <a:pt x="3710" y="577"/>
                  </a:cubicBezTo>
                  <a:cubicBezTo>
                    <a:pt x="4063" y="803"/>
                    <a:pt x="4210" y="1212"/>
                    <a:pt x="4094" y="1651"/>
                  </a:cubicBezTo>
                  <a:cubicBezTo>
                    <a:pt x="3991" y="2039"/>
                    <a:pt x="3775" y="2365"/>
                    <a:pt x="3491" y="2635"/>
                  </a:cubicBezTo>
                  <a:cubicBezTo>
                    <a:pt x="3166" y="2945"/>
                    <a:pt x="2809" y="3222"/>
                    <a:pt x="2463" y="3510"/>
                  </a:cubicBezTo>
                  <a:cubicBezTo>
                    <a:pt x="2411" y="3554"/>
                    <a:pt x="2355" y="3578"/>
                    <a:pt x="2296" y="3578"/>
                  </a:cubicBezTo>
                  <a:cubicBezTo>
                    <a:pt x="2251" y="3578"/>
                    <a:pt x="2205" y="3564"/>
                    <a:pt x="2160" y="3533"/>
                  </a:cubicBezTo>
                  <a:cubicBezTo>
                    <a:pt x="1612" y="3159"/>
                    <a:pt x="1103" y="2743"/>
                    <a:pt x="733" y="2181"/>
                  </a:cubicBezTo>
                  <a:cubicBezTo>
                    <a:pt x="546" y="1895"/>
                    <a:pt x="455" y="1618"/>
                    <a:pt x="455" y="1281"/>
                  </a:cubicBezTo>
                  <a:cubicBezTo>
                    <a:pt x="462" y="982"/>
                    <a:pt x="628" y="696"/>
                    <a:pt x="964" y="531"/>
                  </a:cubicBezTo>
                  <a:cubicBezTo>
                    <a:pt x="1103" y="462"/>
                    <a:pt x="1241" y="428"/>
                    <a:pt x="1376" y="428"/>
                  </a:cubicBezTo>
                  <a:close/>
                  <a:moveTo>
                    <a:pt x="1375" y="0"/>
                  </a:moveTo>
                  <a:cubicBezTo>
                    <a:pt x="1183" y="0"/>
                    <a:pt x="988" y="46"/>
                    <a:pt x="792" y="140"/>
                  </a:cubicBezTo>
                  <a:cubicBezTo>
                    <a:pt x="324" y="365"/>
                    <a:pt x="64" y="751"/>
                    <a:pt x="32" y="1276"/>
                  </a:cubicBezTo>
                  <a:cubicBezTo>
                    <a:pt x="1" y="1777"/>
                    <a:pt x="207" y="2200"/>
                    <a:pt x="495" y="2588"/>
                  </a:cubicBezTo>
                  <a:cubicBezTo>
                    <a:pt x="890" y="3121"/>
                    <a:pt x="1392" y="3541"/>
                    <a:pt x="1946" y="3900"/>
                  </a:cubicBezTo>
                  <a:cubicBezTo>
                    <a:pt x="2062" y="3975"/>
                    <a:pt x="2181" y="4011"/>
                    <a:pt x="2298" y="4011"/>
                  </a:cubicBezTo>
                  <a:cubicBezTo>
                    <a:pt x="2434" y="4011"/>
                    <a:pt x="2567" y="3963"/>
                    <a:pt x="2692" y="3869"/>
                  </a:cubicBezTo>
                  <a:cubicBezTo>
                    <a:pt x="3013" y="3626"/>
                    <a:pt x="3335" y="3380"/>
                    <a:pt x="3630" y="3107"/>
                  </a:cubicBezTo>
                  <a:cubicBezTo>
                    <a:pt x="4021" y="2746"/>
                    <a:pt x="4343" y="2328"/>
                    <a:pt x="4494" y="1807"/>
                  </a:cubicBezTo>
                  <a:cubicBezTo>
                    <a:pt x="4768" y="868"/>
                    <a:pt x="4116" y="7"/>
                    <a:pt x="3241" y="7"/>
                  </a:cubicBezTo>
                  <a:cubicBezTo>
                    <a:pt x="3128" y="7"/>
                    <a:pt x="3012" y="21"/>
                    <a:pt x="2893" y="51"/>
                  </a:cubicBezTo>
                  <a:cubicBezTo>
                    <a:pt x="2678" y="106"/>
                    <a:pt x="2484" y="237"/>
                    <a:pt x="2261" y="342"/>
                  </a:cubicBezTo>
                  <a:cubicBezTo>
                    <a:pt x="2240" y="327"/>
                    <a:pt x="2193" y="287"/>
                    <a:pt x="2143" y="252"/>
                  </a:cubicBezTo>
                  <a:cubicBezTo>
                    <a:pt x="1894" y="86"/>
                    <a:pt x="1637"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66"/>
          <p:cNvGrpSpPr/>
          <p:nvPr/>
        </p:nvGrpSpPr>
        <p:grpSpPr>
          <a:xfrm>
            <a:off x="3138221" y="3392501"/>
            <a:ext cx="436644" cy="369133"/>
            <a:chOff x="3138221" y="3392501"/>
            <a:chExt cx="436644" cy="369133"/>
          </a:xfrm>
        </p:grpSpPr>
        <p:sp>
          <p:nvSpPr>
            <p:cNvPr id="1489" name="Google Shape;1489;p66"/>
            <p:cNvSpPr/>
            <p:nvPr/>
          </p:nvSpPr>
          <p:spPr>
            <a:xfrm>
              <a:off x="3138221" y="3392501"/>
              <a:ext cx="436644" cy="369133"/>
            </a:xfrm>
            <a:custGeom>
              <a:rect b="b" l="l" r="r" t="t"/>
              <a:pathLst>
                <a:path extrusionOk="0" h="12286" w="14533">
                  <a:moveTo>
                    <a:pt x="1136" y="428"/>
                  </a:moveTo>
                  <a:cubicBezTo>
                    <a:pt x="1160" y="428"/>
                    <a:pt x="1184" y="428"/>
                    <a:pt x="1208" y="428"/>
                  </a:cubicBezTo>
                  <a:lnTo>
                    <a:pt x="13293" y="428"/>
                  </a:lnTo>
                  <a:cubicBezTo>
                    <a:pt x="13838" y="428"/>
                    <a:pt x="14105" y="695"/>
                    <a:pt x="14107" y="1238"/>
                  </a:cubicBezTo>
                  <a:lnTo>
                    <a:pt x="14107" y="2279"/>
                  </a:lnTo>
                  <a:cubicBezTo>
                    <a:pt x="14010" y="2279"/>
                    <a:pt x="13918" y="2279"/>
                    <a:pt x="13827" y="2279"/>
                  </a:cubicBezTo>
                  <a:cubicBezTo>
                    <a:pt x="13782" y="2279"/>
                    <a:pt x="13737" y="2279"/>
                    <a:pt x="13692" y="2279"/>
                  </a:cubicBezTo>
                  <a:cubicBezTo>
                    <a:pt x="13523" y="2282"/>
                    <a:pt x="13428" y="2358"/>
                    <a:pt x="13424" y="2489"/>
                  </a:cubicBezTo>
                  <a:cubicBezTo>
                    <a:pt x="13421" y="2625"/>
                    <a:pt x="13519" y="2704"/>
                    <a:pt x="13695" y="2705"/>
                  </a:cubicBezTo>
                  <a:cubicBezTo>
                    <a:pt x="13739" y="2706"/>
                    <a:pt x="13783" y="2706"/>
                    <a:pt x="13828" y="2706"/>
                  </a:cubicBezTo>
                  <a:cubicBezTo>
                    <a:pt x="13917" y="2706"/>
                    <a:pt x="14008" y="2705"/>
                    <a:pt x="14107" y="2705"/>
                  </a:cubicBezTo>
                  <a:lnTo>
                    <a:pt x="14107" y="2869"/>
                  </a:lnTo>
                  <a:cubicBezTo>
                    <a:pt x="14107" y="5605"/>
                    <a:pt x="14107" y="8339"/>
                    <a:pt x="14107" y="11074"/>
                  </a:cubicBezTo>
                  <a:cubicBezTo>
                    <a:pt x="14107" y="11574"/>
                    <a:pt x="13824" y="11858"/>
                    <a:pt x="13322" y="11858"/>
                  </a:cubicBezTo>
                  <a:lnTo>
                    <a:pt x="1180" y="11858"/>
                  </a:lnTo>
                  <a:cubicBezTo>
                    <a:pt x="679" y="11858"/>
                    <a:pt x="399" y="11574"/>
                    <a:pt x="399" y="11072"/>
                  </a:cubicBezTo>
                  <a:lnTo>
                    <a:pt x="399" y="2868"/>
                  </a:lnTo>
                  <a:lnTo>
                    <a:pt x="399" y="2705"/>
                  </a:lnTo>
                  <a:lnTo>
                    <a:pt x="12570" y="2705"/>
                  </a:lnTo>
                  <a:cubicBezTo>
                    <a:pt x="12601" y="2705"/>
                    <a:pt x="12633" y="2706"/>
                    <a:pt x="12665" y="2706"/>
                  </a:cubicBezTo>
                  <a:cubicBezTo>
                    <a:pt x="12681" y="2706"/>
                    <a:pt x="12696" y="2706"/>
                    <a:pt x="12712" y="2705"/>
                  </a:cubicBezTo>
                  <a:cubicBezTo>
                    <a:pt x="12844" y="2699"/>
                    <a:pt x="12934" y="2614"/>
                    <a:pt x="12937" y="2497"/>
                  </a:cubicBezTo>
                  <a:cubicBezTo>
                    <a:pt x="12939" y="2380"/>
                    <a:pt x="12850" y="2292"/>
                    <a:pt x="12718" y="2281"/>
                  </a:cubicBezTo>
                  <a:cubicBezTo>
                    <a:pt x="12696" y="2279"/>
                    <a:pt x="12673" y="2278"/>
                    <a:pt x="12651" y="2278"/>
                  </a:cubicBezTo>
                  <a:cubicBezTo>
                    <a:pt x="12621" y="2278"/>
                    <a:pt x="12592" y="2279"/>
                    <a:pt x="12562" y="2279"/>
                  </a:cubicBezTo>
                  <a:lnTo>
                    <a:pt x="402" y="2279"/>
                  </a:lnTo>
                  <a:cubicBezTo>
                    <a:pt x="402" y="1856"/>
                    <a:pt x="387" y="1448"/>
                    <a:pt x="408" y="1044"/>
                  </a:cubicBezTo>
                  <a:cubicBezTo>
                    <a:pt x="426" y="705"/>
                    <a:pt x="726" y="445"/>
                    <a:pt x="1066" y="429"/>
                  </a:cubicBezTo>
                  <a:cubicBezTo>
                    <a:pt x="1089" y="428"/>
                    <a:pt x="1112" y="428"/>
                    <a:pt x="1136" y="428"/>
                  </a:cubicBezTo>
                  <a:close/>
                  <a:moveTo>
                    <a:pt x="1135" y="1"/>
                  </a:moveTo>
                  <a:cubicBezTo>
                    <a:pt x="896" y="1"/>
                    <a:pt x="676" y="61"/>
                    <a:pt x="475" y="190"/>
                  </a:cubicBezTo>
                  <a:cubicBezTo>
                    <a:pt x="238" y="344"/>
                    <a:pt x="101" y="571"/>
                    <a:pt x="0" y="826"/>
                  </a:cubicBezTo>
                  <a:lnTo>
                    <a:pt x="0" y="11463"/>
                  </a:lnTo>
                  <a:cubicBezTo>
                    <a:pt x="10" y="11479"/>
                    <a:pt x="23" y="11493"/>
                    <a:pt x="28" y="11510"/>
                  </a:cubicBezTo>
                  <a:cubicBezTo>
                    <a:pt x="228" y="12020"/>
                    <a:pt x="613" y="12284"/>
                    <a:pt x="1167" y="12284"/>
                  </a:cubicBezTo>
                  <a:cubicBezTo>
                    <a:pt x="3195" y="12285"/>
                    <a:pt x="5224" y="12285"/>
                    <a:pt x="7252" y="12285"/>
                  </a:cubicBezTo>
                  <a:cubicBezTo>
                    <a:pt x="9281" y="12285"/>
                    <a:pt x="11310" y="12285"/>
                    <a:pt x="13338" y="12284"/>
                  </a:cubicBezTo>
                  <a:cubicBezTo>
                    <a:pt x="14055" y="12284"/>
                    <a:pt x="14533" y="11805"/>
                    <a:pt x="14533" y="11089"/>
                  </a:cubicBezTo>
                  <a:cubicBezTo>
                    <a:pt x="14533" y="7790"/>
                    <a:pt x="14533" y="4492"/>
                    <a:pt x="14533" y="1193"/>
                  </a:cubicBezTo>
                  <a:cubicBezTo>
                    <a:pt x="14533" y="1117"/>
                    <a:pt x="14531" y="1039"/>
                    <a:pt x="14519" y="965"/>
                  </a:cubicBezTo>
                  <a:cubicBezTo>
                    <a:pt x="14420" y="375"/>
                    <a:pt x="13968" y="2"/>
                    <a:pt x="13349" y="2"/>
                  </a:cubicBezTo>
                  <a:cubicBezTo>
                    <a:pt x="12300" y="2"/>
                    <a:pt x="11251" y="1"/>
                    <a:pt x="10202" y="1"/>
                  </a:cubicBezTo>
                  <a:cubicBezTo>
                    <a:pt x="8104" y="1"/>
                    <a:pt x="6006" y="2"/>
                    <a:pt x="3908" y="2"/>
                  </a:cubicBezTo>
                  <a:cubicBezTo>
                    <a:pt x="2983" y="2"/>
                    <a:pt x="2059" y="2"/>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6"/>
            <p:cNvSpPr/>
            <p:nvPr/>
          </p:nvSpPr>
          <p:spPr>
            <a:xfrm>
              <a:off x="3259753" y="3503938"/>
              <a:ext cx="207371" cy="225398"/>
            </a:xfrm>
            <a:custGeom>
              <a:rect b="b" l="l" r="r" t="t"/>
              <a:pathLst>
                <a:path extrusionOk="0" h="7502" w="6902">
                  <a:moveTo>
                    <a:pt x="3183" y="433"/>
                  </a:moveTo>
                  <a:cubicBezTo>
                    <a:pt x="3432" y="433"/>
                    <a:pt x="3695" y="464"/>
                    <a:pt x="3949" y="525"/>
                  </a:cubicBezTo>
                  <a:cubicBezTo>
                    <a:pt x="3701" y="823"/>
                    <a:pt x="3462" y="1110"/>
                    <a:pt x="3208" y="1415"/>
                  </a:cubicBezTo>
                  <a:cubicBezTo>
                    <a:pt x="2962" y="1120"/>
                    <a:pt x="2722" y="833"/>
                    <a:pt x="2472" y="534"/>
                  </a:cubicBezTo>
                  <a:cubicBezTo>
                    <a:pt x="2675" y="467"/>
                    <a:pt x="2921" y="433"/>
                    <a:pt x="3183" y="433"/>
                  </a:cubicBezTo>
                  <a:close/>
                  <a:moveTo>
                    <a:pt x="1101" y="795"/>
                  </a:moveTo>
                  <a:cubicBezTo>
                    <a:pt x="1121" y="802"/>
                    <a:pt x="1140" y="808"/>
                    <a:pt x="1162" y="815"/>
                  </a:cubicBezTo>
                  <a:cubicBezTo>
                    <a:pt x="1162" y="1446"/>
                    <a:pt x="1162" y="2077"/>
                    <a:pt x="1162" y="2732"/>
                  </a:cubicBezTo>
                  <a:cubicBezTo>
                    <a:pt x="937" y="2599"/>
                    <a:pt x="727" y="2473"/>
                    <a:pt x="504" y="2341"/>
                  </a:cubicBezTo>
                  <a:cubicBezTo>
                    <a:pt x="712" y="1825"/>
                    <a:pt x="878" y="1298"/>
                    <a:pt x="1101" y="795"/>
                  </a:cubicBezTo>
                  <a:close/>
                  <a:moveTo>
                    <a:pt x="5284" y="801"/>
                  </a:moveTo>
                  <a:cubicBezTo>
                    <a:pt x="5312" y="836"/>
                    <a:pt x="5350" y="865"/>
                    <a:pt x="5366" y="905"/>
                  </a:cubicBezTo>
                  <a:cubicBezTo>
                    <a:pt x="5548" y="1381"/>
                    <a:pt x="5727" y="1858"/>
                    <a:pt x="5910" y="2341"/>
                  </a:cubicBezTo>
                  <a:cubicBezTo>
                    <a:pt x="5692" y="2472"/>
                    <a:pt x="5482" y="2597"/>
                    <a:pt x="5256" y="2733"/>
                  </a:cubicBezTo>
                  <a:lnTo>
                    <a:pt x="5256" y="818"/>
                  </a:lnTo>
                  <a:cubicBezTo>
                    <a:pt x="5266" y="812"/>
                    <a:pt x="5274" y="806"/>
                    <a:pt x="5284" y="801"/>
                  </a:cubicBezTo>
                  <a:close/>
                  <a:moveTo>
                    <a:pt x="4516" y="633"/>
                  </a:moveTo>
                  <a:cubicBezTo>
                    <a:pt x="4543" y="633"/>
                    <a:pt x="4571" y="637"/>
                    <a:pt x="4602" y="645"/>
                  </a:cubicBezTo>
                  <a:cubicBezTo>
                    <a:pt x="4817" y="700"/>
                    <a:pt x="4820" y="691"/>
                    <a:pt x="4820" y="915"/>
                  </a:cubicBezTo>
                  <a:cubicBezTo>
                    <a:pt x="4820" y="1862"/>
                    <a:pt x="4815" y="2809"/>
                    <a:pt x="4825" y="3757"/>
                  </a:cubicBezTo>
                  <a:cubicBezTo>
                    <a:pt x="4826" y="3932"/>
                    <a:pt x="4775" y="4056"/>
                    <a:pt x="4657" y="4183"/>
                  </a:cubicBezTo>
                  <a:cubicBezTo>
                    <a:pt x="4559" y="4289"/>
                    <a:pt x="4464" y="4362"/>
                    <a:pt x="4331" y="4362"/>
                  </a:cubicBezTo>
                  <a:cubicBezTo>
                    <a:pt x="4303" y="4362"/>
                    <a:pt x="4275" y="4359"/>
                    <a:pt x="4244" y="4353"/>
                  </a:cubicBezTo>
                  <a:cubicBezTo>
                    <a:pt x="4196" y="4343"/>
                    <a:pt x="4147" y="4341"/>
                    <a:pt x="4098" y="4341"/>
                  </a:cubicBezTo>
                  <a:cubicBezTo>
                    <a:pt x="4064" y="4341"/>
                    <a:pt x="4030" y="4342"/>
                    <a:pt x="3997" y="4342"/>
                  </a:cubicBezTo>
                  <a:cubicBezTo>
                    <a:pt x="3989" y="4342"/>
                    <a:pt x="3982" y="4342"/>
                    <a:pt x="3974" y="4341"/>
                  </a:cubicBezTo>
                  <a:cubicBezTo>
                    <a:pt x="3970" y="4341"/>
                    <a:pt x="3966" y="4341"/>
                    <a:pt x="3963" y="4341"/>
                  </a:cubicBezTo>
                  <a:cubicBezTo>
                    <a:pt x="3761" y="4341"/>
                    <a:pt x="3690" y="4416"/>
                    <a:pt x="3692" y="4618"/>
                  </a:cubicBezTo>
                  <a:cubicBezTo>
                    <a:pt x="3692" y="4727"/>
                    <a:pt x="3692" y="4833"/>
                    <a:pt x="3692" y="4949"/>
                  </a:cubicBezTo>
                  <a:cubicBezTo>
                    <a:pt x="3641" y="4951"/>
                    <a:pt x="3599" y="4957"/>
                    <a:pt x="3557" y="4957"/>
                  </a:cubicBezTo>
                  <a:cubicBezTo>
                    <a:pt x="3254" y="4957"/>
                    <a:pt x="2951" y="4956"/>
                    <a:pt x="2647" y="4956"/>
                  </a:cubicBezTo>
                  <a:cubicBezTo>
                    <a:pt x="2344" y="4956"/>
                    <a:pt x="2041" y="4957"/>
                    <a:pt x="1738" y="4960"/>
                  </a:cubicBezTo>
                  <a:cubicBezTo>
                    <a:pt x="1628" y="4960"/>
                    <a:pt x="1592" y="4933"/>
                    <a:pt x="1592" y="4818"/>
                  </a:cubicBezTo>
                  <a:cubicBezTo>
                    <a:pt x="1596" y="3487"/>
                    <a:pt x="1596" y="2154"/>
                    <a:pt x="1593" y="823"/>
                  </a:cubicBezTo>
                  <a:cubicBezTo>
                    <a:pt x="1592" y="725"/>
                    <a:pt x="1623" y="695"/>
                    <a:pt x="1720" y="664"/>
                  </a:cubicBezTo>
                  <a:cubicBezTo>
                    <a:pt x="1773" y="648"/>
                    <a:pt x="1821" y="639"/>
                    <a:pt x="1864" y="639"/>
                  </a:cubicBezTo>
                  <a:cubicBezTo>
                    <a:pt x="1985" y="639"/>
                    <a:pt x="2074" y="703"/>
                    <a:pt x="2167" y="826"/>
                  </a:cubicBezTo>
                  <a:cubicBezTo>
                    <a:pt x="2429" y="1173"/>
                    <a:pt x="2720" y="1499"/>
                    <a:pt x="3000" y="1834"/>
                  </a:cubicBezTo>
                  <a:cubicBezTo>
                    <a:pt x="3073" y="1920"/>
                    <a:pt x="3140" y="1964"/>
                    <a:pt x="3207" y="1964"/>
                  </a:cubicBezTo>
                  <a:cubicBezTo>
                    <a:pt x="3275" y="1964"/>
                    <a:pt x="3343" y="1919"/>
                    <a:pt x="3418" y="1830"/>
                  </a:cubicBezTo>
                  <a:cubicBezTo>
                    <a:pt x="3718" y="1468"/>
                    <a:pt x="4022" y="1111"/>
                    <a:pt x="4316" y="746"/>
                  </a:cubicBezTo>
                  <a:cubicBezTo>
                    <a:pt x="4377" y="670"/>
                    <a:pt x="4436" y="633"/>
                    <a:pt x="4516" y="633"/>
                  </a:cubicBezTo>
                  <a:close/>
                  <a:moveTo>
                    <a:pt x="5021" y="4356"/>
                  </a:moveTo>
                  <a:cubicBezTo>
                    <a:pt x="5190" y="4641"/>
                    <a:pt x="5396" y="4795"/>
                    <a:pt x="5670" y="4795"/>
                  </a:cubicBezTo>
                  <a:cubicBezTo>
                    <a:pt x="5759" y="4795"/>
                    <a:pt x="5856" y="4778"/>
                    <a:pt x="5960" y="4745"/>
                  </a:cubicBezTo>
                  <a:lnTo>
                    <a:pt x="5960" y="4745"/>
                  </a:lnTo>
                  <a:cubicBezTo>
                    <a:pt x="5859" y="5162"/>
                    <a:pt x="5953" y="5470"/>
                    <a:pt x="6355" y="5677"/>
                  </a:cubicBezTo>
                  <a:cubicBezTo>
                    <a:pt x="5969" y="5889"/>
                    <a:pt x="5848" y="6190"/>
                    <a:pt x="5963" y="6610"/>
                  </a:cubicBezTo>
                  <a:cubicBezTo>
                    <a:pt x="5864" y="6586"/>
                    <a:pt x="5771" y="6573"/>
                    <a:pt x="5683" y="6573"/>
                  </a:cubicBezTo>
                  <a:cubicBezTo>
                    <a:pt x="5408" y="6573"/>
                    <a:pt x="5192" y="6702"/>
                    <a:pt x="5033" y="7018"/>
                  </a:cubicBezTo>
                  <a:cubicBezTo>
                    <a:pt x="4889" y="6856"/>
                    <a:pt x="4798" y="6675"/>
                    <a:pt x="4654" y="6609"/>
                  </a:cubicBezTo>
                  <a:cubicBezTo>
                    <a:pt x="4599" y="6583"/>
                    <a:pt x="4535" y="6576"/>
                    <a:pt x="4465" y="6576"/>
                  </a:cubicBezTo>
                  <a:cubicBezTo>
                    <a:pt x="4355" y="6576"/>
                    <a:pt x="4232" y="6595"/>
                    <a:pt x="4102" y="6595"/>
                  </a:cubicBezTo>
                  <a:cubicBezTo>
                    <a:pt x="4219" y="6195"/>
                    <a:pt x="4102" y="5897"/>
                    <a:pt x="3708" y="5685"/>
                  </a:cubicBezTo>
                  <a:cubicBezTo>
                    <a:pt x="4089" y="5465"/>
                    <a:pt x="4227" y="5175"/>
                    <a:pt x="4094" y="4748"/>
                  </a:cubicBezTo>
                  <a:lnTo>
                    <a:pt x="4094" y="4748"/>
                  </a:lnTo>
                  <a:cubicBezTo>
                    <a:pt x="4201" y="4777"/>
                    <a:pt x="4302" y="4792"/>
                    <a:pt x="4395" y="4792"/>
                  </a:cubicBezTo>
                  <a:cubicBezTo>
                    <a:pt x="4665" y="4792"/>
                    <a:pt x="4873" y="4662"/>
                    <a:pt x="5021" y="4356"/>
                  </a:cubicBezTo>
                  <a:close/>
                  <a:moveTo>
                    <a:pt x="3189" y="0"/>
                  </a:moveTo>
                  <a:cubicBezTo>
                    <a:pt x="3050" y="0"/>
                    <a:pt x="2909" y="11"/>
                    <a:pt x="2768" y="35"/>
                  </a:cubicBezTo>
                  <a:cubicBezTo>
                    <a:pt x="2228" y="128"/>
                    <a:pt x="1690" y="243"/>
                    <a:pt x="1152" y="348"/>
                  </a:cubicBezTo>
                  <a:cubicBezTo>
                    <a:pt x="893" y="399"/>
                    <a:pt x="722" y="553"/>
                    <a:pt x="629" y="798"/>
                  </a:cubicBezTo>
                  <a:cubicBezTo>
                    <a:pt x="439" y="1303"/>
                    <a:pt x="249" y="1807"/>
                    <a:pt x="61" y="2313"/>
                  </a:cubicBezTo>
                  <a:cubicBezTo>
                    <a:pt x="1" y="2476"/>
                    <a:pt x="29" y="2551"/>
                    <a:pt x="182" y="2644"/>
                  </a:cubicBezTo>
                  <a:cubicBezTo>
                    <a:pt x="462" y="2812"/>
                    <a:pt x="738" y="2984"/>
                    <a:pt x="1024" y="3144"/>
                  </a:cubicBezTo>
                  <a:cubicBezTo>
                    <a:pt x="1131" y="3206"/>
                    <a:pt x="1173" y="3272"/>
                    <a:pt x="1171" y="3400"/>
                  </a:cubicBezTo>
                  <a:cubicBezTo>
                    <a:pt x="1164" y="4195"/>
                    <a:pt x="1167" y="4992"/>
                    <a:pt x="1169" y="5788"/>
                  </a:cubicBezTo>
                  <a:cubicBezTo>
                    <a:pt x="1169" y="6120"/>
                    <a:pt x="1347" y="6294"/>
                    <a:pt x="1680" y="6295"/>
                  </a:cubicBezTo>
                  <a:cubicBezTo>
                    <a:pt x="1810" y="6296"/>
                    <a:pt x="1941" y="6296"/>
                    <a:pt x="2071" y="6296"/>
                  </a:cubicBezTo>
                  <a:cubicBezTo>
                    <a:pt x="2201" y="6296"/>
                    <a:pt x="2332" y="6296"/>
                    <a:pt x="2462" y="6295"/>
                  </a:cubicBezTo>
                  <a:cubicBezTo>
                    <a:pt x="2639" y="6294"/>
                    <a:pt x="2736" y="6214"/>
                    <a:pt x="2733" y="6076"/>
                  </a:cubicBezTo>
                  <a:cubicBezTo>
                    <a:pt x="2729" y="5941"/>
                    <a:pt x="2640" y="5871"/>
                    <a:pt x="2466" y="5869"/>
                  </a:cubicBezTo>
                  <a:cubicBezTo>
                    <a:pt x="2426" y="5869"/>
                    <a:pt x="2385" y="5869"/>
                    <a:pt x="2345" y="5869"/>
                  </a:cubicBezTo>
                  <a:cubicBezTo>
                    <a:pt x="2243" y="5869"/>
                    <a:pt x="2141" y="5870"/>
                    <a:pt x="2039" y="5870"/>
                  </a:cubicBezTo>
                  <a:cubicBezTo>
                    <a:pt x="1930" y="5870"/>
                    <a:pt x="1821" y="5869"/>
                    <a:pt x="1713" y="5867"/>
                  </a:cubicBezTo>
                  <a:cubicBezTo>
                    <a:pt x="1673" y="5865"/>
                    <a:pt x="1603" y="5829"/>
                    <a:pt x="1601" y="5803"/>
                  </a:cubicBezTo>
                  <a:cubicBezTo>
                    <a:pt x="1590" y="5668"/>
                    <a:pt x="1596" y="5532"/>
                    <a:pt x="1596" y="5393"/>
                  </a:cubicBezTo>
                  <a:lnTo>
                    <a:pt x="3406" y="5393"/>
                  </a:lnTo>
                  <a:cubicBezTo>
                    <a:pt x="3394" y="5417"/>
                    <a:pt x="3389" y="5429"/>
                    <a:pt x="3380" y="5438"/>
                  </a:cubicBezTo>
                  <a:cubicBezTo>
                    <a:pt x="3165" y="5667"/>
                    <a:pt x="3149" y="5744"/>
                    <a:pt x="3396" y="5927"/>
                  </a:cubicBezTo>
                  <a:cubicBezTo>
                    <a:pt x="3672" y="6131"/>
                    <a:pt x="3735" y="6375"/>
                    <a:pt x="3697" y="6696"/>
                  </a:cubicBezTo>
                  <a:cubicBezTo>
                    <a:pt x="3670" y="6924"/>
                    <a:pt x="3726" y="7020"/>
                    <a:pt x="3907" y="7020"/>
                  </a:cubicBezTo>
                  <a:cubicBezTo>
                    <a:pt x="3937" y="7020"/>
                    <a:pt x="3972" y="7017"/>
                    <a:pt x="4009" y="7012"/>
                  </a:cubicBezTo>
                  <a:cubicBezTo>
                    <a:pt x="4065" y="7004"/>
                    <a:pt x="4118" y="7000"/>
                    <a:pt x="4168" y="7000"/>
                  </a:cubicBezTo>
                  <a:cubicBezTo>
                    <a:pt x="4432" y="7000"/>
                    <a:pt x="4635" y="7109"/>
                    <a:pt x="4810" y="7344"/>
                  </a:cubicBezTo>
                  <a:cubicBezTo>
                    <a:pt x="4888" y="7449"/>
                    <a:pt x="4959" y="7501"/>
                    <a:pt x="5031" y="7501"/>
                  </a:cubicBezTo>
                  <a:cubicBezTo>
                    <a:pt x="5102" y="7501"/>
                    <a:pt x="5174" y="7448"/>
                    <a:pt x="5253" y="7342"/>
                  </a:cubicBezTo>
                  <a:cubicBezTo>
                    <a:pt x="5428" y="7110"/>
                    <a:pt x="5628" y="7000"/>
                    <a:pt x="5893" y="7000"/>
                  </a:cubicBezTo>
                  <a:cubicBezTo>
                    <a:pt x="5940" y="7000"/>
                    <a:pt x="5989" y="7004"/>
                    <a:pt x="6040" y="7011"/>
                  </a:cubicBezTo>
                  <a:cubicBezTo>
                    <a:pt x="6082" y="7016"/>
                    <a:pt x="6119" y="7019"/>
                    <a:pt x="6152" y="7019"/>
                  </a:cubicBezTo>
                  <a:cubicBezTo>
                    <a:pt x="6338" y="7019"/>
                    <a:pt x="6391" y="6927"/>
                    <a:pt x="6361" y="6693"/>
                  </a:cubicBezTo>
                  <a:cubicBezTo>
                    <a:pt x="6317" y="6354"/>
                    <a:pt x="6416" y="6110"/>
                    <a:pt x="6691" y="5904"/>
                  </a:cubicBezTo>
                  <a:cubicBezTo>
                    <a:pt x="6902" y="5747"/>
                    <a:pt x="6889" y="5636"/>
                    <a:pt x="6700" y="5456"/>
                  </a:cubicBezTo>
                  <a:cubicBezTo>
                    <a:pt x="6678" y="5436"/>
                    <a:pt x="6660" y="5414"/>
                    <a:pt x="6636" y="5398"/>
                  </a:cubicBezTo>
                  <a:cubicBezTo>
                    <a:pt x="6402" y="5247"/>
                    <a:pt x="6334" y="5040"/>
                    <a:pt x="6358" y="4762"/>
                  </a:cubicBezTo>
                  <a:cubicBezTo>
                    <a:pt x="6387" y="4425"/>
                    <a:pt x="6368" y="4340"/>
                    <a:pt x="6130" y="4340"/>
                  </a:cubicBezTo>
                  <a:cubicBezTo>
                    <a:pt x="6077" y="4340"/>
                    <a:pt x="6012" y="4345"/>
                    <a:pt x="5934" y="4351"/>
                  </a:cubicBezTo>
                  <a:cubicBezTo>
                    <a:pt x="5897" y="4355"/>
                    <a:pt x="5861" y="4356"/>
                    <a:pt x="5827" y="4356"/>
                  </a:cubicBezTo>
                  <a:cubicBezTo>
                    <a:pt x="5616" y="4356"/>
                    <a:pt x="5452" y="4289"/>
                    <a:pt x="5335" y="4094"/>
                  </a:cubicBezTo>
                  <a:cubicBezTo>
                    <a:pt x="5295" y="4029"/>
                    <a:pt x="5256" y="3955"/>
                    <a:pt x="5250" y="3883"/>
                  </a:cubicBezTo>
                  <a:cubicBezTo>
                    <a:pt x="5238" y="3719"/>
                    <a:pt x="5255" y="3552"/>
                    <a:pt x="5243" y="3387"/>
                  </a:cubicBezTo>
                  <a:cubicBezTo>
                    <a:pt x="5236" y="3269"/>
                    <a:pt x="5283" y="3209"/>
                    <a:pt x="5380" y="3154"/>
                  </a:cubicBezTo>
                  <a:cubicBezTo>
                    <a:pt x="5671" y="2986"/>
                    <a:pt x="5959" y="2811"/>
                    <a:pt x="6246" y="2636"/>
                  </a:cubicBezTo>
                  <a:cubicBezTo>
                    <a:pt x="6383" y="2551"/>
                    <a:pt x="6413" y="2473"/>
                    <a:pt x="6358" y="2326"/>
                  </a:cubicBezTo>
                  <a:cubicBezTo>
                    <a:pt x="6165" y="1807"/>
                    <a:pt x="5971" y="1289"/>
                    <a:pt x="5773" y="773"/>
                  </a:cubicBezTo>
                  <a:cubicBezTo>
                    <a:pt x="5686" y="542"/>
                    <a:pt x="5517" y="402"/>
                    <a:pt x="5277" y="351"/>
                  </a:cubicBezTo>
                  <a:cubicBezTo>
                    <a:pt x="4981" y="291"/>
                    <a:pt x="4683" y="230"/>
                    <a:pt x="4386" y="168"/>
                  </a:cubicBezTo>
                  <a:cubicBezTo>
                    <a:pt x="3990" y="86"/>
                    <a:pt x="3592" y="0"/>
                    <a:pt x="3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6"/>
            <p:cNvSpPr/>
            <p:nvPr/>
          </p:nvSpPr>
          <p:spPr>
            <a:xfrm>
              <a:off x="3240103" y="3426722"/>
              <a:ext cx="300570" cy="12919"/>
            </a:xfrm>
            <a:custGeom>
              <a:rect b="b" l="l" r="r" t="t"/>
              <a:pathLst>
                <a:path extrusionOk="0" h="430" w="10004">
                  <a:moveTo>
                    <a:pt x="9752" y="1"/>
                  </a:moveTo>
                  <a:cubicBezTo>
                    <a:pt x="9731" y="1"/>
                    <a:pt x="9709" y="2"/>
                    <a:pt x="9688" y="2"/>
                  </a:cubicBezTo>
                  <a:lnTo>
                    <a:pt x="321" y="2"/>
                  </a:lnTo>
                  <a:cubicBezTo>
                    <a:pt x="299" y="2"/>
                    <a:pt x="277" y="1"/>
                    <a:pt x="255" y="1"/>
                  </a:cubicBezTo>
                  <a:cubicBezTo>
                    <a:pt x="229" y="1"/>
                    <a:pt x="204" y="2"/>
                    <a:pt x="179" y="7"/>
                  </a:cubicBezTo>
                  <a:cubicBezTo>
                    <a:pt x="68" y="30"/>
                    <a:pt x="1" y="104"/>
                    <a:pt x="2" y="217"/>
                  </a:cubicBezTo>
                  <a:cubicBezTo>
                    <a:pt x="4" y="333"/>
                    <a:pt x="73" y="409"/>
                    <a:pt x="193" y="426"/>
                  </a:cubicBezTo>
                  <a:cubicBezTo>
                    <a:pt x="213" y="428"/>
                    <a:pt x="232" y="429"/>
                    <a:pt x="251" y="429"/>
                  </a:cubicBezTo>
                  <a:cubicBezTo>
                    <a:pt x="279" y="429"/>
                    <a:pt x="308" y="428"/>
                    <a:pt x="335" y="428"/>
                  </a:cubicBezTo>
                  <a:lnTo>
                    <a:pt x="9674" y="428"/>
                  </a:lnTo>
                  <a:cubicBezTo>
                    <a:pt x="9699" y="428"/>
                    <a:pt x="9725" y="429"/>
                    <a:pt x="9751" y="429"/>
                  </a:cubicBezTo>
                  <a:cubicBezTo>
                    <a:pt x="9768" y="429"/>
                    <a:pt x="9785" y="428"/>
                    <a:pt x="9802" y="426"/>
                  </a:cubicBezTo>
                  <a:cubicBezTo>
                    <a:pt x="9922" y="412"/>
                    <a:pt x="9995" y="342"/>
                    <a:pt x="9999" y="222"/>
                  </a:cubicBezTo>
                  <a:cubicBezTo>
                    <a:pt x="10003" y="103"/>
                    <a:pt x="9933" y="28"/>
                    <a:pt x="9815" y="6"/>
                  </a:cubicBezTo>
                  <a:cubicBezTo>
                    <a:pt x="9794" y="2"/>
                    <a:pt x="9773" y="1"/>
                    <a:pt x="9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6"/>
            <p:cNvSpPr/>
            <p:nvPr/>
          </p:nvSpPr>
          <p:spPr>
            <a:xfrm>
              <a:off x="3478931" y="3563006"/>
              <a:ext cx="41793" cy="82053"/>
            </a:xfrm>
            <a:custGeom>
              <a:rect b="b" l="l" r="r" t="t"/>
              <a:pathLst>
                <a:path extrusionOk="0" h="2731" w="1391">
                  <a:moveTo>
                    <a:pt x="234" y="0"/>
                  </a:moveTo>
                  <a:cubicBezTo>
                    <a:pt x="171" y="51"/>
                    <a:pt x="100" y="86"/>
                    <a:pt x="61" y="142"/>
                  </a:cubicBezTo>
                  <a:cubicBezTo>
                    <a:pt x="1" y="231"/>
                    <a:pt x="36" y="320"/>
                    <a:pt x="100" y="401"/>
                  </a:cubicBezTo>
                  <a:cubicBezTo>
                    <a:pt x="331" y="689"/>
                    <a:pt x="557" y="980"/>
                    <a:pt x="793" y="1264"/>
                  </a:cubicBezTo>
                  <a:cubicBezTo>
                    <a:pt x="864" y="1348"/>
                    <a:pt x="872" y="1401"/>
                    <a:pt x="797" y="1490"/>
                  </a:cubicBezTo>
                  <a:cubicBezTo>
                    <a:pt x="561" y="1772"/>
                    <a:pt x="334" y="2063"/>
                    <a:pt x="105" y="2353"/>
                  </a:cubicBezTo>
                  <a:cubicBezTo>
                    <a:pt x="8" y="2474"/>
                    <a:pt x="10" y="2599"/>
                    <a:pt x="107" y="2680"/>
                  </a:cubicBezTo>
                  <a:cubicBezTo>
                    <a:pt x="147" y="2714"/>
                    <a:pt x="192" y="2731"/>
                    <a:pt x="239" y="2731"/>
                  </a:cubicBezTo>
                  <a:cubicBezTo>
                    <a:pt x="305" y="2731"/>
                    <a:pt x="373" y="2696"/>
                    <a:pt x="429" y="2626"/>
                  </a:cubicBezTo>
                  <a:cubicBezTo>
                    <a:pt x="724" y="2262"/>
                    <a:pt x="1015" y="1895"/>
                    <a:pt x="1308" y="1529"/>
                  </a:cubicBezTo>
                  <a:cubicBezTo>
                    <a:pt x="1386" y="1431"/>
                    <a:pt x="1391" y="1331"/>
                    <a:pt x="1311" y="1233"/>
                  </a:cubicBezTo>
                  <a:cubicBezTo>
                    <a:pt x="1013" y="859"/>
                    <a:pt x="716" y="485"/>
                    <a:pt x="412" y="115"/>
                  </a:cubicBezTo>
                  <a:cubicBezTo>
                    <a:pt x="374" y="67"/>
                    <a:pt x="307" y="45"/>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6"/>
            <p:cNvSpPr/>
            <p:nvPr/>
          </p:nvSpPr>
          <p:spPr>
            <a:xfrm>
              <a:off x="3191550" y="3563787"/>
              <a:ext cx="41763" cy="82173"/>
            </a:xfrm>
            <a:custGeom>
              <a:rect b="b" l="l" r="r" t="t"/>
              <a:pathLst>
                <a:path extrusionOk="0" h="2735" w="1390">
                  <a:moveTo>
                    <a:pt x="1149" y="1"/>
                  </a:moveTo>
                  <a:cubicBezTo>
                    <a:pt x="1084" y="1"/>
                    <a:pt x="1018" y="35"/>
                    <a:pt x="962" y="103"/>
                  </a:cubicBezTo>
                  <a:cubicBezTo>
                    <a:pt x="668" y="467"/>
                    <a:pt x="377" y="834"/>
                    <a:pt x="83" y="1200"/>
                  </a:cubicBezTo>
                  <a:cubicBezTo>
                    <a:pt x="1" y="1304"/>
                    <a:pt x="2" y="1405"/>
                    <a:pt x="85" y="1508"/>
                  </a:cubicBezTo>
                  <a:cubicBezTo>
                    <a:pt x="379" y="1873"/>
                    <a:pt x="668" y="2241"/>
                    <a:pt x="965" y="2604"/>
                  </a:cubicBezTo>
                  <a:cubicBezTo>
                    <a:pt x="1007" y="2654"/>
                    <a:pt x="1074" y="2683"/>
                    <a:pt x="1149" y="2735"/>
                  </a:cubicBezTo>
                  <a:cubicBezTo>
                    <a:pt x="1216" y="2683"/>
                    <a:pt x="1287" y="2649"/>
                    <a:pt x="1326" y="2593"/>
                  </a:cubicBezTo>
                  <a:cubicBezTo>
                    <a:pt x="1389" y="2504"/>
                    <a:pt x="1355" y="2413"/>
                    <a:pt x="1292" y="2333"/>
                  </a:cubicBezTo>
                  <a:cubicBezTo>
                    <a:pt x="1055" y="2037"/>
                    <a:pt x="821" y="1739"/>
                    <a:pt x="580" y="1448"/>
                  </a:cubicBezTo>
                  <a:cubicBezTo>
                    <a:pt x="519" y="1374"/>
                    <a:pt x="523" y="1328"/>
                    <a:pt x="582" y="1256"/>
                  </a:cubicBezTo>
                  <a:cubicBezTo>
                    <a:pt x="823" y="964"/>
                    <a:pt x="1058" y="667"/>
                    <a:pt x="1292" y="370"/>
                  </a:cubicBezTo>
                  <a:cubicBezTo>
                    <a:pt x="1386" y="251"/>
                    <a:pt x="1375" y="120"/>
                    <a:pt x="1274" y="44"/>
                  </a:cubicBezTo>
                  <a:cubicBezTo>
                    <a:pt x="1234" y="15"/>
                    <a:pt x="1192" y="1"/>
                    <a:pt x="1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6"/>
            <p:cNvSpPr/>
            <p:nvPr/>
          </p:nvSpPr>
          <p:spPr>
            <a:xfrm>
              <a:off x="3205702" y="3426722"/>
              <a:ext cx="19860" cy="12859"/>
            </a:xfrm>
            <a:custGeom>
              <a:rect b="b" l="l" r="r" t="t"/>
              <a:pathLst>
                <a:path extrusionOk="0" h="428" w="661">
                  <a:moveTo>
                    <a:pt x="381" y="1"/>
                  </a:moveTo>
                  <a:cubicBezTo>
                    <a:pt x="365" y="1"/>
                    <a:pt x="349" y="2"/>
                    <a:pt x="334" y="2"/>
                  </a:cubicBezTo>
                  <a:cubicBezTo>
                    <a:pt x="110" y="2"/>
                    <a:pt x="0" y="75"/>
                    <a:pt x="6" y="221"/>
                  </a:cubicBezTo>
                  <a:cubicBezTo>
                    <a:pt x="10" y="366"/>
                    <a:pt x="109" y="428"/>
                    <a:pt x="332" y="428"/>
                  </a:cubicBezTo>
                  <a:lnTo>
                    <a:pt x="402" y="428"/>
                  </a:lnTo>
                  <a:cubicBezTo>
                    <a:pt x="567" y="425"/>
                    <a:pt x="661" y="345"/>
                    <a:pt x="657" y="210"/>
                  </a:cubicBezTo>
                  <a:cubicBezTo>
                    <a:pt x="654" y="82"/>
                    <a:pt x="563" y="6"/>
                    <a:pt x="405" y="2"/>
                  </a:cubicBezTo>
                  <a:cubicBezTo>
                    <a:pt x="397" y="1"/>
                    <a:pt x="389"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6"/>
            <p:cNvSpPr/>
            <p:nvPr/>
          </p:nvSpPr>
          <p:spPr>
            <a:xfrm>
              <a:off x="3171540" y="3426722"/>
              <a:ext cx="19740" cy="12859"/>
            </a:xfrm>
            <a:custGeom>
              <a:rect b="b" l="l" r="r" t="t"/>
              <a:pathLst>
                <a:path extrusionOk="0" h="428" w="657">
                  <a:moveTo>
                    <a:pt x="406" y="1"/>
                  </a:moveTo>
                  <a:cubicBezTo>
                    <a:pt x="385" y="1"/>
                    <a:pt x="363" y="2"/>
                    <a:pt x="342" y="2"/>
                  </a:cubicBezTo>
                  <a:cubicBezTo>
                    <a:pt x="339" y="2"/>
                    <a:pt x="337" y="2"/>
                    <a:pt x="335" y="2"/>
                  </a:cubicBezTo>
                  <a:cubicBezTo>
                    <a:pt x="109" y="2"/>
                    <a:pt x="6" y="68"/>
                    <a:pt x="3" y="211"/>
                  </a:cubicBezTo>
                  <a:cubicBezTo>
                    <a:pt x="0" y="359"/>
                    <a:pt x="106" y="428"/>
                    <a:pt x="333" y="428"/>
                  </a:cubicBezTo>
                  <a:cubicBezTo>
                    <a:pt x="352" y="428"/>
                    <a:pt x="371" y="428"/>
                    <a:pt x="390" y="428"/>
                  </a:cubicBezTo>
                  <a:cubicBezTo>
                    <a:pt x="409" y="428"/>
                    <a:pt x="428" y="428"/>
                    <a:pt x="446" y="426"/>
                  </a:cubicBezTo>
                  <a:cubicBezTo>
                    <a:pt x="570" y="418"/>
                    <a:pt x="652" y="333"/>
                    <a:pt x="655" y="219"/>
                  </a:cubicBezTo>
                  <a:cubicBezTo>
                    <a:pt x="657" y="106"/>
                    <a:pt x="577" y="17"/>
                    <a:pt x="454" y="3"/>
                  </a:cubicBezTo>
                  <a:cubicBezTo>
                    <a:pt x="439" y="1"/>
                    <a:pt x="422"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66"/>
          <p:cNvGrpSpPr/>
          <p:nvPr/>
        </p:nvGrpSpPr>
        <p:grpSpPr>
          <a:xfrm>
            <a:off x="2354827" y="3357078"/>
            <a:ext cx="391607" cy="438417"/>
            <a:chOff x="2354827" y="3357078"/>
            <a:chExt cx="391607" cy="438417"/>
          </a:xfrm>
        </p:grpSpPr>
        <p:sp>
          <p:nvSpPr>
            <p:cNvPr id="1497" name="Google Shape;1497;p66"/>
            <p:cNvSpPr/>
            <p:nvPr/>
          </p:nvSpPr>
          <p:spPr>
            <a:xfrm>
              <a:off x="2354827" y="3357078"/>
              <a:ext cx="287951" cy="253520"/>
            </a:xfrm>
            <a:custGeom>
              <a:rect b="b" l="l" r="r" t="t"/>
              <a:pathLst>
                <a:path extrusionOk="0" h="8438" w="9584">
                  <a:moveTo>
                    <a:pt x="1398" y="0"/>
                  </a:moveTo>
                  <a:cubicBezTo>
                    <a:pt x="1381" y="9"/>
                    <a:pt x="1364" y="19"/>
                    <a:pt x="1346" y="23"/>
                  </a:cubicBezTo>
                  <a:cubicBezTo>
                    <a:pt x="515" y="183"/>
                    <a:pt x="2" y="802"/>
                    <a:pt x="2" y="1646"/>
                  </a:cubicBezTo>
                  <a:cubicBezTo>
                    <a:pt x="1" y="3360"/>
                    <a:pt x="1" y="5075"/>
                    <a:pt x="3" y="6789"/>
                  </a:cubicBezTo>
                  <a:cubicBezTo>
                    <a:pt x="3" y="6930"/>
                    <a:pt x="15" y="7075"/>
                    <a:pt x="47" y="7212"/>
                  </a:cubicBezTo>
                  <a:cubicBezTo>
                    <a:pt x="226" y="7956"/>
                    <a:pt x="851" y="8435"/>
                    <a:pt x="1642" y="8435"/>
                  </a:cubicBezTo>
                  <a:cubicBezTo>
                    <a:pt x="2612" y="8437"/>
                    <a:pt x="3580" y="8437"/>
                    <a:pt x="4549" y="8437"/>
                  </a:cubicBezTo>
                  <a:cubicBezTo>
                    <a:pt x="5518" y="8437"/>
                    <a:pt x="6487" y="8437"/>
                    <a:pt x="7456" y="8437"/>
                  </a:cubicBezTo>
                  <a:cubicBezTo>
                    <a:pt x="7476" y="8437"/>
                    <a:pt x="7494" y="8437"/>
                    <a:pt x="7513" y="8435"/>
                  </a:cubicBezTo>
                  <a:cubicBezTo>
                    <a:pt x="7655" y="8430"/>
                    <a:pt x="7750" y="8345"/>
                    <a:pt x="7751" y="8223"/>
                  </a:cubicBezTo>
                  <a:cubicBezTo>
                    <a:pt x="7752" y="8101"/>
                    <a:pt x="7658" y="8015"/>
                    <a:pt x="7516" y="8009"/>
                  </a:cubicBezTo>
                  <a:cubicBezTo>
                    <a:pt x="7504" y="8009"/>
                    <a:pt x="7491" y="8009"/>
                    <a:pt x="7478" y="8009"/>
                  </a:cubicBezTo>
                  <a:cubicBezTo>
                    <a:pt x="7453" y="8009"/>
                    <a:pt x="7428" y="8009"/>
                    <a:pt x="7402" y="8009"/>
                  </a:cubicBezTo>
                  <a:cubicBezTo>
                    <a:pt x="5480" y="8009"/>
                    <a:pt x="3555" y="8009"/>
                    <a:pt x="1631" y="8008"/>
                  </a:cubicBezTo>
                  <a:cubicBezTo>
                    <a:pt x="952" y="8008"/>
                    <a:pt x="432" y="7516"/>
                    <a:pt x="431" y="6861"/>
                  </a:cubicBezTo>
                  <a:cubicBezTo>
                    <a:pt x="427" y="5098"/>
                    <a:pt x="427" y="3337"/>
                    <a:pt x="431" y="1576"/>
                  </a:cubicBezTo>
                  <a:cubicBezTo>
                    <a:pt x="432" y="942"/>
                    <a:pt x="941" y="432"/>
                    <a:pt x="1575" y="431"/>
                  </a:cubicBezTo>
                  <a:cubicBezTo>
                    <a:pt x="2648" y="428"/>
                    <a:pt x="3721" y="427"/>
                    <a:pt x="4795" y="427"/>
                  </a:cubicBezTo>
                  <a:cubicBezTo>
                    <a:pt x="5868" y="427"/>
                    <a:pt x="6941" y="428"/>
                    <a:pt x="8015" y="431"/>
                  </a:cubicBezTo>
                  <a:cubicBezTo>
                    <a:pt x="8524" y="432"/>
                    <a:pt x="8963" y="771"/>
                    <a:pt x="9102" y="1260"/>
                  </a:cubicBezTo>
                  <a:cubicBezTo>
                    <a:pt x="9138" y="1391"/>
                    <a:pt x="9150" y="1531"/>
                    <a:pt x="9151" y="1667"/>
                  </a:cubicBezTo>
                  <a:cubicBezTo>
                    <a:pt x="9154" y="3249"/>
                    <a:pt x="9152" y="4830"/>
                    <a:pt x="9152" y="6411"/>
                  </a:cubicBezTo>
                  <a:cubicBezTo>
                    <a:pt x="9152" y="6588"/>
                    <a:pt x="9234" y="6691"/>
                    <a:pt x="9367" y="6691"/>
                  </a:cubicBezTo>
                  <a:cubicBezTo>
                    <a:pt x="9494" y="6691"/>
                    <a:pt x="9580" y="6594"/>
                    <a:pt x="9580" y="6441"/>
                  </a:cubicBezTo>
                  <a:cubicBezTo>
                    <a:pt x="9580" y="4808"/>
                    <a:pt x="9584" y="3173"/>
                    <a:pt x="9575" y="1540"/>
                  </a:cubicBezTo>
                  <a:cubicBezTo>
                    <a:pt x="9573" y="1046"/>
                    <a:pt x="9351" y="647"/>
                    <a:pt x="8968" y="336"/>
                  </a:cubicBezTo>
                  <a:cubicBezTo>
                    <a:pt x="8745" y="155"/>
                    <a:pt x="8481" y="72"/>
                    <a:pt x="8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6"/>
            <p:cNvSpPr/>
            <p:nvPr/>
          </p:nvSpPr>
          <p:spPr>
            <a:xfrm>
              <a:off x="2596599" y="3556486"/>
              <a:ext cx="149834" cy="239008"/>
            </a:xfrm>
            <a:custGeom>
              <a:rect b="b" l="l" r="r" t="t"/>
              <a:pathLst>
                <a:path extrusionOk="0" h="7955" w="4987">
                  <a:moveTo>
                    <a:pt x="528" y="738"/>
                  </a:moveTo>
                  <a:lnTo>
                    <a:pt x="528" y="738"/>
                  </a:lnTo>
                  <a:cubicBezTo>
                    <a:pt x="1784" y="1772"/>
                    <a:pt x="3014" y="2784"/>
                    <a:pt x="4268" y="3815"/>
                  </a:cubicBezTo>
                  <a:cubicBezTo>
                    <a:pt x="4122" y="3848"/>
                    <a:pt x="4001" y="3876"/>
                    <a:pt x="3880" y="3901"/>
                  </a:cubicBezTo>
                  <a:cubicBezTo>
                    <a:pt x="3485" y="3981"/>
                    <a:pt x="3090" y="4063"/>
                    <a:pt x="2694" y="4139"/>
                  </a:cubicBezTo>
                  <a:cubicBezTo>
                    <a:pt x="2573" y="4161"/>
                    <a:pt x="2477" y="4213"/>
                    <a:pt x="2394" y="4309"/>
                  </a:cubicBezTo>
                  <a:cubicBezTo>
                    <a:pt x="2050" y="4706"/>
                    <a:pt x="1699" y="5097"/>
                    <a:pt x="1323" y="5519"/>
                  </a:cubicBezTo>
                  <a:cubicBezTo>
                    <a:pt x="1056" y="3912"/>
                    <a:pt x="795" y="2344"/>
                    <a:pt x="528" y="738"/>
                  </a:cubicBezTo>
                  <a:close/>
                  <a:moveTo>
                    <a:pt x="223" y="0"/>
                  </a:moveTo>
                  <a:cubicBezTo>
                    <a:pt x="190" y="0"/>
                    <a:pt x="156" y="9"/>
                    <a:pt x="119" y="30"/>
                  </a:cubicBezTo>
                  <a:cubicBezTo>
                    <a:pt x="1" y="96"/>
                    <a:pt x="6" y="207"/>
                    <a:pt x="25" y="318"/>
                  </a:cubicBezTo>
                  <a:cubicBezTo>
                    <a:pt x="64" y="561"/>
                    <a:pt x="105" y="805"/>
                    <a:pt x="145" y="1048"/>
                  </a:cubicBezTo>
                  <a:cubicBezTo>
                    <a:pt x="417" y="2681"/>
                    <a:pt x="689" y="4313"/>
                    <a:pt x="961" y="5946"/>
                  </a:cubicBezTo>
                  <a:cubicBezTo>
                    <a:pt x="979" y="6059"/>
                    <a:pt x="1004" y="6163"/>
                    <a:pt x="1131" y="6199"/>
                  </a:cubicBezTo>
                  <a:cubicBezTo>
                    <a:pt x="1153" y="6206"/>
                    <a:pt x="1173" y="6209"/>
                    <a:pt x="1192" y="6209"/>
                  </a:cubicBezTo>
                  <a:cubicBezTo>
                    <a:pt x="1279" y="6209"/>
                    <a:pt x="1339" y="6147"/>
                    <a:pt x="1398" y="6081"/>
                  </a:cubicBezTo>
                  <a:cubicBezTo>
                    <a:pt x="1746" y="5686"/>
                    <a:pt x="2096" y="5291"/>
                    <a:pt x="2446" y="4898"/>
                  </a:cubicBezTo>
                  <a:cubicBezTo>
                    <a:pt x="2490" y="4850"/>
                    <a:pt x="2535" y="4802"/>
                    <a:pt x="2588" y="4743"/>
                  </a:cubicBezTo>
                  <a:cubicBezTo>
                    <a:pt x="2623" y="4801"/>
                    <a:pt x="2650" y="4843"/>
                    <a:pt x="2675" y="4886"/>
                  </a:cubicBezTo>
                  <a:cubicBezTo>
                    <a:pt x="3224" y="5835"/>
                    <a:pt x="3772" y="6784"/>
                    <a:pt x="4320" y="7733"/>
                  </a:cubicBezTo>
                  <a:cubicBezTo>
                    <a:pt x="4340" y="7765"/>
                    <a:pt x="4358" y="7799"/>
                    <a:pt x="4378" y="7831"/>
                  </a:cubicBezTo>
                  <a:cubicBezTo>
                    <a:pt x="4431" y="7912"/>
                    <a:pt x="4500" y="7955"/>
                    <a:pt x="4572" y="7955"/>
                  </a:cubicBezTo>
                  <a:cubicBezTo>
                    <a:pt x="4608" y="7955"/>
                    <a:pt x="4645" y="7944"/>
                    <a:pt x="4681" y="7922"/>
                  </a:cubicBezTo>
                  <a:cubicBezTo>
                    <a:pt x="4784" y="7859"/>
                    <a:pt x="4811" y="7745"/>
                    <a:pt x="4749" y="7623"/>
                  </a:cubicBezTo>
                  <a:cubicBezTo>
                    <a:pt x="4730" y="7585"/>
                    <a:pt x="4708" y="7549"/>
                    <a:pt x="4687" y="7512"/>
                  </a:cubicBezTo>
                  <a:lnTo>
                    <a:pt x="3056" y="4690"/>
                  </a:lnTo>
                  <a:cubicBezTo>
                    <a:pt x="3028" y="4642"/>
                    <a:pt x="3002" y="4593"/>
                    <a:pt x="2962" y="4524"/>
                  </a:cubicBezTo>
                  <a:cubicBezTo>
                    <a:pt x="3565" y="4400"/>
                    <a:pt x="4140" y="4282"/>
                    <a:pt x="4716" y="4164"/>
                  </a:cubicBezTo>
                  <a:cubicBezTo>
                    <a:pt x="4822" y="4143"/>
                    <a:pt x="4923" y="4116"/>
                    <a:pt x="4955" y="3994"/>
                  </a:cubicBezTo>
                  <a:cubicBezTo>
                    <a:pt x="4986" y="3876"/>
                    <a:pt x="4923" y="3798"/>
                    <a:pt x="4837" y="3728"/>
                  </a:cubicBezTo>
                  <a:cubicBezTo>
                    <a:pt x="3361" y="2517"/>
                    <a:pt x="1887" y="1304"/>
                    <a:pt x="414" y="91"/>
                  </a:cubicBezTo>
                  <a:cubicBezTo>
                    <a:pt x="353" y="40"/>
                    <a:pt x="292"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6"/>
            <p:cNvSpPr/>
            <p:nvPr/>
          </p:nvSpPr>
          <p:spPr>
            <a:xfrm>
              <a:off x="2402809" y="3405510"/>
              <a:ext cx="185257" cy="106870"/>
            </a:xfrm>
            <a:custGeom>
              <a:rect b="b" l="l" r="r" t="t"/>
              <a:pathLst>
                <a:path extrusionOk="0" h="3557" w="6166">
                  <a:moveTo>
                    <a:pt x="309" y="1"/>
                  </a:moveTo>
                  <a:cubicBezTo>
                    <a:pt x="264" y="1"/>
                    <a:pt x="219" y="1"/>
                    <a:pt x="175" y="2"/>
                  </a:cubicBezTo>
                  <a:cubicBezTo>
                    <a:pt x="66" y="3"/>
                    <a:pt x="0" y="102"/>
                    <a:pt x="9" y="214"/>
                  </a:cubicBezTo>
                  <a:cubicBezTo>
                    <a:pt x="17" y="332"/>
                    <a:pt x="88" y="407"/>
                    <a:pt x="210" y="414"/>
                  </a:cubicBezTo>
                  <a:cubicBezTo>
                    <a:pt x="267" y="416"/>
                    <a:pt x="326" y="419"/>
                    <a:pt x="383" y="419"/>
                  </a:cubicBezTo>
                  <a:cubicBezTo>
                    <a:pt x="426" y="419"/>
                    <a:pt x="468" y="417"/>
                    <a:pt x="509" y="414"/>
                  </a:cubicBezTo>
                  <a:cubicBezTo>
                    <a:pt x="522" y="413"/>
                    <a:pt x="534" y="413"/>
                    <a:pt x="546" y="413"/>
                  </a:cubicBezTo>
                  <a:cubicBezTo>
                    <a:pt x="706" y="413"/>
                    <a:pt x="801" y="492"/>
                    <a:pt x="866" y="650"/>
                  </a:cubicBezTo>
                  <a:cubicBezTo>
                    <a:pt x="1194" y="1427"/>
                    <a:pt x="1528" y="2202"/>
                    <a:pt x="1861" y="2978"/>
                  </a:cubicBezTo>
                  <a:cubicBezTo>
                    <a:pt x="2022" y="3349"/>
                    <a:pt x="2311" y="3556"/>
                    <a:pt x="2694" y="3556"/>
                  </a:cubicBezTo>
                  <a:cubicBezTo>
                    <a:pt x="2737" y="3556"/>
                    <a:pt x="2781" y="3554"/>
                    <a:pt x="2826" y="3548"/>
                  </a:cubicBezTo>
                  <a:cubicBezTo>
                    <a:pt x="3683" y="3451"/>
                    <a:pt x="4540" y="3342"/>
                    <a:pt x="5396" y="3231"/>
                  </a:cubicBezTo>
                  <a:cubicBezTo>
                    <a:pt x="5763" y="3183"/>
                    <a:pt x="6065" y="2893"/>
                    <a:pt x="6129" y="2528"/>
                  </a:cubicBezTo>
                  <a:cubicBezTo>
                    <a:pt x="6161" y="2342"/>
                    <a:pt x="6154" y="2150"/>
                    <a:pt x="6165" y="1961"/>
                  </a:cubicBezTo>
                  <a:cubicBezTo>
                    <a:pt x="6162" y="1960"/>
                    <a:pt x="6158" y="1960"/>
                    <a:pt x="6155" y="1960"/>
                  </a:cubicBezTo>
                  <a:lnTo>
                    <a:pt x="6155" y="1676"/>
                  </a:lnTo>
                  <a:cubicBezTo>
                    <a:pt x="6155" y="1142"/>
                    <a:pt x="5915" y="897"/>
                    <a:pt x="5381" y="868"/>
                  </a:cubicBezTo>
                  <a:cubicBezTo>
                    <a:pt x="4670" y="829"/>
                    <a:pt x="3959" y="779"/>
                    <a:pt x="3249" y="736"/>
                  </a:cubicBezTo>
                  <a:cubicBezTo>
                    <a:pt x="2939" y="716"/>
                    <a:pt x="2632" y="695"/>
                    <a:pt x="2324" y="678"/>
                  </a:cubicBezTo>
                  <a:cubicBezTo>
                    <a:pt x="2316" y="678"/>
                    <a:pt x="2309" y="677"/>
                    <a:pt x="2302" y="677"/>
                  </a:cubicBezTo>
                  <a:cubicBezTo>
                    <a:pt x="2169" y="677"/>
                    <a:pt x="2081" y="752"/>
                    <a:pt x="2069" y="869"/>
                  </a:cubicBezTo>
                  <a:cubicBezTo>
                    <a:pt x="2057" y="1000"/>
                    <a:pt x="2140" y="1087"/>
                    <a:pt x="2294" y="1103"/>
                  </a:cubicBezTo>
                  <a:cubicBezTo>
                    <a:pt x="2394" y="1112"/>
                    <a:pt x="2494" y="1118"/>
                    <a:pt x="2594" y="1125"/>
                  </a:cubicBezTo>
                  <a:cubicBezTo>
                    <a:pt x="3545" y="1183"/>
                    <a:pt x="4498" y="1242"/>
                    <a:pt x="5451" y="1302"/>
                  </a:cubicBezTo>
                  <a:cubicBezTo>
                    <a:pt x="5642" y="1313"/>
                    <a:pt x="5725" y="1403"/>
                    <a:pt x="5727" y="1593"/>
                  </a:cubicBezTo>
                  <a:cubicBezTo>
                    <a:pt x="5730" y="1831"/>
                    <a:pt x="5730" y="2068"/>
                    <a:pt x="5727" y="2304"/>
                  </a:cubicBezTo>
                  <a:cubicBezTo>
                    <a:pt x="5724" y="2593"/>
                    <a:pt x="5575" y="2774"/>
                    <a:pt x="5291" y="2812"/>
                  </a:cubicBezTo>
                  <a:cubicBezTo>
                    <a:pt x="4483" y="2917"/>
                    <a:pt x="3672" y="3020"/>
                    <a:pt x="2862" y="3118"/>
                  </a:cubicBezTo>
                  <a:cubicBezTo>
                    <a:pt x="2806" y="3125"/>
                    <a:pt x="2756" y="3128"/>
                    <a:pt x="2710" y="3128"/>
                  </a:cubicBezTo>
                  <a:cubicBezTo>
                    <a:pt x="2459" y="3128"/>
                    <a:pt x="2348" y="3024"/>
                    <a:pt x="2224" y="2737"/>
                  </a:cubicBezTo>
                  <a:cubicBezTo>
                    <a:pt x="1899" y="1978"/>
                    <a:pt x="1573" y="1221"/>
                    <a:pt x="1250" y="462"/>
                  </a:cubicBezTo>
                  <a:cubicBezTo>
                    <a:pt x="1170" y="270"/>
                    <a:pt x="1056" y="91"/>
                    <a:pt x="851" y="47"/>
                  </a:cubicBezTo>
                  <a:cubicBezTo>
                    <a:pt x="675" y="10"/>
                    <a:pt x="49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6"/>
            <p:cNvSpPr/>
            <p:nvPr/>
          </p:nvSpPr>
          <p:spPr>
            <a:xfrm>
              <a:off x="2437271" y="3522145"/>
              <a:ext cx="40350" cy="40320"/>
            </a:xfrm>
            <a:custGeom>
              <a:rect b="b" l="l" r="r" t="t"/>
              <a:pathLst>
                <a:path extrusionOk="0" h="1342" w="1343">
                  <a:moveTo>
                    <a:pt x="674" y="429"/>
                  </a:moveTo>
                  <a:cubicBezTo>
                    <a:pt x="676" y="429"/>
                    <a:pt x="678" y="429"/>
                    <a:pt x="679" y="430"/>
                  </a:cubicBezTo>
                  <a:cubicBezTo>
                    <a:pt x="817" y="431"/>
                    <a:pt x="918" y="539"/>
                    <a:pt x="914" y="677"/>
                  </a:cubicBezTo>
                  <a:cubicBezTo>
                    <a:pt x="910" y="806"/>
                    <a:pt x="804" y="912"/>
                    <a:pt x="676" y="913"/>
                  </a:cubicBezTo>
                  <a:cubicBezTo>
                    <a:pt x="676" y="913"/>
                    <a:pt x="675" y="913"/>
                    <a:pt x="674" y="913"/>
                  </a:cubicBezTo>
                  <a:cubicBezTo>
                    <a:pt x="544" y="913"/>
                    <a:pt x="430" y="798"/>
                    <a:pt x="430" y="668"/>
                  </a:cubicBezTo>
                  <a:cubicBezTo>
                    <a:pt x="432" y="537"/>
                    <a:pt x="540" y="429"/>
                    <a:pt x="674" y="429"/>
                  </a:cubicBezTo>
                  <a:close/>
                  <a:moveTo>
                    <a:pt x="675" y="1"/>
                  </a:moveTo>
                  <a:cubicBezTo>
                    <a:pt x="674" y="1"/>
                    <a:pt x="673" y="1"/>
                    <a:pt x="672" y="1"/>
                  </a:cubicBezTo>
                  <a:cubicBezTo>
                    <a:pt x="301" y="2"/>
                    <a:pt x="0" y="303"/>
                    <a:pt x="2" y="670"/>
                  </a:cubicBezTo>
                  <a:cubicBezTo>
                    <a:pt x="5" y="1038"/>
                    <a:pt x="310" y="1342"/>
                    <a:pt x="675" y="1342"/>
                  </a:cubicBezTo>
                  <a:cubicBezTo>
                    <a:pt x="1045" y="1340"/>
                    <a:pt x="1343" y="1040"/>
                    <a:pt x="1343" y="667"/>
                  </a:cubicBezTo>
                  <a:cubicBezTo>
                    <a:pt x="1341" y="295"/>
                    <a:pt x="1047"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6"/>
            <p:cNvSpPr/>
            <p:nvPr/>
          </p:nvSpPr>
          <p:spPr>
            <a:xfrm>
              <a:off x="2547416" y="3522145"/>
              <a:ext cx="40350" cy="40320"/>
            </a:xfrm>
            <a:custGeom>
              <a:rect b="b" l="l" r="r" t="t"/>
              <a:pathLst>
                <a:path extrusionOk="0" h="1342" w="1343">
                  <a:moveTo>
                    <a:pt x="670" y="429"/>
                  </a:moveTo>
                  <a:cubicBezTo>
                    <a:pt x="804" y="429"/>
                    <a:pt x="911" y="533"/>
                    <a:pt x="914" y="666"/>
                  </a:cubicBezTo>
                  <a:cubicBezTo>
                    <a:pt x="915" y="795"/>
                    <a:pt x="801" y="913"/>
                    <a:pt x="671" y="913"/>
                  </a:cubicBezTo>
                  <a:cubicBezTo>
                    <a:pt x="544" y="913"/>
                    <a:pt x="434" y="808"/>
                    <a:pt x="430" y="680"/>
                  </a:cubicBezTo>
                  <a:cubicBezTo>
                    <a:pt x="423" y="541"/>
                    <a:pt x="523" y="434"/>
                    <a:pt x="662" y="430"/>
                  </a:cubicBezTo>
                  <a:cubicBezTo>
                    <a:pt x="665" y="429"/>
                    <a:pt x="667" y="429"/>
                    <a:pt x="670" y="429"/>
                  </a:cubicBezTo>
                  <a:close/>
                  <a:moveTo>
                    <a:pt x="668" y="1"/>
                  </a:moveTo>
                  <a:cubicBezTo>
                    <a:pt x="295" y="1"/>
                    <a:pt x="2" y="295"/>
                    <a:pt x="2" y="668"/>
                  </a:cubicBezTo>
                  <a:cubicBezTo>
                    <a:pt x="0" y="1038"/>
                    <a:pt x="301" y="1340"/>
                    <a:pt x="669" y="1342"/>
                  </a:cubicBezTo>
                  <a:cubicBezTo>
                    <a:pt x="1035" y="1342"/>
                    <a:pt x="1341" y="1035"/>
                    <a:pt x="1341" y="670"/>
                  </a:cubicBezTo>
                  <a:cubicBezTo>
                    <a:pt x="1342" y="300"/>
                    <a:pt x="1043" y="1"/>
                    <a:pt x="671" y="1"/>
                  </a:cubicBezTo>
                  <a:cubicBezTo>
                    <a:pt x="670" y="1"/>
                    <a:pt x="669"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6"/>
            <p:cNvSpPr/>
            <p:nvPr/>
          </p:nvSpPr>
          <p:spPr>
            <a:xfrm>
              <a:off x="2553485" y="3625079"/>
              <a:ext cx="41973" cy="47291"/>
            </a:xfrm>
            <a:custGeom>
              <a:rect b="b" l="l" r="r" t="t"/>
              <a:pathLst>
                <a:path extrusionOk="0" h="1574" w="1397">
                  <a:moveTo>
                    <a:pt x="1143" y="1"/>
                  </a:moveTo>
                  <a:cubicBezTo>
                    <a:pt x="1074" y="1"/>
                    <a:pt x="1015" y="50"/>
                    <a:pt x="966" y="111"/>
                  </a:cubicBezTo>
                  <a:cubicBezTo>
                    <a:pt x="675" y="474"/>
                    <a:pt x="384" y="835"/>
                    <a:pt x="96" y="1199"/>
                  </a:cubicBezTo>
                  <a:cubicBezTo>
                    <a:pt x="1" y="1320"/>
                    <a:pt x="6" y="1444"/>
                    <a:pt x="106" y="1525"/>
                  </a:cubicBezTo>
                  <a:cubicBezTo>
                    <a:pt x="145" y="1557"/>
                    <a:pt x="190" y="1574"/>
                    <a:pt x="235" y="1574"/>
                  </a:cubicBezTo>
                  <a:cubicBezTo>
                    <a:pt x="302" y="1574"/>
                    <a:pt x="371" y="1538"/>
                    <a:pt x="428" y="1466"/>
                  </a:cubicBezTo>
                  <a:cubicBezTo>
                    <a:pt x="720" y="1105"/>
                    <a:pt x="1010" y="742"/>
                    <a:pt x="1296" y="378"/>
                  </a:cubicBezTo>
                  <a:cubicBezTo>
                    <a:pt x="1333" y="332"/>
                    <a:pt x="1354" y="273"/>
                    <a:pt x="1396" y="194"/>
                  </a:cubicBezTo>
                  <a:cubicBezTo>
                    <a:pt x="1336" y="132"/>
                    <a:pt x="1289" y="58"/>
                    <a:pt x="1223" y="23"/>
                  </a:cubicBezTo>
                  <a:cubicBezTo>
                    <a:pt x="1195" y="8"/>
                    <a:pt x="1169" y="1"/>
                    <a:pt x="1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6"/>
            <p:cNvSpPr/>
            <p:nvPr/>
          </p:nvSpPr>
          <p:spPr>
            <a:xfrm>
              <a:off x="2650019" y="3556576"/>
              <a:ext cx="54802" cy="19559"/>
            </a:xfrm>
            <a:custGeom>
              <a:rect b="b" l="l" r="r" t="t"/>
              <a:pathLst>
                <a:path extrusionOk="0" h="651" w="1824">
                  <a:moveTo>
                    <a:pt x="1560" y="0"/>
                  </a:moveTo>
                  <a:cubicBezTo>
                    <a:pt x="1557" y="0"/>
                    <a:pt x="1554" y="0"/>
                    <a:pt x="1551" y="0"/>
                  </a:cubicBezTo>
                  <a:cubicBezTo>
                    <a:pt x="1110" y="75"/>
                    <a:pt x="637" y="149"/>
                    <a:pt x="169" y="238"/>
                  </a:cubicBezTo>
                  <a:cubicBezTo>
                    <a:pt x="54" y="259"/>
                    <a:pt x="1" y="357"/>
                    <a:pt x="22" y="478"/>
                  </a:cubicBezTo>
                  <a:cubicBezTo>
                    <a:pt x="38" y="581"/>
                    <a:pt x="126" y="650"/>
                    <a:pt x="231" y="650"/>
                  </a:cubicBezTo>
                  <a:cubicBezTo>
                    <a:pt x="241" y="650"/>
                    <a:pt x="252" y="650"/>
                    <a:pt x="262" y="648"/>
                  </a:cubicBezTo>
                  <a:cubicBezTo>
                    <a:pt x="361" y="637"/>
                    <a:pt x="459" y="616"/>
                    <a:pt x="556" y="599"/>
                  </a:cubicBezTo>
                  <a:cubicBezTo>
                    <a:pt x="906" y="542"/>
                    <a:pt x="1257" y="485"/>
                    <a:pt x="1606" y="425"/>
                  </a:cubicBezTo>
                  <a:cubicBezTo>
                    <a:pt x="1751" y="401"/>
                    <a:pt x="1824" y="310"/>
                    <a:pt x="1810" y="183"/>
                  </a:cubicBezTo>
                  <a:cubicBezTo>
                    <a:pt x="1797" y="70"/>
                    <a:pt x="1712" y="0"/>
                    <a:pt x="1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 name="Google Shape;1504;p66"/>
          <p:cNvSpPr/>
          <p:nvPr/>
        </p:nvSpPr>
        <p:spPr>
          <a:xfrm>
            <a:off x="1600517" y="3357498"/>
            <a:ext cx="177386" cy="354441"/>
          </a:xfrm>
          <a:custGeom>
            <a:rect b="b" l="l" r="r" t="t"/>
            <a:pathLst>
              <a:path extrusionOk="0" h="11797" w="5904">
                <a:moveTo>
                  <a:pt x="87" y="0"/>
                </a:moveTo>
                <a:cubicBezTo>
                  <a:pt x="59" y="96"/>
                  <a:pt x="6" y="193"/>
                  <a:pt x="6" y="289"/>
                </a:cubicBezTo>
                <a:cubicBezTo>
                  <a:pt x="1" y="4019"/>
                  <a:pt x="1" y="7749"/>
                  <a:pt x="1" y="11480"/>
                </a:cubicBezTo>
                <a:cubicBezTo>
                  <a:pt x="1" y="11518"/>
                  <a:pt x="0" y="11556"/>
                  <a:pt x="3" y="11594"/>
                </a:cubicBezTo>
                <a:cubicBezTo>
                  <a:pt x="15" y="11717"/>
                  <a:pt x="100" y="11795"/>
                  <a:pt x="208" y="11795"/>
                </a:cubicBezTo>
                <a:cubicBezTo>
                  <a:pt x="237" y="11795"/>
                  <a:pt x="267" y="11789"/>
                  <a:pt x="298" y="11778"/>
                </a:cubicBezTo>
                <a:cubicBezTo>
                  <a:pt x="347" y="11760"/>
                  <a:pt x="398" y="11741"/>
                  <a:pt x="439" y="11712"/>
                </a:cubicBezTo>
                <a:cubicBezTo>
                  <a:pt x="518" y="11653"/>
                  <a:pt x="596" y="11623"/>
                  <a:pt x="674" y="11623"/>
                </a:cubicBezTo>
                <a:cubicBezTo>
                  <a:pt x="750" y="11623"/>
                  <a:pt x="826" y="11652"/>
                  <a:pt x="902" y="11712"/>
                </a:cubicBezTo>
                <a:cubicBezTo>
                  <a:pt x="916" y="11723"/>
                  <a:pt x="936" y="11727"/>
                  <a:pt x="953" y="11737"/>
                </a:cubicBezTo>
                <a:cubicBezTo>
                  <a:pt x="1012" y="11775"/>
                  <a:pt x="1073" y="11796"/>
                  <a:pt x="1132" y="11796"/>
                </a:cubicBezTo>
                <a:cubicBezTo>
                  <a:pt x="1188" y="11796"/>
                  <a:pt x="1244" y="11778"/>
                  <a:pt x="1297" y="11738"/>
                </a:cubicBezTo>
                <a:cubicBezTo>
                  <a:pt x="1394" y="11666"/>
                  <a:pt x="1488" y="11631"/>
                  <a:pt x="1582" y="11631"/>
                </a:cubicBezTo>
                <a:cubicBezTo>
                  <a:pt x="1679" y="11631"/>
                  <a:pt x="1777" y="11668"/>
                  <a:pt x="1878" y="11737"/>
                </a:cubicBezTo>
                <a:cubicBezTo>
                  <a:pt x="1921" y="11767"/>
                  <a:pt x="1988" y="11785"/>
                  <a:pt x="2047" y="11785"/>
                </a:cubicBezTo>
                <a:cubicBezTo>
                  <a:pt x="2071" y="11785"/>
                  <a:pt x="2095" y="11782"/>
                  <a:pt x="2114" y="11775"/>
                </a:cubicBezTo>
                <a:cubicBezTo>
                  <a:pt x="2283" y="11715"/>
                  <a:pt x="2443" y="11627"/>
                  <a:pt x="2600" y="11540"/>
                </a:cubicBezTo>
                <a:cubicBezTo>
                  <a:pt x="2707" y="11481"/>
                  <a:pt x="2737" y="11359"/>
                  <a:pt x="2682" y="11258"/>
                </a:cubicBezTo>
                <a:cubicBezTo>
                  <a:pt x="2643" y="11186"/>
                  <a:pt x="2579" y="11147"/>
                  <a:pt x="2503" y="11147"/>
                </a:cubicBezTo>
                <a:cubicBezTo>
                  <a:pt x="2471" y="11147"/>
                  <a:pt x="2436" y="11154"/>
                  <a:pt x="2401" y="11169"/>
                </a:cubicBezTo>
                <a:cubicBezTo>
                  <a:pt x="2326" y="11200"/>
                  <a:pt x="2252" y="11234"/>
                  <a:pt x="2184" y="11277"/>
                </a:cubicBezTo>
                <a:cubicBezTo>
                  <a:pt x="2134" y="11310"/>
                  <a:pt x="2086" y="11328"/>
                  <a:pt x="2038" y="11328"/>
                </a:cubicBezTo>
                <a:cubicBezTo>
                  <a:pt x="1993" y="11328"/>
                  <a:pt x="1947" y="11312"/>
                  <a:pt x="1900" y="11277"/>
                </a:cubicBezTo>
                <a:cubicBezTo>
                  <a:pt x="1795" y="11199"/>
                  <a:pt x="1689" y="11160"/>
                  <a:pt x="1583" y="11160"/>
                </a:cubicBezTo>
                <a:cubicBezTo>
                  <a:pt x="1476" y="11160"/>
                  <a:pt x="1369" y="11200"/>
                  <a:pt x="1262" y="11280"/>
                </a:cubicBezTo>
                <a:cubicBezTo>
                  <a:pt x="1255" y="11286"/>
                  <a:pt x="1244" y="11287"/>
                  <a:pt x="1237" y="11293"/>
                </a:cubicBezTo>
                <a:cubicBezTo>
                  <a:pt x="1202" y="11318"/>
                  <a:pt x="1169" y="11329"/>
                  <a:pt x="1134" y="11329"/>
                </a:cubicBezTo>
                <a:cubicBezTo>
                  <a:pt x="1096" y="11329"/>
                  <a:pt x="1058" y="11316"/>
                  <a:pt x="1016" y="11293"/>
                </a:cubicBezTo>
                <a:cubicBezTo>
                  <a:pt x="900" y="11231"/>
                  <a:pt x="785" y="11152"/>
                  <a:pt x="659" y="11152"/>
                </a:cubicBezTo>
                <a:cubicBezTo>
                  <a:pt x="589" y="11152"/>
                  <a:pt x="516" y="11176"/>
                  <a:pt x="437" y="11242"/>
                </a:cubicBezTo>
                <a:lnTo>
                  <a:pt x="437" y="518"/>
                </a:lnTo>
                <a:cubicBezTo>
                  <a:pt x="517" y="592"/>
                  <a:pt x="593" y="620"/>
                  <a:pt x="667" y="620"/>
                </a:cubicBezTo>
                <a:cubicBezTo>
                  <a:pt x="759" y="620"/>
                  <a:pt x="847" y="575"/>
                  <a:pt x="932" y="518"/>
                </a:cubicBezTo>
                <a:cubicBezTo>
                  <a:pt x="999" y="472"/>
                  <a:pt x="1064" y="449"/>
                  <a:pt x="1128" y="449"/>
                </a:cubicBezTo>
                <a:cubicBezTo>
                  <a:pt x="1196" y="449"/>
                  <a:pt x="1263" y="475"/>
                  <a:pt x="1331" y="525"/>
                </a:cubicBezTo>
                <a:cubicBezTo>
                  <a:pt x="1358" y="544"/>
                  <a:pt x="1392" y="551"/>
                  <a:pt x="1420" y="570"/>
                </a:cubicBezTo>
                <a:cubicBezTo>
                  <a:pt x="1476" y="606"/>
                  <a:pt x="1532" y="625"/>
                  <a:pt x="1587" y="625"/>
                </a:cubicBezTo>
                <a:cubicBezTo>
                  <a:pt x="1643" y="625"/>
                  <a:pt x="1698" y="606"/>
                  <a:pt x="1751" y="567"/>
                </a:cubicBezTo>
                <a:cubicBezTo>
                  <a:pt x="1850" y="494"/>
                  <a:pt x="1948" y="457"/>
                  <a:pt x="2045" y="457"/>
                </a:cubicBezTo>
                <a:cubicBezTo>
                  <a:pt x="2140" y="457"/>
                  <a:pt x="2234" y="493"/>
                  <a:pt x="2329" y="567"/>
                </a:cubicBezTo>
                <a:cubicBezTo>
                  <a:pt x="2336" y="573"/>
                  <a:pt x="2346" y="575"/>
                  <a:pt x="2354" y="580"/>
                </a:cubicBezTo>
                <a:cubicBezTo>
                  <a:pt x="2401" y="609"/>
                  <a:pt x="2448" y="624"/>
                  <a:pt x="2495" y="624"/>
                </a:cubicBezTo>
                <a:cubicBezTo>
                  <a:pt x="2541" y="624"/>
                  <a:pt x="2588" y="610"/>
                  <a:pt x="2636" y="582"/>
                </a:cubicBezTo>
                <a:cubicBezTo>
                  <a:pt x="2693" y="550"/>
                  <a:pt x="2758" y="529"/>
                  <a:pt x="2813" y="491"/>
                </a:cubicBezTo>
                <a:cubicBezTo>
                  <a:pt x="2861" y="458"/>
                  <a:pt x="2908" y="442"/>
                  <a:pt x="2954" y="442"/>
                </a:cubicBezTo>
                <a:cubicBezTo>
                  <a:pt x="3002" y="442"/>
                  <a:pt x="3049" y="460"/>
                  <a:pt x="3098" y="495"/>
                </a:cubicBezTo>
                <a:cubicBezTo>
                  <a:pt x="3201" y="573"/>
                  <a:pt x="3305" y="611"/>
                  <a:pt x="3408" y="611"/>
                </a:cubicBezTo>
                <a:cubicBezTo>
                  <a:pt x="3513" y="611"/>
                  <a:pt x="3617" y="572"/>
                  <a:pt x="3722" y="494"/>
                </a:cubicBezTo>
                <a:cubicBezTo>
                  <a:pt x="3770" y="458"/>
                  <a:pt x="3817" y="442"/>
                  <a:pt x="3863" y="442"/>
                </a:cubicBezTo>
                <a:cubicBezTo>
                  <a:pt x="3915" y="442"/>
                  <a:pt x="3967" y="463"/>
                  <a:pt x="4019" y="501"/>
                </a:cubicBezTo>
                <a:cubicBezTo>
                  <a:pt x="4120" y="574"/>
                  <a:pt x="4221" y="612"/>
                  <a:pt x="4323" y="612"/>
                </a:cubicBezTo>
                <a:cubicBezTo>
                  <a:pt x="4421" y="612"/>
                  <a:pt x="4519" y="577"/>
                  <a:pt x="4619" y="505"/>
                </a:cubicBezTo>
                <a:cubicBezTo>
                  <a:pt x="4633" y="494"/>
                  <a:pt x="4654" y="490"/>
                  <a:pt x="4668" y="478"/>
                </a:cubicBezTo>
                <a:cubicBezTo>
                  <a:pt x="4703" y="452"/>
                  <a:pt x="4736" y="441"/>
                  <a:pt x="4769" y="441"/>
                </a:cubicBezTo>
                <a:cubicBezTo>
                  <a:pt x="4808" y="441"/>
                  <a:pt x="4847" y="455"/>
                  <a:pt x="4890" y="477"/>
                </a:cubicBezTo>
                <a:cubicBezTo>
                  <a:pt x="5004" y="535"/>
                  <a:pt x="5117" y="620"/>
                  <a:pt x="5244" y="620"/>
                </a:cubicBezTo>
                <a:cubicBezTo>
                  <a:pt x="5315" y="620"/>
                  <a:pt x="5391" y="593"/>
                  <a:pt x="5473" y="519"/>
                </a:cubicBezTo>
                <a:lnTo>
                  <a:pt x="5473" y="716"/>
                </a:lnTo>
                <a:cubicBezTo>
                  <a:pt x="5473" y="1124"/>
                  <a:pt x="5472" y="1531"/>
                  <a:pt x="5473" y="1939"/>
                </a:cubicBezTo>
                <a:cubicBezTo>
                  <a:pt x="5475" y="2121"/>
                  <a:pt x="5548" y="2217"/>
                  <a:pt x="5683" y="2220"/>
                </a:cubicBezTo>
                <a:cubicBezTo>
                  <a:pt x="5685" y="2220"/>
                  <a:pt x="5687" y="2220"/>
                  <a:pt x="5689" y="2220"/>
                </a:cubicBezTo>
                <a:cubicBezTo>
                  <a:pt x="5824" y="2220"/>
                  <a:pt x="5899" y="2126"/>
                  <a:pt x="5899" y="1949"/>
                </a:cubicBezTo>
                <a:cubicBezTo>
                  <a:pt x="5901" y="1379"/>
                  <a:pt x="5904" y="810"/>
                  <a:pt x="5896" y="242"/>
                </a:cubicBezTo>
                <a:cubicBezTo>
                  <a:pt x="5895" y="161"/>
                  <a:pt x="5837" y="81"/>
                  <a:pt x="5805" y="0"/>
                </a:cubicBezTo>
                <a:lnTo>
                  <a:pt x="5549" y="0"/>
                </a:lnTo>
                <a:cubicBezTo>
                  <a:pt x="5459" y="51"/>
                  <a:pt x="5364" y="145"/>
                  <a:pt x="5275" y="145"/>
                </a:cubicBezTo>
                <a:cubicBezTo>
                  <a:pt x="5273" y="145"/>
                  <a:pt x="5272" y="145"/>
                  <a:pt x="5270" y="145"/>
                </a:cubicBezTo>
                <a:cubicBezTo>
                  <a:pt x="5152" y="140"/>
                  <a:pt x="5039" y="52"/>
                  <a:pt x="4924" y="0"/>
                </a:cubicBezTo>
                <a:lnTo>
                  <a:pt x="4638" y="0"/>
                </a:lnTo>
                <a:cubicBezTo>
                  <a:pt x="4549" y="50"/>
                  <a:pt x="4463" y="109"/>
                  <a:pt x="4369" y="145"/>
                </a:cubicBezTo>
                <a:cubicBezTo>
                  <a:pt x="4358" y="149"/>
                  <a:pt x="4347" y="151"/>
                  <a:pt x="4334" y="151"/>
                </a:cubicBezTo>
                <a:cubicBezTo>
                  <a:pt x="4296" y="151"/>
                  <a:pt x="4251" y="135"/>
                  <a:pt x="4215" y="119"/>
                </a:cubicBezTo>
                <a:cubicBezTo>
                  <a:pt x="4144" y="86"/>
                  <a:pt x="4080" y="40"/>
                  <a:pt x="4013" y="0"/>
                </a:cubicBezTo>
                <a:lnTo>
                  <a:pt x="3729" y="0"/>
                </a:lnTo>
                <a:cubicBezTo>
                  <a:pt x="3625" y="96"/>
                  <a:pt x="3520" y="138"/>
                  <a:pt x="3415" y="138"/>
                </a:cubicBezTo>
                <a:cubicBezTo>
                  <a:pt x="3301" y="138"/>
                  <a:pt x="3187" y="88"/>
                  <a:pt x="3074" y="0"/>
                </a:cubicBezTo>
                <a:lnTo>
                  <a:pt x="2818" y="0"/>
                </a:lnTo>
                <a:cubicBezTo>
                  <a:pt x="2725" y="51"/>
                  <a:pt x="2634" y="107"/>
                  <a:pt x="2537" y="149"/>
                </a:cubicBezTo>
                <a:cubicBezTo>
                  <a:pt x="2527" y="154"/>
                  <a:pt x="2515" y="156"/>
                  <a:pt x="2503" y="156"/>
                </a:cubicBezTo>
                <a:cubicBezTo>
                  <a:pt x="2476" y="156"/>
                  <a:pt x="2446" y="147"/>
                  <a:pt x="2423" y="137"/>
                </a:cubicBezTo>
                <a:cubicBezTo>
                  <a:pt x="2335" y="96"/>
                  <a:pt x="2250" y="45"/>
                  <a:pt x="2165" y="0"/>
                </a:cubicBezTo>
                <a:lnTo>
                  <a:pt x="1907" y="0"/>
                </a:lnTo>
                <a:cubicBezTo>
                  <a:pt x="1819" y="48"/>
                  <a:pt x="1732" y="103"/>
                  <a:pt x="1639" y="142"/>
                </a:cubicBezTo>
                <a:cubicBezTo>
                  <a:pt x="1624" y="149"/>
                  <a:pt x="1607" y="152"/>
                  <a:pt x="1588" y="152"/>
                </a:cubicBezTo>
                <a:cubicBezTo>
                  <a:pt x="1562" y="152"/>
                  <a:pt x="1534" y="146"/>
                  <a:pt x="1512" y="137"/>
                </a:cubicBezTo>
                <a:cubicBezTo>
                  <a:pt x="1423" y="97"/>
                  <a:pt x="1340" y="47"/>
                  <a:pt x="1254" y="0"/>
                </a:cubicBezTo>
                <a:lnTo>
                  <a:pt x="998" y="0"/>
                </a:lnTo>
                <a:cubicBezTo>
                  <a:pt x="908" y="48"/>
                  <a:pt x="821" y="103"/>
                  <a:pt x="728" y="142"/>
                </a:cubicBezTo>
                <a:cubicBezTo>
                  <a:pt x="713" y="149"/>
                  <a:pt x="695" y="152"/>
                  <a:pt x="677" y="152"/>
                </a:cubicBezTo>
                <a:cubicBezTo>
                  <a:pt x="650" y="152"/>
                  <a:pt x="623" y="146"/>
                  <a:pt x="600" y="137"/>
                </a:cubicBezTo>
                <a:cubicBezTo>
                  <a:pt x="512" y="97"/>
                  <a:pt x="429" y="47"/>
                  <a:pt x="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6"/>
          <p:cNvSpPr/>
          <p:nvPr/>
        </p:nvSpPr>
        <p:spPr>
          <a:xfrm>
            <a:off x="1696241" y="3438770"/>
            <a:ext cx="191327" cy="355522"/>
          </a:xfrm>
          <a:custGeom>
            <a:rect b="b" l="l" r="r" t="t"/>
            <a:pathLst>
              <a:path extrusionOk="0" h="11833" w="6368">
                <a:moveTo>
                  <a:pt x="4571" y="434"/>
                </a:moveTo>
                <a:cubicBezTo>
                  <a:pt x="4566" y="537"/>
                  <a:pt x="4574" y="641"/>
                  <a:pt x="4553" y="738"/>
                </a:cubicBezTo>
                <a:cubicBezTo>
                  <a:pt x="4531" y="853"/>
                  <a:pt x="4442" y="912"/>
                  <a:pt x="4326" y="912"/>
                </a:cubicBezTo>
                <a:cubicBezTo>
                  <a:pt x="4012" y="913"/>
                  <a:pt x="3698" y="913"/>
                  <a:pt x="3384" y="913"/>
                </a:cubicBezTo>
                <a:cubicBezTo>
                  <a:pt x="2941" y="913"/>
                  <a:pt x="2497" y="912"/>
                  <a:pt x="2054" y="911"/>
                </a:cubicBezTo>
                <a:cubicBezTo>
                  <a:pt x="1905" y="911"/>
                  <a:pt x="1817" y="822"/>
                  <a:pt x="1804" y="674"/>
                </a:cubicBezTo>
                <a:cubicBezTo>
                  <a:pt x="1798" y="600"/>
                  <a:pt x="1802" y="524"/>
                  <a:pt x="1802" y="434"/>
                </a:cubicBezTo>
                <a:close/>
                <a:moveTo>
                  <a:pt x="4969" y="0"/>
                </a:moveTo>
                <a:cubicBezTo>
                  <a:pt x="4850" y="0"/>
                  <a:pt x="4731" y="1"/>
                  <a:pt x="4611" y="1"/>
                </a:cubicBezTo>
                <a:cubicBezTo>
                  <a:pt x="4037" y="1"/>
                  <a:pt x="3464" y="1"/>
                  <a:pt x="2890" y="1"/>
                </a:cubicBezTo>
                <a:cubicBezTo>
                  <a:pt x="2317" y="1"/>
                  <a:pt x="1743" y="1"/>
                  <a:pt x="1170" y="3"/>
                </a:cubicBezTo>
                <a:cubicBezTo>
                  <a:pt x="516" y="4"/>
                  <a:pt x="26" y="476"/>
                  <a:pt x="9" y="1117"/>
                </a:cubicBezTo>
                <a:cubicBezTo>
                  <a:pt x="1" y="1411"/>
                  <a:pt x="5" y="1705"/>
                  <a:pt x="8" y="1999"/>
                </a:cubicBezTo>
                <a:cubicBezTo>
                  <a:pt x="9" y="2157"/>
                  <a:pt x="88" y="2247"/>
                  <a:pt x="217" y="2250"/>
                </a:cubicBezTo>
                <a:cubicBezTo>
                  <a:pt x="219" y="2250"/>
                  <a:pt x="221" y="2250"/>
                  <a:pt x="223" y="2250"/>
                </a:cubicBezTo>
                <a:cubicBezTo>
                  <a:pt x="356" y="2250"/>
                  <a:pt x="432" y="2159"/>
                  <a:pt x="432" y="1993"/>
                </a:cubicBezTo>
                <a:cubicBezTo>
                  <a:pt x="435" y="1733"/>
                  <a:pt x="432" y="1471"/>
                  <a:pt x="433" y="1211"/>
                </a:cubicBezTo>
                <a:cubicBezTo>
                  <a:pt x="435" y="731"/>
                  <a:pt x="727" y="429"/>
                  <a:pt x="1180" y="429"/>
                </a:cubicBezTo>
                <a:cubicBezTo>
                  <a:pt x="1242" y="429"/>
                  <a:pt x="1307" y="435"/>
                  <a:pt x="1375" y="447"/>
                </a:cubicBezTo>
                <a:cubicBezTo>
                  <a:pt x="1375" y="499"/>
                  <a:pt x="1374" y="554"/>
                  <a:pt x="1375" y="610"/>
                </a:cubicBezTo>
                <a:cubicBezTo>
                  <a:pt x="1378" y="1065"/>
                  <a:pt x="1648" y="1338"/>
                  <a:pt x="2099" y="1339"/>
                </a:cubicBezTo>
                <a:cubicBezTo>
                  <a:pt x="2462" y="1340"/>
                  <a:pt x="2824" y="1340"/>
                  <a:pt x="3187" y="1340"/>
                </a:cubicBezTo>
                <a:cubicBezTo>
                  <a:pt x="3550" y="1340"/>
                  <a:pt x="3912" y="1340"/>
                  <a:pt x="4275" y="1339"/>
                </a:cubicBezTo>
                <a:cubicBezTo>
                  <a:pt x="4720" y="1338"/>
                  <a:pt x="4990" y="1069"/>
                  <a:pt x="4997" y="624"/>
                </a:cubicBezTo>
                <a:cubicBezTo>
                  <a:pt x="4999" y="563"/>
                  <a:pt x="4997" y="503"/>
                  <a:pt x="4997" y="447"/>
                </a:cubicBezTo>
                <a:cubicBezTo>
                  <a:pt x="5064" y="435"/>
                  <a:pt x="5128" y="430"/>
                  <a:pt x="5190" y="430"/>
                </a:cubicBezTo>
                <a:cubicBezTo>
                  <a:pt x="5638" y="430"/>
                  <a:pt x="5939" y="723"/>
                  <a:pt x="5939" y="1183"/>
                </a:cubicBezTo>
                <a:cubicBezTo>
                  <a:pt x="5941" y="4340"/>
                  <a:pt x="5941" y="7497"/>
                  <a:pt x="5939" y="10654"/>
                </a:cubicBezTo>
                <a:cubicBezTo>
                  <a:pt x="5939" y="11118"/>
                  <a:pt x="5645" y="11403"/>
                  <a:pt x="5179" y="11403"/>
                </a:cubicBezTo>
                <a:cubicBezTo>
                  <a:pt x="4515" y="11404"/>
                  <a:pt x="3851" y="11404"/>
                  <a:pt x="3188" y="11404"/>
                </a:cubicBezTo>
                <a:cubicBezTo>
                  <a:pt x="2524" y="11404"/>
                  <a:pt x="1860" y="11404"/>
                  <a:pt x="1197" y="11403"/>
                </a:cubicBezTo>
                <a:cubicBezTo>
                  <a:pt x="1131" y="11403"/>
                  <a:pt x="1063" y="11402"/>
                  <a:pt x="998" y="11388"/>
                </a:cubicBezTo>
                <a:cubicBezTo>
                  <a:pt x="646" y="11315"/>
                  <a:pt x="433" y="11035"/>
                  <a:pt x="433" y="10641"/>
                </a:cubicBezTo>
                <a:cubicBezTo>
                  <a:pt x="432" y="8130"/>
                  <a:pt x="432" y="5618"/>
                  <a:pt x="432" y="3106"/>
                </a:cubicBezTo>
                <a:cubicBezTo>
                  <a:pt x="432" y="3054"/>
                  <a:pt x="433" y="3002"/>
                  <a:pt x="431" y="2950"/>
                </a:cubicBezTo>
                <a:cubicBezTo>
                  <a:pt x="425" y="2826"/>
                  <a:pt x="356" y="2758"/>
                  <a:pt x="238" y="2742"/>
                </a:cubicBezTo>
                <a:cubicBezTo>
                  <a:pt x="230" y="2741"/>
                  <a:pt x="223" y="2741"/>
                  <a:pt x="215" y="2741"/>
                </a:cubicBezTo>
                <a:cubicBezTo>
                  <a:pt x="113" y="2741"/>
                  <a:pt x="27" y="2819"/>
                  <a:pt x="10" y="2932"/>
                </a:cubicBezTo>
                <a:cubicBezTo>
                  <a:pt x="3" y="2978"/>
                  <a:pt x="6" y="3026"/>
                  <a:pt x="6" y="3074"/>
                </a:cubicBezTo>
                <a:cubicBezTo>
                  <a:pt x="6" y="4321"/>
                  <a:pt x="6" y="5567"/>
                  <a:pt x="6" y="6813"/>
                </a:cubicBezTo>
                <a:cubicBezTo>
                  <a:pt x="6" y="8097"/>
                  <a:pt x="3" y="9382"/>
                  <a:pt x="8" y="10667"/>
                </a:cubicBezTo>
                <a:cubicBezTo>
                  <a:pt x="9" y="11346"/>
                  <a:pt x="497" y="11829"/>
                  <a:pt x="1176" y="11831"/>
                </a:cubicBezTo>
                <a:cubicBezTo>
                  <a:pt x="1796" y="11831"/>
                  <a:pt x="2417" y="11832"/>
                  <a:pt x="3037" y="11832"/>
                </a:cubicBezTo>
                <a:cubicBezTo>
                  <a:pt x="3759" y="11832"/>
                  <a:pt x="4480" y="11831"/>
                  <a:pt x="5201" y="11826"/>
                </a:cubicBezTo>
                <a:cubicBezTo>
                  <a:pt x="5367" y="11825"/>
                  <a:pt x="5546" y="11794"/>
                  <a:pt x="5696" y="11727"/>
                </a:cubicBezTo>
                <a:cubicBezTo>
                  <a:pt x="6153" y="11521"/>
                  <a:pt x="6366" y="11143"/>
                  <a:pt x="6366" y="10648"/>
                </a:cubicBezTo>
                <a:cubicBezTo>
                  <a:pt x="6368" y="7492"/>
                  <a:pt x="6366" y="4335"/>
                  <a:pt x="6366" y="1179"/>
                </a:cubicBezTo>
                <a:cubicBezTo>
                  <a:pt x="6366" y="1127"/>
                  <a:pt x="6364" y="1074"/>
                  <a:pt x="6357" y="1023"/>
                </a:cubicBezTo>
                <a:cubicBezTo>
                  <a:pt x="6289" y="431"/>
                  <a:pt x="5832" y="14"/>
                  <a:pt x="5236" y="3"/>
                </a:cubicBezTo>
                <a:cubicBezTo>
                  <a:pt x="5147" y="1"/>
                  <a:pt x="5058" y="0"/>
                  <a:pt x="4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6"/>
          <p:cNvSpPr/>
          <p:nvPr/>
        </p:nvSpPr>
        <p:spPr>
          <a:xfrm>
            <a:off x="1723762" y="3520973"/>
            <a:ext cx="136404" cy="67812"/>
          </a:xfrm>
          <a:custGeom>
            <a:rect b="b" l="l" r="r" t="t"/>
            <a:pathLst>
              <a:path extrusionOk="0" h="2257" w="4540">
                <a:moveTo>
                  <a:pt x="3964" y="426"/>
                </a:moveTo>
                <a:cubicBezTo>
                  <a:pt x="4087" y="426"/>
                  <a:pt x="4116" y="466"/>
                  <a:pt x="4115" y="587"/>
                </a:cubicBezTo>
                <a:cubicBezTo>
                  <a:pt x="4107" y="993"/>
                  <a:pt x="4112" y="1399"/>
                  <a:pt x="4112" y="1819"/>
                </a:cubicBezTo>
                <a:lnTo>
                  <a:pt x="437" y="1819"/>
                </a:lnTo>
                <a:lnTo>
                  <a:pt x="437" y="438"/>
                </a:lnTo>
                <a:cubicBezTo>
                  <a:pt x="490" y="433"/>
                  <a:pt x="541" y="429"/>
                  <a:pt x="591" y="429"/>
                </a:cubicBezTo>
                <a:cubicBezTo>
                  <a:pt x="872" y="429"/>
                  <a:pt x="1152" y="429"/>
                  <a:pt x="1433" y="429"/>
                </a:cubicBezTo>
                <a:cubicBezTo>
                  <a:pt x="1713" y="429"/>
                  <a:pt x="1994" y="429"/>
                  <a:pt x="2274" y="429"/>
                </a:cubicBezTo>
                <a:cubicBezTo>
                  <a:pt x="2836" y="429"/>
                  <a:pt x="3397" y="428"/>
                  <a:pt x="3958" y="426"/>
                </a:cubicBezTo>
                <a:cubicBezTo>
                  <a:pt x="3960" y="426"/>
                  <a:pt x="3962" y="426"/>
                  <a:pt x="3964" y="426"/>
                </a:cubicBezTo>
                <a:close/>
                <a:moveTo>
                  <a:pt x="2269" y="1"/>
                </a:moveTo>
                <a:cubicBezTo>
                  <a:pt x="1681" y="1"/>
                  <a:pt x="1093" y="1"/>
                  <a:pt x="506" y="2"/>
                </a:cubicBezTo>
                <a:cubicBezTo>
                  <a:pt x="182" y="3"/>
                  <a:pt x="4" y="182"/>
                  <a:pt x="2" y="505"/>
                </a:cubicBezTo>
                <a:cubicBezTo>
                  <a:pt x="1" y="907"/>
                  <a:pt x="2" y="1310"/>
                  <a:pt x="2" y="1714"/>
                </a:cubicBezTo>
                <a:cubicBezTo>
                  <a:pt x="2" y="2085"/>
                  <a:pt x="168" y="2255"/>
                  <a:pt x="538" y="2255"/>
                </a:cubicBezTo>
                <a:cubicBezTo>
                  <a:pt x="729" y="2255"/>
                  <a:pt x="920" y="2256"/>
                  <a:pt x="1111" y="2256"/>
                </a:cubicBezTo>
                <a:cubicBezTo>
                  <a:pt x="1494" y="2256"/>
                  <a:pt x="1876" y="2255"/>
                  <a:pt x="2258" y="2255"/>
                </a:cubicBezTo>
                <a:cubicBezTo>
                  <a:pt x="2654" y="2255"/>
                  <a:pt x="3049" y="2256"/>
                  <a:pt x="3444" y="2256"/>
                </a:cubicBezTo>
                <a:cubicBezTo>
                  <a:pt x="3641" y="2256"/>
                  <a:pt x="3839" y="2256"/>
                  <a:pt x="4036" y="2255"/>
                </a:cubicBezTo>
                <a:cubicBezTo>
                  <a:pt x="4362" y="2254"/>
                  <a:pt x="4535" y="2078"/>
                  <a:pt x="4538" y="1752"/>
                </a:cubicBezTo>
                <a:cubicBezTo>
                  <a:pt x="4540" y="1334"/>
                  <a:pt x="4540" y="918"/>
                  <a:pt x="4538" y="501"/>
                </a:cubicBezTo>
                <a:cubicBezTo>
                  <a:pt x="4535" y="178"/>
                  <a:pt x="4358" y="3"/>
                  <a:pt x="4032" y="2"/>
                </a:cubicBezTo>
                <a:cubicBezTo>
                  <a:pt x="3445" y="1"/>
                  <a:pt x="2857" y="1"/>
                  <a:pt x="2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6"/>
          <p:cNvSpPr/>
          <p:nvPr/>
        </p:nvSpPr>
        <p:spPr>
          <a:xfrm>
            <a:off x="1771804" y="3610207"/>
            <a:ext cx="40260" cy="40200"/>
          </a:xfrm>
          <a:custGeom>
            <a:rect b="b" l="l" r="r" t="t"/>
            <a:pathLst>
              <a:path extrusionOk="0" h="1338" w="1340">
                <a:moveTo>
                  <a:pt x="672" y="429"/>
                </a:moveTo>
                <a:cubicBezTo>
                  <a:pt x="675" y="429"/>
                  <a:pt x="678" y="429"/>
                  <a:pt x="680" y="429"/>
                </a:cubicBezTo>
                <a:cubicBezTo>
                  <a:pt x="811" y="433"/>
                  <a:pt x="910" y="533"/>
                  <a:pt x="911" y="665"/>
                </a:cubicBezTo>
                <a:cubicBezTo>
                  <a:pt x="911" y="799"/>
                  <a:pt x="804" y="908"/>
                  <a:pt x="673" y="908"/>
                </a:cubicBezTo>
                <a:cubicBezTo>
                  <a:pt x="672" y="908"/>
                  <a:pt x="671" y="908"/>
                  <a:pt x="671" y="908"/>
                </a:cubicBezTo>
                <a:cubicBezTo>
                  <a:pt x="538" y="907"/>
                  <a:pt x="427" y="795"/>
                  <a:pt x="430" y="662"/>
                </a:cubicBezTo>
                <a:cubicBezTo>
                  <a:pt x="433" y="530"/>
                  <a:pt x="540" y="429"/>
                  <a:pt x="672" y="429"/>
                </a:cubicBezTo>
                <a:close/>
                <a:moveTo>
                  <a:pt x="672" y="0"/>
                </a:moveTo>
                <a:cubicBezTo>
                  <a:pt x="671" y="0"/>
                  <a:pt x="670" y="0"/>
                  <a:pt x="669" y="0"/>
                </a:cubicBezTo>
                <a:cubicBezTo>
                  <a:pt x="298" y="3"/>
                  <a:pt x="0" y="303"/>
                  <a:pt x="3" y="670"/>
                </a:cubicBezTo>
                <a:cubicBezTo>
                  <a:pt x="4" y="1035"/>
                  <a:pt x="307" y="1337"/>
                  <a:pt x="670" y="1337"/>
                </a:cubicBezTo>
                <a:cubicBezTo>
                  <a:pt x="671" y="1337"/>
                  <a:pt x="673" y="1337"/>
                  <a:pt x="675" y="1337"/>
                </a:cubicBezTo>
                <a:cubicBezTo>
                  <a:pt x="1043" y="1336"/>
                  <a:pt x="1340" y="1034"/>
                  <a:pt x="1338" y="664"/>
                </a:cubicBezTo>
                <a:cubicBezTo>
                  <a:pt x="1337" y="294"/>
                  <a:pt x="1043"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6"/>
          <p:cNvSpPr/>
          <p:nvPr/>
        </p:nvSpPr>
        <p:spPr>
          <a:xfrm>
            <a:off x="1819846" y="3610207"/>
            <a:ext cx="40290" cy="40200"/>
          </a:xfrm>
          <a:custGeom>
            <a:rect b="b" l="l" r="r" t="t"/>
            <a:pathLst>
              <a:path extrusionOk="0" h="1338" w="1341">
                <a:moveTo>
                  <a:pt x="669" y="428"/>
                </a:moveTo>
                <a:cubicBezTo>
                  <a:pt x="675" y="428"/>
                  <a:pt x="682" y="429"/>
                  <a:pt x="688" y="429"/>
                </a:cubicBezTo>
                <a:cubicBezTo>
                  <a:pt x="817" y="438"/>
                  <a:pt x="916" y="547"/>
                  <a:pt x="910" y="675"/>
                </a:cubicBezTo>
                <a:cubicBezTo>
                  <a:pt x="905" y="805"/>
                  <a:pt x="795" y="909"/>
                  <a:pt x="669" y="909"/>
                </a:cubicBezTo>
                <a:cubicBezTo>
                  <a:pt x="665" y="909"/>
                  <a:pt x="661" y="909"/>
                  <a:pt x="657" y="908"/>
                </a:cubicBezTo>
                <a:cubicBezTo>
                  <a:pt x="525" y="901"/>
                  <a:pt x="422" y="786"/>
                  <a:pt x="431" y="651"/>
                </a:cubicBezTo>
                <a:cubicBezTo>
                  <a:pt x="437" y="523"/>
                  <a:pt x="540" y="428"/>
                  <a:pt x="669" y="428"/>
                </a:cubicBezTo>
                <a:close/>
                <a:moveTo>
                  <a:pt x="670" y="0"/>
                </a:moveTo>
                <a:cubicBezTo>
                  <a:pt x="669" y="0"/>
                  <a:pt x="668" y="0"/>
                  <a:pt x="667" y="0"/>
                </a:cubicBezTo>
                <a:cubicBezTo>
                  <a:pt x="294" y="2"/>
                  <a:pt x="1" y="298"/>
                  <a:pt x="2" y="670"/>
                </a:cubicBezTo>
                <a:cubicBezTo>
                  <a:pt x="5" y="1037"/>
                  <a:pt x="303" y="1337"/>
                  <a:pt x="667" y="1337"/>
                </a:cubicBezTo>
                <a:cubicBezTo>
                  <a:pt x="669" y="1337"/>
                  <a:pt x="671" y="1337"/>
                  <a:pt x="673" y="1337"/>
                </a:cubicBezTo>
                <a:cubicBezTo>
                  <a:pt x="1039" y="1334"/>
                  <a:pt x="1340" y="1029"/>
                  <a:pt x="1339" y="664"/>
                </a:cubicBezTo>
                <a:cubicBezTo>
                  <a:pt x="1337" y="295"/>
                  <a:pt x="1039"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6"/>
          <p:cNvSpPr/>
          <p:nvPr/>
        </p:nvSpPr>
        <p:spPr>
          <a:xfrm>
            <a:off x="1723762" y="3706110"/>
            <a:ext cx="40380" cy="40200"/>
          </a:xfrm>
          <a:custGeom>
            <a:rect b="b" l="l" r="r" t="t"/>
            <a:pathLst>
              <a:path extrusionOk="0" h="1338" w="1344">
                <a:moveTo>
                  <a:pt x="674" y="428"/>
                </a:moveTo>
                <a:cubicBezTo>
                  <a:pt x="809" y="428"/>
                  <a:pt x="912" y="529"/>
                  <a:pt x="913" y="665"/>
                </a:cubicBezTo>
                <a:cubicBezTo>
                  <a:pt x="915" y="800"/>
                  <a:pt x="806" y="910"/>
                  <a:pt x="673" y="910"/>
                </a:cubicBezTo>
                <a:cubicBezTo>
                  <a:pt x="542" y="909"/>
                  <a:pt x="428" y="793"/>
                  <a:pt x="431" y="663"/>
                </a:cubicBezTo>
                <a:cubicBezTo>
                  <a:pt x="434" y="536"/>
                  <a:pt x="541" y="431"/>
                  <a:pt x="669" y="428"/>
                </a:cubicBezTo>
                <a:cubicBezTo>
                  <a:pt x="670" y="428"/>
                  <a:pt x="672" y="428"/>
                  <a:pt x="674" y="428"/>
                </a:cubicBezTo>
                <a:close/>
                <a:moveTo>
                  <a:pt x="676" y="1"/>
                </a:moveTo>
                <a:cubicBezTo>
                  <a:pt x="307" y="1"/>
                  <a:pt x="7" y="295"/>
                  <a:pt x="4" y="663"/>
                </a:cubicBezTo>
                <a:cubicBezTo>
                  <a:pt x="1" y="1025"/>
                  <a:pt x="305" y="1334"/>
                  <a:pt x="670" y="1337"/>
                </a:cubicBezTo>
                <a:cubicBezTo>
                  <a:pt x="672" y="1337"/>
                  <a:pt x="673" y="1337"/>
                  <a:pt x="675" y="1337"/>
                </a:cubicBezTo>
                <a:cubicBezTo>
                  <a:pt x="1040" y="1337"/>
                  <a:pt x="1339" y="1040"/>
                  <a:pt x="1340" y="672"/>
                </a:cubicBezTo>
                <a:cubicBezTo>
                  <a:pt x="1343" y="299"/>
                  <a:pt x="1051" y="2"/>
                  <a:pt x="678" y="1"/>
                </a:cubicBezTo>
                <a:cubicBezTo>
                  <a:pt x="678" y="1"/>
                  <a:pt x="677" y="1"/>
                  <a:pt x="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6"/>
          <p:cNvSpPr/>
          <p:nvPr/>
        </p:nvSpPr>
        <p:spPr>
          <a:xfrm>
            <a:off x="1723702" y="3658189"/>
            <a:ext cx="40441" cy="40170"/>
          </a:xfrm>
          <a:custGeom>
            <a:rect b="b" l="l" r="r" t="t"/>
            <a:pathLst>
              <a:path extrusionOk="0" h="1337" w="1346">
                <a:moveTo>
                  <a:pt x="676" y="427"/>
                </a:moveTo>
                <a:cubicBezTo>
                  <a:pt x="809" y="427"/>
                  <a:pt x="910" y="524"/>
                  <a:pt x="915" y="657"/>
                </a:cubicBezTo>
                <a:cubicBezTo>
                  <a:pt x="919" y="792"/>
                  <a:pt x="815" y="904"/>
                  <a:pt x="683" y="908"/>
                </a:cubicBezTo>
                <a:cubicBezTo>
                  <a:pt x="681" y="908"/>
                  <a:pt x="679" y="908"/>
                  <a:pt x="676" y="908"/>
                </a:cubicBezTo>
                <a:cubicBezTo>
                  <a:pt x="550" y="908"/>
                  <a:pt x="436" y="798"/>
                  <a:pt x="433" y="669"/>
                </a:cubicBezTo>
                <a:cubicBezTo>
                  <a:pt x="432" y="543"/>
                  <a:pt x="534" y="435"/>
                  <a:pt x="662" y="428"/>
                </a:cubicBezTo>
                <a:cubicBezTo>
                  <a:pt x="667" y="427"/>
                  <a:pt x="672" y="427"/>
                  <a:pt x="676" y="427"/>
                </a:cubicBezTo>
                <a:close/>
                <a:moveTo>
                  <a:pt x="675" y="0"/>
                </a:moveTo>
                <a:cubicBezTo>
                  <a:pt x="673" y="0"/>
                  <a:pt x="671" y="0"/>
                  <a:pt x="669" y="0"/>
                </a:cubicBezTo>
                <a:cubicBezTo>
                  <a:pt x="301" y="3"/>
                  <a:pt x="0" y="307"/>
                  <a:pt x="6" y="672"/>
                </a:cubicBezTo>
                <a:cubicBezTo>
                  <a:pt x="10" y="1036"/>
                  <a:pt x="315" y="1337"/>
                  <a:pt x="674" y="1337"/>
                </a:cubicBezTo>
                <a:cubicBezTo>
                  <a:pt x="677" y="1337"/>
                  <a:pt x="679" y="1337"/>
                  <a:pt x="682" y="1337"/>
                </a:cubicBezTo>
                <a:cubicBezTo>
                  <a:pt x="1052" y="1333"/>
                  <a:pt x="1345" y="1032"/>
                  <a:pt x="1342" y="659"/>
                </a:cubicBezTo>
                <a:cubicBezTo>
                  <a:pt x="1340" y="289"/>
                  <a:pt x="1047" y="0"/>
                  <a:pt x="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6"/>
          <p:cNvSpPr/>
          <p:nvPr/>
        </p:nvSpPr>
        <p:spPr>
          <a:xfrm>
            <a:off x="1771744" y="3706110"/>
            <a:ext cx="40380" cy="40200"/>
          </a:xfrm>
          <a:custGeom>
            <a:rect b="b" l="l" r="r" t="t"/>
            <a:pathLst>
              <a:path extrusionOk="0" h="1338" w="1344">
                <a:moveTo>
                  <a:pt x="674" y="428"/>
                </a:moveTo>
                <a:cubicBezTo>
                  <a:pt x="809" y="428"/>
                  <a:pt x="913" y="531"/>
                  <a:pt x="913" y="668"/>
                </a:cubicBezTo>
                <a:cubicBezTo>
                  <a:pt x="913" y="801"/>
                  <a:pt x="805" y="910"/>
                  <a:pt x="675" y="910"/>
                </a:cubicBezTo>
                <a:cubicBezTo>
                  <a:pt x="673" y="910"/>
                  <a:pt x="671" y="910"/>
                  <a:pt x="670" y="910"/>
                </a:cubicBezTo>
                <a:cubicBezTo>
                  <a:pt x="538" y="907"/>
                  <a:pt x="428" y="792"/>
                  <a:pt x="432" y="660"/>
                </a:cubicBezTo>
                <a:cubicBezTo>
                  <a:pt x="436" y="530"/>
                  <a:pt x="540" y="429"/>
                  <a:pt x="671" y="428"/>
                </a:cubicBezTo>
                <a:cubicBezTo>
                  <a:pt x="672" y="428"/>
                  <a:pt x="673" y="428"/>
                  <a:pt x="674" y="428"/>
                </a:cubicBezTo>
                <a:close/>
                <a:moveTo>
                  <a:pt x="676" y="1"/>
                </a:moveTo>
                <a:cubicBezTo>
                  <a:pt x="306" y="1"/>
                  <a:pt x="8" y="295"/>
                  <a:pt x="4" y="663"/>
                </a:cubicBezTo>
                <a:cubicBezTo>
                  <a:pt x="1" y="1027"/>
                  <a:pt x="303" y="1334"/>
                  <a:pt x="668" y="1337"/>
                </a:cubicBezTo>
                <a:cubicBezTo>
                  <a:pt x="670" y="1337"/>
                  <a:pt x="672" y="1337"/>
                  <a:pt x="674" y="1337"/>
                </a:cubicBezTo>
                <a:cubicBezTo>
                  <a:pt x="1039" y="1337"/>
                  <a:pt x="1339" y="1040"/>
                  <a:pt x="1342" y="672"/>
                </a:cubicBezTo>
                <a:cubicBezTo>
                  <a:pt x="1343" y="301"/>
                  <a:pt x="1049" y="2"/>
                  <a:pt x="678" y="1"/>
                </a:cubicBezTo>
                <a:cubicBezTo>
                  <a:pt x="677" y="1"/>
                  <a:pt x="676" y="1"/>
                  <a:pt x="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6"/>
          <p:cNvSpPr/>
          <p:nvPr/>
        </p:nvSpPr>
        <p:spPr>
          <a:xfrm>
            <a:off x="1723762" y="3610207"/>
            <a:ext cx="40380" cy="40200"/>
          </a:xfrm>
          <a:custGeom>
            <a:rect b="b" l="l" r="r" t="t"/>
            <a:pathLst>
              <a:path extrusionOk="0" h="1338" w="1344">
                <a:moveTo>
                  <a:pt x="673" y="429"/>
                </a:moveTo>
                <a:cubicBezTo>
                  <a:pt x="674" y="429"/>
                  <a:pt x="675" y="429"/>
                  <a:pt x="676" y="429"/>
                </a:cubicBezTo>
                <a:cubicBezTo>
                  <a:pt x="813" y="429"/>
                  <a:pt x="915" y="533"/>
                  <a:pt x="913" y="672"/>
                </a:cubicBezTo>
                <a:cubicBezTo>
                  <a:pt x="910" y="802"/>
                  <a:pt x="808" y="906"/>
                  <a:pt x="680" y="908"/>
                </a:cubicBezTo>
                <a:cubicBezTo>
                  <a:pt x="678" y="909"/>
                  <a:pt x="677" y="909"/>
                  <a:pt x="675" y="909"/>
                </a:cubicBezTo>
                <a:cubicBezTo>
                  <a:pt x="546" y="909"/>
                  <a:pt x="434" y="799"/>
                  <a:pt x="431" y="670"/>
                </a:cubicBezTo>
                <a:cubicBezTo>
                  <a:pt x="430" y="537"/>
                  <a:pt x="539" y="429"/>
                  <a:pt x="673" y="429"/>
                </a:cubicBezTo>
                <a:close/>
                <a:moveTo>
                  <a:pt x="676" y="0"/>
                </a:moveTo>
                <a:cubicBezTo>
                  <a:pt x="307" y="0"/>
                  <a:pt x="7" y="295"/>
                  <a:pt x="4" y="662"/>
                </a:cubicBezTo>
                <a:cubicBezTo>
                  <a:pt x="1" y="1027"/>
                  <a:pt x="303" y="1333"/>
                  <a:pt x="670" y="1337"/>
                </a:cubicBezTo>
                <a:cubicBezTo>
                  <a:pt x="673" y="1337"/>
                  <a:pt x="675" y="1337"/>
                  <a:pt x="678" y="1337"/>
                </a:cubicBezTo>
                <a:cubicBezTo>
                  <a:pt x="1040" y="1337"/>
                  <a:pt x="1338" y="1039"/>
                  <a:pt x="1340" y="672"/>
                </a:cubicBezTo>
                <a:cubicBezTo>
                  <a:pt x="1343" y="298"/>
                  <a:pt x="1051" y="3"/>
                  <a:pt x="678" y="0"/>
                </a:cubicBezTo>
                <a:cubicBezTo>
                  <a:pt x="678" y="0"/>
                  <a:pt x="677"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6"/>
          <p:cNvSpPr/>
          <p:nvPr/>
        </p:nvSpPr>
        <p:spPr>
          <a:xfrm>
            <a:off x="1819846" y="3706110"/>
            <a:ext cx="40290" cy="40200"/>
          </a:xfrm>
          <a:custGeom>
            <a:rect b="b" l="l" r="r" t="t"/>
            <a:pathLst>
              <a:path extrusionOk="0" h="1338" w="1341">
                <a:moveTo>
                  <a:pt x="669" y="428"/>
                </a:moveTo>
                <a:cubicBezTo>
                  <a:pt x="802" y="428"/>
                  <a:pt x="909" y="532"/>
                  <a:pt x="910" y="664"/>
                </a:cubicBezTo>
                <a:cubicBezTo>
                  <a:pt x="911" y="796"/>
                  <a:pt x="802" y="909"/>
                  <a:pt x="670" y="910"/>
                </a:cubicBezTo>
                <a:cubicBezTo>
                  <a:pt x="536" y="910"/>
                  <a:pt x="429" y="800"/>
                  <a:pt x="431" y="664"/>
                </a:cubicBezTo>
                <a:cubicBezTo>
                  <a:pt x="432" y="533"/>
                  <a:pt x="531" y="432"/>
                  <a:pt x="661" y="428"/>
                </a:cubicBezTo>
                <a:cubicBezTo>
                  <a:pt x="664" y="428"/>
                  <a:pt x="667" y="428"/>
                  <a:pt x="669" y="428"/>
                </a:cubicBezTo>
                <a:close/>
                <a:moveTo>
                  <a:pt x="670" y="1"/>
                </a:moveTo>
                <a:cubicBezTo>
                  <a:pt x="669" y="1"/>
                  <a:pt x="668" y="1"/>
                  <a:pt x="667" y="1"/>
                </a:cubicBezTo>
                <a:cubicBezTo>
                  <a:pt x="296" y="2"/>
                  <a:pt x="1" y="300"/>
                  <a:pt x="2" y="670"/>
                </a:cubicBezTo>
                <a:cubicBezTo>
                  <a:pt x="3" y="1038"/>
                  <a:pt x="304" y="1337"/>
                  <a:pt x="670" y="1337"/>
                </a:cubicBezTo>
                <a:cubicBezTo>
                  <a:pt x="671" y="1337"/>
                  <a:pt x="672" y="1337"/>
                  <a:pt x="673" y="1337"/>
                </a:cubicBezTo>
                <a:cubicBezTo>
                  <a:pt x="1038" y="1336"/>
                  <a:pt x="1340" y="1031"/>
                  <a:pt x="1339" y="664"/>
                </a:cubicBezTo>
                <a:cubicBezTo>
                  <a:pt x="1337" y="297"/>
                  <a:pt x="1038"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6"/>
          <p:cNvSpPr/>
          <p:nvPr/>
        </p:nvSpPr>
        <p:spPr>
          <a:xfrm>
            <a:off x="1771654" y="3658189"/>
            <a:ext cx="40531" cy="40170"/>
          </a:xfrm>
          <a:custGeom>
            <a:rect b="b" l="l" r="r" t="t"/>
            <a:pathLst>
              <a:path extrusionOk="0" h="1337" w="1349">
                <a:moveTo>
                  <a:pt x="676" y="427"/>
                </a:moveTo>
                <a:cubicBezTo>
                  <a:pt x="809" y="427"/>
                  <a:pt x="912" y="526"/>
                  <a:pt x="916" y="661"/>
                </a:cubicBezTo>
                <a:cubicBezTo>
                  <a:pt x="919" y="796"/>
                  <a:pt x="812" y="907"/>
                  <a:pt x="680" y="908"/>
                </a:cubicBezTo>
                <a:cubicBezTo>
                  <a:pt x="679" y="908"/>
                  <a:pt x="678" y="908"/>
                  <a:pt x="677" y="908"/>
                </a:cubicBezTo>
                <a:cubicBezTo>
                  <a:pt x="548" y="908"/>
                  <a:pt x="435" y="796"/>
                  <a:pt x="435" y="665"/>
                </a:cubicBezTo>
                <a:cubicBezTo>
                  <a:pt x="435" y="537"/>
                  <a:pt x="538" y="432"/>
                  <a:pt x="667" y="428"/>
                </a:cubicBezTo>
                <a:cubicBezTo>
                  <a:pt x="670" y="427"/>
                  <a:pt x="673" y="427"/>
                  <a:pt x="676" y="427"/>
                </a:cubicBezTo>
                <a:close/>
                <a:moveTo>
                  <a:pt x="680" y="0"/>
                </a:moveTo>
                <a:cubicBezTo>
                  <a:pt x="310" y="0"/>
                  <a:pt x="14" y="289"/>
                  <a:pt x="8" y="658"/>
                </a:cubicBezTo>
                <a:cubicBezTo>
                  <a:pt x="1" y="1022"/>
                  <a:pt x="302" y="1330"/>
                  <a:pt x="669" y="1337"/>
                </a:cubicBezTo>
                <a:cubicBezTo>
                  <a:pt x="672" y="1337"/>
                  <a:pt x="675" y="1337"/>
                  <a:pt x="679" y="1337"/>
                </a:cubicBezTo>
                <a:cubicBezTo>
                  <a:pt x="1040" y="1337"/>
                  <a:pt x="1339" y="1040"/>
                  <a:pt x="1343" y="675"/>
                </a:cubicBezTo>
                <a:cubicBezTo>
                  <a:pt x="1349" y="302"/>
                  <a:pt x="1056" y="3"/>
                  <a:pt x="685" y="0"/>
                </a:cubicBezTo>
                <a:cubicBezTo>
                  <a:pt x="684" y="0"/>
                  <a:pt x="682" y="0"/>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6"/>
          <p:cNvSpPr/>
          <p:nvPr/>
        </p:nvSpPr>
        <p:spPr>
          <a:xfrm>
            <a:off x="1819756" y="3658189"/>
            <a:ext cx="40501" cy="40170"/>
          </a:xfrm>
          <a:custGeom>
            <a:rect b="b" l="l" r="r" t="t"/>
            <a:pathLst>
              <a:path extrusionOk="0" h="1337" w="1348">
                <a:moveTo>
                  <a:pt x="673" y="427"/>
                </a:moveTo>
                <a:cubicBezTo>
                  <a:pt x="675" y="427"/>
                  <a:pt x="676" y="427"/>
                  <a:pt x="678" y="428"/>
                </a:cubicBezTo>
                <a:cubicBezTo>
                  <a:pt x="813" y="430"/>
                  <a:pt x="919" y="541"/>
                  <a:pt x="913" y="676"/>
                </a:cubicBezTo>
                <a:cubicBezTo>
                  <a:pt x="907" y="803"/>
                  <a:pt x="799" y="908"/>
                  <a:pt x="674" y="908"/>
                </a:cubicBezTo>
                <a:cubicBezTo>
                  <a:pt x="673" y="908"/>
                  <a:pt x="672" y="908"/>
                  <a:pt x="672" y="908"/>
                </a:cubicBezTo>
                <a:cubicBezTo>
                  <a:pt x="541" y="908"/>
                  <a:pt x="432" y="798"/>
                  <a:pt x="434" y="664"/>
                </a:cubicBezTo>
                <a:cubicBezTo>
                  <a:pt x="434" y="529"/>
                  <a:pt x="536" y="427"/>
                  <a:pt x="673" y="427"/>
                </a:cubicBezTo>
                <a:close/>
                <a:moveTo>
                  <a:pt x="673" y="0"/>
                </a:moveTo>
                <a:cubicBezTo>
                  <a:pt x="302" y="0"/>
                  <a:pt x="9" y="289"/>
                  <a:pt x="5" y="659"/>
                </a:cubicBezTo>
                <a:cubicBezTo>
                  <a:pt x="1" y="1029"/>
                  <a:pt x="297" y="1331"/>
                  <a:pt x="666" y="1337"/>
                </a:cubicBezTo>
                <a:cubicBezTo>
                  <a:pt x="668" y="1337"/>
                  <a:pt x="671" y="1337"/>
                  <a:pt x="673" y="1337"/>
                </a:cubicBezTo>
                <a:cubicBezTo>
                  <a:pt x="1034" y="1337"/>
                  <a:pt x="1336" y="1038"/>
                  <a:pt x="1342" y="673"/>
                </a:cubicBezTo>
                <a:cubicBezTo>
                  <a:pt x="1347" y="305"/>
                  <a:pt x="1048" y="3"/>
                  <a:pt x="678" y="0"/>
                </a:cubicBezTo>
                <a:cubicBezTo>
                  <a:pt x="677" y="0"/>
                  <a:pt x="675"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6"/>
          <p:cNvSpPr/>
          <p:nvPr/>
        </p:nvSpPr>
        <p:spPr>
          <a:xfrm>
            <a:off x="1662170" y="3411399"/>
            <a:ext cx="81362" cy="12859"/>
          </a:xfrm>
          <a:custGeom>
            <a:rect b="b" l="l" r="r" t="t"/>
            <a:pathLst>
              <a:path extrusionOk="0" h="428" w="2708">
                <a:moveTo>
                  <a:pt x="1355" y="0"/>
                </a:moveTo>
                <a:cubicBezTo>
                  <a:pt x="996" y="0"/>
                  <a:pt x="636" y="1"/>
                  <a:pt x="277" y="1"/>
                </a:cubicBezTo>
                <a:cubicBezTo>
                  <a:pt x="103" y="1"/>
                  <a:pt x="0" y="84"/>
                  <a:pt x="2" y="219"/>
                </a:cubicBezTo>
                <a:cubicBezTo>
                  <a:pt x="4" y="351"/>
                  <a:pt x="104" y="427"/>
                  <a:pt x="284" y="427"/>
                </a:cubicBezTo>
                <a:lnTo>
                  <a:pt x="2428" y="427"/>
                </a:lnTo>
                <a:cubicBezTo>
                  <a:pt x="2612" y="427"/>
                  <a:pt x="2703" y="357"/>
                  <a:pt x="2706" y="219"/>
                </a:cubicBezTo>
                <a:cubicBezTo>
                  <a:pt x="2707" y="80"/>
                  <a:pt x="2612" y="1"/>
                  <a:pt x="2435" y="1"/>
                </a:cubicBezTo>
                <a:cubicBezTo>
                  <a:pt x="2075" y="1"/>
                  <a:pt x="1715"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6"/>
          <p:cNvSpPr/>
          <p:nvPr/>
        </p:nvSpPr>
        <p:spPr>
          <a:xfrm>
            <a:off x="1627949" y="3616997"/>
            <a:ext cx="53931" cy="12889"/>
          </a:xfrm>
          <a:custGeom>
            <a:rect b="b" l="l" r="r" t="t"/>
            <a:pathLst>
              <a:path extrusionOk="0" h="429" w="1795">
                <a:moveTo>
                  <a:pt x="580" y="0"/>
                </a:moveTo>
                <a:cubicBezTo>
                  <a:pt x="472" y="0"/>
                  <a:pt x="363" y="1"/>
                  <a:pt x="254" y="2"/>
                </a:cubicBezTo>
                <a:cubicBezTo>
                  <a:pt x="98" y="4"/>
                  <a:pt x="3" y="85"/>
                  <a:pt x="2" y="210"/>
                </a:cubicBezTo>
                <a:cubicBezTo>
                  <a:pt x="1" y="338"/>
                  <a:pt x="95" y="425"/>
                  <a:pt x="249" y="427"/>
                </a:cubicBezTo>
                <a:cubicBezTo>
                  <a:pt x="465" y="428"/>
                  <a:pt x="681" y="429"/>
                  <a:pt x="897" y="429"/>
                </a:cubicBezTo>
                <a:cubicBezTo>
                  <a:pt x="1112" y="429"/>
                  <a:pt x="1328" y="428"/>
                  <a:pt x="1543" y="427"/>
                </a:cubicBezTo>
                <a:cubicBezTo>
                  <a:pt x="1703" y="425"/>
                  <a:pt x="1791" y="345"/>
                  <a:pt x="1793" y="216"/>
                </a:cubicBezTo>
                <a:cubicBezTo>
                  <a:pt x="1794" y="79"/>
                  <a:pt x="1704" y="4"/>
                  <a:pt x="1533" y="2"/>
                </a:cubicBezTo>
                <a:cubicBezTo>
                  <a:pt x="1429" y="1"/>
                  <a:pt x="1325" y="0"/>
                  <a:pt x="1221" y="0"/>
                </a:cubicBezTo>
                <a:cubicBezTo>
                  <a:pt x="1116" y="0"/>
                  <a:pt x="1012" y="1"/>
                  <a:pt x="907" y="1"/>
                </a:cubicBezTo>
                <a:cubicBezTo>
                  <a:pt x="798" y="1"/>
                  <a:pt x="689"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6"/>
          <p:cNvSpPr/>
          <p:nvPr/>
        </p:nvSpPr>
        <p:spPr>
          <a:xfrm>
            <a:off x="1627828" y="3575895"/>
            <a:ext cx="54141" cy="12889"/>
          </a:xfrm>
          <a:custGeom>
            <a:rect b="b" l="l" r="r" t="t"/>
            <a:pathLst>
              <a:path extrusionOk="0" h="429" w="1802">
                <a:moveTo>
                  <a:pt x="903" y="0"/>
                </a:moveTo>
                <a:cubicBezTo>
                  <a:pt x="690" y="0"/>
                  <a:pt x="476" y="0"/>
                  <a:pt x="263" y="1"/>
                </a:cubicBezTo>
                <a:cubicBezTo>
                  <a:pt x="104" y="3"/>
                  <a:pt x="10" y="80"/>
                  <a:pt x="6" y="205"/>
                </a:cubicBezTo>
                <a:cubicBezTo>
                  <a:pt x="0" y="334"/>
                  <a:pt x="100" y="424"/>
                  <a:pt x="262" y="427"/>
                </a:cubicBezTo>
                <a:cubicBezTo>
                  <a:pt x="332" y="428"/>
                  <a:pt x="401" y="428"/>
                  <a:pt x="471" y="428"/>
                </a:cubicBezTo>
                <a:cubicBezTo>
                  <a:pt x="610" y="428"/>
                  <a:pt x="749" y="427"/>
                  <a:pt x="887" y="427"/>
                </a:cubicBezTo>
                <a:cubicBezTo>
                  <a:pt x="1033" y="427"/>
                  <a:pt x="1178" y="428"/>
                  <a:pt x="1323" y="428"/>
                </a:cubicBezTo>
                <a:cubicBezTo>
                  <a:pt x="1396" y="428"/>
                  <a:pt x="1468" y="428"/>
                  <a:pt x="1541" y="427"/>
                </a:cubicBezTo>
                <a:cubicBezTo>
                  <a:pt x="1710" y="424"/>
                  <a:pt x="1801" y="341"/>
                  <a:pt x="1797" y="206"/>
                </a:cubicBezTo>
                <a:cubicBezTo>
                  <a:pt x="1793" y="76"/>
                  <a:pt x="1707" y="3"/>
                  <a:pt x="1542" y="1"/>
                </a:cubicBezTo>
                <a:cubicBezTo>
                  <a:pt x="1329" y="0"/>
                  <a:pt x="1116" y="0"/>
                  <a:pt x="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6"/>
          <p:cNvSpPr/>
          <p:nvPr/>
        </p:nvSpPr>
        <p:spPr>
          <a:xfrm>
            <a:off x="1641649" y="3644398"/>
            <a:ext cx="40230" cy="12919"/>
          </a:xfrm>
          <a:custGeom>
            <a:rect b="b" l="l" r="r" t="t"/>
            <a:pathLst>
              <a:path extrusionOk="0" h="430" w="1339">
                <a:moveTo>
                  <a:pt x="713" y="0"/>
                </a:moveTo>
                <a:cubicBezTo>
                  <a:pt x="554" y="0"/>
                  <a:pt x="395" y="1"/>
                  <a:pt x="236" y="4"/>
                </a:cubicBezTo>
                <a:cubicBezTo>
                  <a:pt x="94" y="5"/>
                  <a:pt x="0" y="94"/>
                  <a:pt x="2" y="215"/>
                </a:cubicBezTo>
                <a:cubicBezTo>
                  <a:pt x="3" y="336"/>
                  <a:pt x="94" y="423"/>
                  <a:pt x="239" y="427"/>
                </a:cubicBezTo>
                <a:cubicBezTo>
                  <a:pt x="300" y="429"/>
                  <a:pt x="361" y="429"/>
                  <a:pt x="422" y="429"/>
                </a:cubicBezTo>
                <a:cubicBezTo>
                  <a:pt x="503" y="429"/>
                  <a:pt x="584" y="428"/>
                  <a:pt x="665" y="428"/>
                </a:cubicBezTo>
                <a:cubicBezTo>
                  <a:pt x="753" y="428"/>
                  <a:pt x="841" y="430"/>
                  <a:pt x="929" y="430"/>
                </a:cubicBezTo>
                <a:cubicBezTo>
                  <a:pt x="988" y="430"/>
                  <a:pt x="1046" y="429"/>
                  <a:pt x="1105" y="427"/>
                </a:cubicBezTo>
                <a:cubicBezTo>
                  <a:pt x="1251" y="421"/>
                  <a:pt x="1338" y="337"/>
                  <a:pt x="1337" y="212"/>
                </a:cubicBezTo>
                <a:cubicBezTo>
                  <a:pt x="1337" y="85"/>
                  <a:pt x="1251" y="5"/>
                  <a:pt x="1102" y="2"/>
                </a:cubicBezTo>
                <a:cubicBezTo>
                  <a:pt x="973" y="1"/>
                  <a:pt x="843" y="0"/>
                  <a:pt x="7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6"/>
          <p:cNvSpPr/>
          <p:nvPr/>
        </p:nvSpPr>
        <p:spPr>
          <a:xfrm>
            <a:off x="1662170" y="3438710"/>
            <a:ext cx="26680" cy="12949"/>
          </a:xfrm>
          <a:custGeom>
            <a:rect b="b" l="l" r="r" t="t"/>
            <a:pathLst>
              <a:path extrusionOk="0" h="431" w="888">
                <a:moveTo>
                  <a:pt x="447" y="0"/>
                </a:moveTo>
                <a:cubicBezTo>
                  <a:pt x="362" y="0"/>
                  <a:pt x="277" y="4"/>
                  <a:pt x="193" y="10"/>
                </a:cubicBezTo>
                <a:cubicBezTo>
                  <a:pt x="75" y="19"/>
                  <a:pt x="7" y="102"/>
                  <a:pt x="3" y="221"/>
                </a:cubicBezTo>
                <a:cubicBezTo>
                  <a:pt x="0" y="334"/>
                  <a:pt x="90" y="421"/>
                  <a:pt x="212" y="428"/>
                </a:cubicBezTo>
                <a:cubicBezTo>
                  <a:pt x="243" y="430"/>
                  <a:pt x="273" y="431"/>
                  <a:pt x="304" y="431"/>
                </a:cubicBezTo>
                <a:cubicBezTo>
                  <a:pt x="349" y="431"/>
                  <a:pt x="395" y="429"/>
                  <a:pt x="440" y="429"/>
                </a:cubicBezTo>
                <a:cubicBezTo>
                  <a:pt x="488" y="429"/>
                  <a:pt x="536" y="431"/>
                  <a:pt x="584" y="431"/>
                </a:cubicBezTo>
                <a:cubicBezTo>
                  <a:pt x="616" y="431"/>
                  <a:pt x="648" y="430"/>
                  <a:pt x="681" y="428"/>
                </a:cubicBezTo>
                <a:cubicBezTo>
                  <a:pt x="801" y="419"/>
                  <a:pt x="873" y="350"/>
                  <a:pt x="880" y="230"/>
                </a:cubicBezTo>
                <a:cubicBezTo>
                  <a:pt x="887" y="106"/>
                  <a:pt x="818" y="21"/>
                  <a:pt x="702" y="12"/>
                </a:cubicBezTo>
                <a:cubicBezTo>
                  <a:pt x="617" y="4"/>
                  <a:pt x="532" y="0"/>
                  <a:pt x="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6"/>
          <p:cNvSpPr/>
          <p:nvPr/>
        </p:nvSpPr>
        <p:spPr>
          <a:xfrm>
            <a:off x="1627828" y="3438800"/>
            <a:ext cx="19890" cy="12859"/>
          </a:xfrm>
          <a:custGeom>
            <a:rect b="b" l="l" r="r" t="t"/>
            <a:pathLst>
              <a:path extrusionOk="0" h="428" w="662">
                <a:moveTo>
                  <a:pt x="331" y="0"/>
                </a:moveTo>
                <a:cubicBezTo>
                  <a:pt x="113" y="0"/>
                  <a:pt x="10" y="66"/>
                  <a:pt x="6" y="210"/>
                </a:cubicBezTo>
                <a:cubicBezTo>
                  <a:pt x="0" y="356"/>
                  <a:pt x="107" y="428"/>
                  <a:pt x="334" y="428"/>
                </a:cubicBezTo>
                <a:cubicBezTo>
                  <a:pt x="352" y="428"/>
                  <a:pt x="372" y="428"/>
                  <a:pt x="390" y="426"/>
                </a:cubicBezTo>
                <a:cubicBezTo>
                  <a:pt x="561" y="425"/>
                  <a:pt x="654" y="353"/>
                  <a:pt x="658" y="221"/>
                </a:cubicBezTo>
                <a:cubicBezTo>
                  <a:pt x="661" y="83"/>
                  <a:pt x="564" y="3"/>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6"/>
          <p:cNvSpPr/>
          <p:nvPr/>
        </p:nvSpPr>
        <p:spPr>
          <a:xfrm>
            <a:off x="1627828" y="3466141"/>
            <a:ext cx="19800" cy="12889"/>
          </a:xfrm>
          <a:custGeom>
            <a:rect b="b" l="l" r="r" t="t"/>
            <a:pathLst>
              <a:path extrusionOk="0" h="429" w="659">
                <a:moveTo>
                  <a:pt x="343" y="1"/>
                </a:moveTo>
                <a:cubicBezTo>
                  <a:pt x="285" y="1"/>
                  <a:pt x="227" y="5"/>
                  <a:pt x="172" y="15"/>
                </a:cubicBezTo>
                <a:cubicBezTo>
                  <a:pt x="61" y="35"/>
                  <a:pt x="0" y="118"/>
                  <a:pt x="7" y="230"/>
                </a:cubicBezTo>
                <a:cubicBezTo>
                  <a:pt x="16" y="341"/>
                  <a:pt x="81" y="411"/>
                  <a:pt x="196" y="426"/>
                </a:cubicBezTo>
                <a:cubicBezTo>
                  <a:pt x="210" y="427"/>
                  <a:pt x="224" y="427"/>
                  <a:pt x="238" y="427"/>
                </a:cubicBezTo>
                <a:cubicBezTo>
                  <a:pt x="267" y="427"/>
                  <a:pt x="296" y="426"/>
                  <a:pt x="324" y="426"/>
                </a:cubicBezTo>
                <a:cubicBezTo>
                  <a:pt x="324" y="427"/>
                  <a:pt x="324" y="427"/>
                  <a:pt x="324" y="428"/>
                </a:cubicBezTo>
                <a:cubicBezTo>
                  <a:pt x="349" y="428"/>
                  <a:pt x="374" y="429"/>
                  <a:pt x="400" y="429"/>
                </a:cubicBezTo>
                <a:cubicBezTo>
                  <a:pt x="412" y="429"/>
                  <a:pt x="425" y="429"/>
                  <a:pt x="438" y="428"/>
                </a:cubicBezTo>
                <a:cubicBezTo>
                  <a:pt x="571" y="420"/>
                  <a:pt x="657" y="337"/>
                  <a:pt x="658" y="219"/>
                </a:cubicBezTo>
                <a:cubicBezTo>
                  <a:pt x="658" y="105"/>
                  <a:pt x="580" y="15"/>
                  <a:pt x="454" y="5"/>
                </a:cubicBezTo>
                <a:cubicBezTo>
                  <a:pt x="418" y="2"/>
                  <a:pt x="380" y="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6"/>
          <p:cNvSpPr/>
          <p:nvPr/>
        </p:nvSpPr>
        <p:spPr>
          <a:xfrm>
            <a:off x="1627949" y="3411399"/>
            <a:ext cx="19830" cy="12859"/>
          </a:xfrm>
          <a:custGeom>
            <a:rect b="b" l="l" r="r" t="t"/>
            <a:pathLst>
              <a:path extrusionOk="0" h="428" w="660">
                <a:moveTo>
                  <a:pt x="393" y="0"/>
                </a:moveTo>
                <a:cubicBezTo>
                  <a:pt x="368" y="0"/>
                  <a:pt x="344" y="1"/>
                  <a:pt x="320" y="1"/>
                </a:cubicBezTo>
                <a:cubicBezTo>
                  <a:pt x="106" y="1"/>
                  <a:pt x="1" y="73"/>
                  <a:pt x="2" y="216"/>
                </a:cubicBezTo>
                <a:cubicBezTo>
                  <a:pt x="2" y="360"/>
                  <a:pt x="106" y="427"/>
                  <a:pt x="323" y="427"/>
                </a:cubicBezTo>
                <a:cubicBezTo>
                  <a:pt x="342" y="427"/>
                  <a:pt x="361" y="428"/>
                  <a:pt x="379" y="428"/>
                </a:cubicBezTo>
                <a:cubicBezTo>
                  <a:pt x="398" y="428"/>
                  <a:pt x="417" y="427"/>
                  <a:pt x="436" y="426"/>
                </a:cubicBezTo>
                <a:cubicBezTo>
                  <a:pt x="563" y="419"/>
                  <a:pt x="647" y="340"/>
                  <a:pt x="654" y="228"/>
                </a:cubicBezTo>
                <a:cubicBezTo>
                  <a:pt x="660" y="108"/>
                  <a:pt x="577" y="15"/>
                  <a:pt x="448" y="3"/>
                </a:cubicBezTo>
                <a:cubicBezTo>
                  <a:pt x="430" y="1"/>
                  <a:pt x="411" y="0"/>
                  <a:pt x="3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6"/>
          <p:cNvSpPr/>
          <p:nvPr/>
        </p:nvSpPr>
        <p:spPr>
          <a:xfrm>
            <a:off x="1662080" y="3521003"/>
            <a:ext cx="19890" cy="12889"/>
          </a:xfrm>
          <a:custGeom>
            <a:rect b="b" l="l" r="r" t="t"/>
            <a:pathLst>
              <a:path extrusionOk="0" h="429" w="662">
                <a:moveTo>
                  <a:pt x="331" y="1"/>
                </a:moveTo>
                <a:cubicBezTo>
                  <a:pt x="114" y="1"/>
                  <a:pt x="10" y="68"/>
                  <a:pt x="6" y="210"/>
                </a:cubicBezTo>
                <a:cubicBezTo>
                  <a:pt x="0" y="355"/>
                  <a:pt x="107" y="427"/>
                  <a:pt x="327" y="427"/>
                </a:cubicBezTo>
                <a:cubicBezTo>
                  <a:pt x="329" y="427"/>
                  <a:pt x="331" y="427"/>
                  <a:pt x="334" y="427"/>
                </a:cubicBezTo>
                <a:cubicBezTo>
                  <a:pt x="353" y="427"/>
                  <a:pt x="371" y="428"/>
                  <a:pt x="391" y="428"/>
                </a:cubicBezTo>
                <a:cubicBezTo>
                  <a:pt x="564" y="424"/>
                  <a:pt x="654" y="355"/>
                  <a:pt x="657" y="222"/>
                </a:cubicBezTo>
                <a:cubicBezTo>
                  <a:pt x="661" y="82"/>
                  <a:pt x="565" y="5"/>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6"/>
          <p:cNvSpPr/>
          <p:nvPr/>
        </p:nvSpPr>
        <p:spPr>
          <a:xfrm>
            <a:off x="1627858" y="3493602"/>
            <a:ext cx="20100" cy="12829"/>
          </a:xfrm>
          <a:custGeom>
            <a:rect b="b" l="l" r="r" t="t"/>
            <a:pathLst>
              <a:path extrusionOk="0" h="427" w="669">
                <a:moveTo>
                  <a:pt x="340" y="0"/>
                </a:moveTo>
                <a:cubicBezTo>
                  <a:pt x="283" y="0"/>
                  <a:pt x="227" y="5"/>
                  <a:pt x="172" y="13"/>
                </a:cubicBezTo>
                <a:cubicBezTo>
                  <a:pt x="61" y="30"/>
                  <a:pt x="1" y="113"/>
                  <a:pt x="6" y="226"/>
                </a:cubicBezTo>
                <a:cubicBezTo>
                  <a:pt x="14" y="337"/>
                  <a:pt x="78" y="408"/>
                  <a:pt x="193" y="422"/>
                </a:cubicBezTo>
                <a:cubicBezTo>
                  <a:pt x="210" y="425"/>
                  <a:pt x="227" y="425"/>
                  <a:pt x="245" y="425"/>
                </a:cubicBezTo>
                <a:cubicBezTo>
                  <a:pt x="270" y="425"/>
                  <a:pt x="296" y="424"/>
                  <a:pt x="321" y="424"/>
                </a:cubicBezTo>
                <a:cubicBezTo>
                  <a:pt x="321" y="424"/>
                  <a:pt x="321" y="425"/>
                  <a:pt x="321" y="425"/>
                </a:cubicBezTo>
                <a:cubicBezTo>
                  <a:pt x="349" y="425"/>
                  <a:pt x="378" y="426"/>
                  <a:pt x="406" y="426"/>
                </a:cubicBezTo>
                <a:cubicBezTo>
                  <a:pt x="420" y="426"/>
                  <a:pt x="435" y="426"/>
                  <a:pt x="449" y="425"/>
                </a:cubicBezTo>
                <a:cubicBezTo>
                  <a:pt x="570" y="418"/>
                  <a:pt x="640" y="352"/>
                  <a:pt x="656" y="233"/>
                </a:cubicBezTo>
                <a:cubicBezTo>
                  <a:pt x="669" y="119"/>
                  <a:pt x="591" y="20"/>
                  <a:pt x="469" y="8"/>
                </a:cubicBezTo>
                <a:cubicBezTo>
                  <a:pt x="426" y="3"/>
                  <a:pt x="383" y="0"/>
                  <a:pt x="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6"/>
          <p:cNvSpPr/>
          <p:nvPr/>
        </p:nvSpPr>
        <p:spPr>
          <a:xfrm>
            <a:off x="1627949" y="3521003"/>
            <a:ext cx="19800" cy="12799"/>
          </a:xfrm>
          <a:custGeom>
            <a:rect b="b" l="l" r="r" t="t"/>
            <a:pathLst>
              <a:path extrusionOk="0" h="426" w="659">
                <a:moveTo>
                  <a:pt x="354" y="1"/>
                </a:moveTo>
                <a:cubicBezTo>
                  <a:pt x="343" y="1"/>
                  <a:pt x="331" y="1"/>
                  <a:pt x="320" y="1"/>
                </a:cubicBezTo>
                <a:cubicBezTo>
                  <a:pt x="106" y="1"/>
                  <a:pt x="1" y="73"/>
                  <a:pt x="2" y="217"/>
                </a:cubicBezTo>
                <a:cubicBezTo>
                  <a:pt x="3" y="356"/>
                  <a:pt x="102" y="424"/>
                  <a:pt x="311" y="424"/>
                </a:cubicBezTo>
                <a:cubicBezTo>
                  <a:pt x="315" y="424"/>
                  <a:pt x="320" y="424"/>
                  <a:pt x="324" y="424"/>
                </a:cubicBezTo>
                <a:cubicBezTo>
                  <a:pt x="352" y="424"/>
                  <a:pt x="380" y="425"/>
                  <a:pt x="408" y="425"/>
                </a:cubicBezTo>
                <a:cubicBezTo>
                  <a:pt x="427" y="425"/>
                  <a:pt x="446" y="425"/>
                  <a:pt x="465" y="423"/>
                </a:cubicBezTo>
                <a:cubicBezTo>
                  <a:pt x="578" y="408"/>
                  <a:pt x="646" y="341"/>
                  <a:pt x="651" y="227"/>
                </a:cubicBezTo>
                <a:cubicBezTo>
                  <a:pt x="659" y="106"/>
                  <a:pt x="592" y="32"/>
                  <a:pt x="474" y="9"/>
                </a:cubicBezTo>
                <a:cubicBezTo>
                  <a:pt x="435" y="2"/>
                  <a:pt x="395"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6"/>
          <p:cNvSpPr/>
          <p:nvPr/>
        </p:nvSpPr>
        <p:spPr>
          <a:xfrm>
            <a:off x="1662110" y="3493602"/>
            <a:ext cx="19890" cy="12859"/>
          </a:xfrm>
          <a:custGeom>
            <a:rect b="b" l="l" r="r" t="t"/>
            <a:pathLst>
              <a:path extrusionOk="0" h="428" w="662">
                <a:moveTo>
                  <a:pt x="384" y="0"/>
                </a:moveTo>
                <a:cubicBezTo>
                  <a:pt x="367" y="0"/>
                  <a:pt x="351" y="1"/>
                  <a:pt x="334" y="1"/>
                </a:cubicBezTo>
                <a:cubicBezTo>
                  <a:pt x="109" y="1"/>
                  <a:pt x="1" y="72"/>
                  <a:pt x="5" y="220"/>
                </a:cubicBezTo>
                <a:cubicBezTo>
                  <a:pt x="8" y="360"/>
                  <a:pt x="110" y="427"/>
                  <a:pt x="330" y="427"/>
                </a:cubicBezTo>
                <a:cubicBezTo>
                  <a:pt x="351" y="427"/>
                  <a:pt x="373" y="427"/>
                  <a:pt x="395" y="427"/>
                </a:cubicBezTo>
                <a:cubicBezTo>
                  <a:pt x="406" y="427"/>
                  <a:pt x="417" y="427"/>
                  <a:pt x="428" y="427"/>
                </a:cubicBezTo>
                <a:cubicBezTo>
                  <a:pt x="567" y="420"/>
                  <a:pt x="650" y="345"/>
                  <a:pt x="656" y="224"/>
                </a:cubicBezTo>
                <a:cubicBezTo>
                  <a:pt x="661" y="98"/>
                  <a:pt x="577" y="13"/>
                  <a:pt x="434" y="2"/>
                </a:cubicBezTo>
                <a:cubicBezTo>
                  <a:pt x="417" y="1"/>
                  <a:pt x="400" y="0"/>
                  <a:pt x="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6"/>
          <p:cNvSpPr/>
          <p:nvPr/>
        </p:nvSpPr>
        <p:spPr>
          <a:xfrm>
            <a:off x="1662200" y="3466171"/>
            <a:ext cx="19619" cy="12859"/>
          </a:xfrm>
          <a:custGeom>
            <a:rect b="b" l="l" r="r" t="t"/>
            <a:pathLst>
              <a:path extrusionOk="0" h="428" w="653">
                <a:moveTo>
                  <a:pt x="375" y="1"/>
                </a:moveTo>
                <a:cubicBezTo>
                  <a:pt x="349" y="1"/>
                  <a:pt x="322" y="1"/>
                  <a:pt x="294" y="1"/>
                </a:cubicBezTo>
                <a:cubicBezTo>
                  <a:pt x="106" y="3"/>
                  <a:pt x="2" y="79"/>
                  <a:pt x="1" y="215"/>
                </a:cubicBezTo>
                <a:cubicBezTo>
                  <a:pt x="1" y="351"/>
                  <a:pt x="103" y="426"/>
                  <a:pt x="292" y="427"/>
                </a:cubicBezTo>
                <a:lnTo>
                  <a:pt x="320" y="427"/>
                </a:lnTo>
                <a:cubicBezTo>
                  <a:pt x="339" y="427"/>
                  <a:pt x="358" y="428"/>
                  <a:pt x="377" y="428"/>
                </a:cubicBezTo>
                <a:cubicBezTo>
                  <a:pt x="396" y="428"/>
                  <a:pt x="415" y="427"/>
                  <a:pt x="434" y="426"/>
                </a:cubicBezTo>
                <a:cubicBezTo>
                  <a:pt x="568" y="419"/>
                  <a:pt x="653" y="337"/>
                  <a:pt x="653" y="218"/>
                </a:cubicBezTo>
                <a:cubicBezTo>
                  <a:pt x="653" y="97"/>
                  <a:pt x="571" y="14"/>
                  <a:pt x="436" y="3"/>
                </a:cubicBezTo>
                <a:cubicBezTo>
                  <a:pt x="416" y="1"/>
                  <a:pt x="396" y="1"/>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6"/>
          <p:cNvSpPr/>
          <p:nvPr/>
        </p:nvSpPr>
        <p:spPr>
          <a:xfrm>
            <a:off x="1627858" y="3548464"/>
            <a:ext cx="19860" cy="12829"/>
          </a:xfrm>
          <a:custGeom>
            <a:rect b="b" l="l" r="r" t="t"/>
            <a:pathLst>
              <a:path extrusionOk="0" h="427" w="661">
                <a:moveTo>
                  <a:pt x="328" y="1"/>
                </a:moveTo>
                <a:cubicBezTo>
                  <a:pt x="111" y="1"/>
                  <a:pt x="8" y="67"/>
                  <a:pt x="5" y="209"/>
                </a:cubicBezTo>
                <a:cubicBezTo>
                  <a:pt x="1" y="356"/>
                  <a:pt x="108" y="426"/>
                  <a:pt x="334" y="426"/>
                </a:cubicBezTo>
                <a:cubicBezTo>
                  <a:pt x="556" y="426"/>
                  <a:pt x="653" y="363"/>
                  <a:pt x="657" y="218"/>
                </a:cubicBezTo>
                <a:cubicBezTo>
                  <a:pt x="660" y="68"/>
                  <a:pt x="556"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6"/>
          <p:cNvSpPr/>
          <p:nvPr/>
        </p:nvSpPr>
        <p:spPr>
          <a:xfrm>
            <a:off x="1662170" y="3548464"/>
            <a:ext cx="19710" cy="12829"/>
          </a:xfrm>
          <a:custGeom>
            <a:rect b="b" l="l" r="r" t="t"/>
            <a:pathLst>
              <a:path extrusionOk="0" h="427" w="656">
                <a:moveTo>
                  <a:pt x="383" y="0"/>
                </a:moveTo>
                <a:cubicBezTo>
                  <a:pt x="366" y="0"/>
                  <a:pt x="349" y="1"/>
                  <a:pt x="333" y="1"/>
                </a:cubicBezTo>
                <a:cubicBezTo>
                  <a:pt x="107" y="1"/>
                  <a:pt x="0" y="71"/>
                  <a:pt x="3" y="217"/>
                </a:cubicBezTo>
                <a:cubicBezTo>
                  <a:pt x="4" y="359"/>
                  <a:pt x="108" y="426"/>
                  <a:pt x="326" y="426"/>
                </a:cubicBezTo>
                <a:cubicBezTo>
                  <a:pt x="342" y="426"/>
                  <a:pt x="359" y="427"/>
                  <a:pt x="376" y="427"/>
                </a:cubicBezTo>
                <a:cubicBezTo>
                  <a:pt x="392" y="427"/>
                  <a:pt x="409" y="426"/>
                  <a:pt x="425" y="425"/>
                </a:cubicBezTo>
                <a:cubicBezTo>
                  <a:pt x="572" y="417"/>
                  <a:pt x="655" y="336"/>
                  <a:pt x="654" y="210"/>
                </a:cubicBezTo>
                <a:cubicBezTo>
                  <a:pt x="652" y="89"/>
                  <a:pt x="571" y="13"/>
                  <a:pt x="432" y="2"/>
                </a:cubicBezTo>
                <a:cubicBezTo>
                  <a:pt x="416" y="1"/>
                  <a:pt x="399" y="0"/>
                  <a:pt x="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6"/>
          <p:cNvSpPr/>
          <p:nvPr/>
        </p:nvSpPr>
        <p:spPr>
          <a:xfrm>
            <a:off x="1782170" y="3548464"/>
            <a:ext cx="19499" cy="12829"/>
          </a:xfrm>
          <a:custGeom>
            <a:rect b="b" l="l" r="r" t="t"/>
            <a:pathLst>
              <a:path extrusionOk="0" h="427" w="649">
                <a:moveTo>
                  <a:pt x="376" y="0"/>
                </a:moveTo>
                <a:cubicBezTo>
                  <a:pt x="362" y="0"/>
                  <a:pt x="348" y="1"/>
                  <a:pt x="334" y="1"/>
                </a:cubicBezTo>
                <a:cubicBezTo>
                  <a:pt x="332" y="0"/>
                  <a:pt x="329" y="0"/>
                  <a:pt x="327" y="0"/>
                </a:cubicBezTo>
                <a:cubicBezTo>
                  <a:pt x="103" y="0"/>
                  <a:pt x="2" y="67"/>
                  <a:pt x="2" y="214"/>
                </a:cubicBezTo>
                <a:cubicBezTo>
                  <a:pt x="1" y="362"/>
                  <a:pt x="103" y="426"/>
                  <a:pt x="366" y="426"/>
                </a:cubicBezTo>
                <a:cubicBezTo>
                  <a:pt x="376" y="426"/>
                  <a:pt x="418" y="426"/>
                  <a:pt x="461" y="422"/>
                </a:cubicBezTo>
                <a:cubicBezTo>
                  <a:pt x="581" y="407"/>
                  <a:pt x="647" y="335"/>
                  <a:pt x="649" y="214"/>
                </a:cubicBezTo>
                <a:cubicBezTo>
                  <a:pt x="649" y="92"/>
                  <a:pt x="580" y="23"/>
                  <a:pt x="461" y="5"/>
                </a:cubicBezTo>
                <a:cubicBezTo>
                  <a:pt x="433" y="1"/>
                  <a:pt x="405" y="0"/>
                  <a:pt x="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6"/>
          <p:cNvSpPr/>
          <p:nvPr/>
        </p:nvSpPr>
        <p:spPr>
          <a:xfrm>
            <a:off x="1813086" y="3548434"/>
            <a:ext cx="19469" cy="12949"/>
          </a:xfrm>
          <a:custGeom>
            <a:rect b="b" l="l" r="r" t="t"/>
            <a:pathLst>
              <a:path extrusionOk="0" h="431" w="648">
                <a:moveTo>
                  <a:pt x="333" y="1"/>
                </a:moveTo>
                <a:cubicBezTo>
                  <a:pt x="280" y="1"/>
                  <a:pt x="228" y="3"/>
                  <a:pt x="176" y="10"/>
                </a:cubicBezTo>
                <a:cubicBezTo>
                  <a:pt x="63" y="25"/>
                  <a:pt x="1" y="101"/>
                  <a:pt x="2" y="215"/>
                </a:cubicBezTo>
                <a:cubicBezTo>
                  <a:pt x="2" y="329"/>
                  <a:pt x="63" y="401"/>
                  <a:pt x="176" y="420"/>
                </a:cubicBezTo>
                <a:cubicBezTo>
                  <a:pt x="223" y="429"/>
                  <a:pt x="271" y="427"/>
                  <a:pt x="317" y="430"/>
                </a:cubicBezTo>
                <a:cubicBezTo>
                  <a:pt x="317" y="429"/>
                  <a:pt x="317" y="426"/>
                  <a:pt x="317" y="425"/>
                </a:cubicBezTo>
                <a:cubicBezTo>
                  <a:pt x="345" y="425"/>
                  <a:pt x="374" y="426"/>
                  <a:pt x="402" y="426"/>
                </a:cubicBezTo>
                <a:cubicBezTo>
                  <a:pt x="417" y="426"/>
                  <a:pt x="431" y="426"/>
                  <a:pt x="445" y="425"/>
                </a:cubicBezTo>
                <a:cubicBezTo>
                  <a:pt x="571" y="411"/>
                  <a:pt x="647" y="330"/>
                  <a:pt x="647" y="214"/>
                </a:cubicBezTo>
                <a:cubicBezTo>
                  <a:pt x="647" y="98"/>
                  <a:pt x="571" y="14"/>
                  <a:pt x="444" y="4"/>
                </a:cubicBezTo>
                <a:cubicBezTo>
                  <a:pt x="407" y="2"/>
                  <a:pt x="370"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6"/>
          <p:cNvSpPr/>
          <p:nvPr/>
        </p:nvSpPr>
        <p:spPr>
          <a:xfrm>
            <a:off x="1751223" y="3548374"/>
            <a:ext cx="19740" cy="12949"/>
          </a:xfrm>
          <a:custGeom>
            <a:rect b="b" l="l" r="r" t="t"/>
            <a:pathLst>
              <a:path extrusionOk="0" h="431" w="657">
                <a:moveTo>
                  <a:pt x="332" y="1"/>
                </a:moveTo>
                <a:cubicBezTo>
                  <a:pt x="332" y="2"/>
                  <a:pt x="332" y="4"/>
                  <a:pt x="332" y="5"/>
                </a:cubicBezTo>
                <a:cubicBezTo>
                  <a:pt x="307" y="5"/>
                  <a:pt x="282" y="4"/>
                  <a:pt x="256" y="4"/>
                </a:cubicBezTo>
                <a:cubicBezTo>
                  <a:pt x="244" y="4"/>
                  <a:pt x="231" y="4"/>
                  <a:pt x="218" y="5"/>
                </a:cubicBezTo>
                <a:cubicBezTo>
                  <a:pt x="88" y="18"/>
                  <a:pt x="1" y="106"/>
                  <a:pt x="3" y="221"/>
                </a:cubicBezTo>
                <a:cubicBezTo>
                  <a:pt x="8" y="334"/>
                  <a:pt x="89" y="418"/>
                  <a:pt x="216" y="427"/>
                </a:cubicBezTo>
                <a:cubicBezTo>
                  <a:pt x="252" y="429"/>
                  <a:pt x="289" y="430"/>
                  <a:pt x="325" y="430"/>
                </a:cubicBezTo>
                <a:cubicBezTo>
                  <a:pt x="374" y="430"/>
                  <a:pt x="422" y="428"/>
                  <a:pt x="470" y="422"/>
                </a:cubicBezTo>
                <a:cubicBezTo>
                  <a:pt x="584" y="411"/>
                  <a:pt x="649" y="341"/>
                  <a:pt x="653" y="226"/>
                </a:cubicBezTo>
                <a:cubicBezTo>
                  <a:pt x="657" y="105"/>
                  <a:pt x="592" y="30"/>
                  <a:pt x="473" y="9"/>
                </a:cubicBezTo>
                <a:cubicBezTo>
                  <a:pt x="426" y="2"/>
                  <a:pt x="379" y="4"/>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4" name="Google Shape;1534;p66"/>
          <p:cNvGrpSpPr/>
          <p:nvPr/>
        </p:nvGrpSpPr>
        <p:grpSpPr>
          <a:xfrm>
            <a:off x="793599" y="3357078"/>
            <a:ext cx="287441" cy="438327"/>
            <a:chOff x="793599" y="3357078"/>
            <a:chExt cx="287441" cy="438327"/>
          </a:xfrm>
        </p:grpSpPr>
        <p:sp>
          <p:nvSpPr>
            <p:cNvPr id="1535" name="Google Shape;1535;p66"/>
            <p:cNvSpPr/>
            <p:nvPr/>
          </p:nvSpPr>
          <p:spPr>
            <a:xfrm>
              <a:off x="793599" y="3357078"/>
              <a:ext cx="139108" cy="246249"/>
            </a:xfrm>
            <a:custGeom>
              <a:rect b="b" l="l" r="r" t="t"/>
              <a:pathLst>
                <a:path extrusionOk="0" h="8196" w="4630">
                  <a:moveTo>
                    <a:pt x="2313" y="7280"/>
                  </a:moveTo>
                  <a:cubicBezTo>
                    <a:pt x="2453" y="7280"/>
                    <a:pt x="2594" y="7281"/>
                    <a:pt x="2734" y="7284"/>
                  </a:cubicBezTo>
                  <a:cubicBezTo>
                    <a:pt x="2885" y="7288"/>
                    <a:pt x="2961" y="7384"/>
                    <a:pt x="2966" y="7537"/>
                  </a:cubicBezTo>
                  <a:cubicBezTo>
                    <a:pt x="2969" y="7607"/>
                    <a:pt x="2968" y="7678"/>
                    <a:pt x="2968" y="7759"/>
                  </a:cubicBezTo>
                  <a:lnTo>
                    <a:pt x="1571" y="7759"/>
                  </a:lnTo>
                  <a:cubicBezTo>
                    <a:pt x="1571" y="7673"/>
                    <a:pt x="1565" y="7593"/>
                    <a:pt x="1572" y="7516"/>
                  </a:cubicBezTo>
                  <a:cubicBezTo>
                    <a:pt x="1585" y="7381"/>
                    <a:pt x="1661" y="7290"/>
                    <a:pt x="1797" y="7286"/>
                  </a:cubicBezTo>
                  <a:cubicBezTo>
                    <a:pt x="1969" y="7282"/>
                    <a:pt x="2141" y="7280"/>
                    <a:pt x="2313" y="7280"/>
                  </a:cubicBezTo>
                  <a:close/>
                  <a:moveTo>
                    <a:pt x="741" y="0"/>
                  </a:moveTo>
                  <a:cubicBezTo>
                    <a:pt x="730" y="9"/>
                    <a:pt x="719" y="19"/>
                    <a:pt x="706" y="23"/>
                  </a:cubicBezTo>
                  <a:cubicBezTo>
                    <a:pt x="235" y="163"/>
                    <a:pt x="1" y="474"/>
                    <a:pt x="1" y="965"/>
                  </a:cubicBezTo>
                  <a:cubicBezTo>
                    <a:pt x="1" y="3059"/>
                    <a:pt x="1" y="5152"/>
                    <a:pt x="1" y="7246"/>
                  </a:cubicBezTo>
                  <a:cubicBezTo>
                    <a:pt x="2" y="7807"/>
                    <a:pt x="374" y="8189"/>
                    <a:pt x="935" y="8192"/>
                  </a:cubicBezTo>
                  <a:cubicBezTo>
                    <a:pt x="1340" y="8195"/>
                    <a:pt x="1744" y="8196"/>
                    <a:pt x="2148" y="8196"/>
                  </a:cubicBezTo>
                  <a:cubicBezTo>
                    <a:pt x="2637" y="8196"/>
                    <a:pt x="3125" y="8194"/>
                    <a:pt x="3613" y="8194"/>
                  </a:cubicBezTo>
                  <a:cubicBezTo>
                    <a:pt x="3822" y="8194"/>
                    <a:pt x="4015" y="8137"/>
                    <a:pt x="4185" y="8009"/>
                  </a:cubicBezTo>
                  <a:cubicBezTo>
                    <a:pt x="4467" y="7793"/>
                    <a:pt x="4629" y="7350"/>
                    <a:pt x="4524" y="7013"/>
                  </a:cubicBezTo>
                  <a:cubicBezTo>
                    <a:pt x="4503" y="6947"/>
                    <a:pt x="4403" y="6881"/>
                    <a:pt x="4328" y="6864"/>
                  </a:cubicBezTo>
                  <a:cubicBezTo>
                    <a:pt x="4315" y="6860"/>
                    <a:pt x="4301" y="6859"/>
                    <a:pt x="4288" y="6859"/>
                  </a:cubicBezTo>
                  <a:cubicBezTo>
                    <a:pt x="4206" y="6859"/>
                    <a:pt x="4143" y="6925"/>
                    <a:pt x="4123" y="7016"/>
                  </a:cubicBezTo>
                  <a:cubicBezTo>
                    <a:pt x="4108" y="7094"/>
                    <a:pt x="4110" y="7176"/>
                    <a:pt x="4110" y="7256"/>
                  </a:cubicBezTo>
                  <a:cubicBezTo>
                    <a:pt x="4105" y="7567"/>
                    <a:pt x="3890" y="7775"/>
                    <a:pt x="3609" y="7775"/>
                  </a:cubicBezTo>
                  <a:cubicBezTo>
                    <a:pt x="3541" y="7775"/>
                    <a:pt x="3469" y="7762"/>
                    <a:pt x="3395" y="7737"/>
                  </a:cubicBezTo>
                  <a:cubicBezTo>
                    <a:pt x="3395" y="7672"/>
                    <a:pt x="3396" y="7606"/>
                    <a:pt x="3395" y="7540"/>
                  </a:cubicBezTo>
                  <a:cubicBezTo>
                    <a:pt x="3389" y="7149"/>
                    <a:pt x="3134" y="6872"/>
                    <a:pt x="2741" y="6857"/>
                  </a:cubicBezTo>
                  <a:cubicBezTo>
                    <a:pt x="2586" y="6851"/>
                    <a:pt x="2430" y="6847"/>
                    <a:pt x="2273" y="6847"/>
                  </a:cubicBezTo>
                  <a:cubicBezTo>
                    <a:pt x="2102" y="6847"/>
                    <a:pt x="1930" y="6851"/>
                    <a:pt x="1759" y="6861"/>
                  </a:cubicBezTo>
                  <a:cubicBezTo>
                    <a:pt x="1402" y="6882"/>
                    <a:pt x="1152" y="7163"/>
                    <a:pt x="1142" y="7522"/>
                  </a:cubicBezTo>
                  <a:cubicBezTo>
                    <a:pt x="1140" y="7600"/>
                    <a:pt x="1142" y="7679"/>
                    <a:pt x="1142" y="7752"/>
                  </a:cubicBezTo>
                  <a:cubicBezTo>
                    <a:pt x="1081" y="7762"/>
                    <a:pt x="1024" y="7767"/>
                    <a:pt x="970" y="7767"/>
                  </a:cubicBezTo>
                  <a:cubicBezTo>
                    <a:pt x="621" y="7767"/>
                    <a:pt x="420" y="7558"/>
                    <a:pt x="422" y="7146"/>
                  </a:cubicBezTo>
                  <a:cubicBezTo>
                    <a:pt x="436" y="5086"/>
                    <a:pt x="428" y="3025"/>
                    <a:pt x="428" y="965"/>
                  </a:cubicBezTo>
                  <a:cubicBezTo>
                    <a:pt x="428" y="612"/>
                    <a:pt x="612" y="429"/>
                    <a:pt x="963" y="429"/>
                  </a:cubicBezTo>
                  <a:cubicBezTo>
                    <a:pt x="1828" y="428"/>
                    <a:pt x="2692" y="428"/>
                    <a:pt x="3557" y="428"/>
                  </a:cubicBezTo>
                  <a:cubicBezTo>
                    <a:pt x="3936" y="428"/>
                    <a:pt x="4109" y="603"/>
                    <a:pt x="4109" y="987"/>
                  </a:cubicBezTo>
                  <a:cubicBezTo>
                    <a:pt x="4110" y="1766"/>
                    <a:pt x="4109" y="2545"/>
                    <a:pt x="4109" y="3323"/>
                  </a:cubicBezTo>
                  <a:cubicBezTo>
                    <a:pt x="4109" y="4244"/>
                    <a:pt x="4109" y="5165"/>
                    <a:pt x="4110" y="6087"/>
                  </a:cubicBezTo>
                  <a:cubicBezTo>
                    <a:pt x="4110" y="6266"/>
                    <a:pt x="4188" y="6362"/>
                    <a:pt x="4326" y="6362"/>
                  </a:cubicBezTo>
                  <a:cubicBezTo>
                    <a:pt x="4466" y="6362"/>
                    <a:pt x="4536" y="6271"/>
                    <a:pt x="4536" y="6085"/>
                  </a:cubicBezTo>
                  <a:cubicBezTo>
                    <a:pt x="4538" y="5895"/>
                    <a:pt x="4536" y="5706"/>
                    <a:pt x="4536" y="5516"/>
                  </a:cubicBezTo>
                  <a:cubicBezTo>
                    <a:pt x="4536" y="3996"/>
                    <a:pt x="4535" y="2477"/>
                    <a:pt x="4538" y="958"/>
                  </a:cubicBezTo>
                  <a:cubicBezTo>
                    <a:pt x="4539" y="619"/>
                    <a:pt x="4421" y="345"/>
                    <a:pt x="4137" y="156"/>
                  </a:cubicBezTo>
                  <a:cubicBezTo>
                    <a:pt x="4033" y="86"/>
                    <a:pt x="3907" y="51"/>
                    <a:pt x="3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6"/>
            <p:cNvSpPr/>
            <p:nvPr/>
          </p:nvSpPr>
          <p:spPr>
            <a:xfrm>
              <a:off x="940429" y="3549185"/>
              <a:ext cx="140611" cy="246219"/>
            </a:xfrm>
            <a:custGeom>
              <a:rect b="b" l="l" r="r" t="t"/>
              <a:pathLst>
                <a:path extrusionOk="0" h="8195" w="4680">
                  <a:moveTo>
                    <a:pt x="3097" y="436"/>
                  </a:moveTo>
                  <a:cubicBezTo>
                    <a:pt x="3097" y="539"/>
                    <a:pt x="3110" y="637"/>
                    <a:pt x="3093" y="731"/>
                  </a:cubicBezTo>
                  <a:cubicBezTo>
                    <a:pt x="3073" y="856"/>
                    <a:pt x="2976" y="913"/>
                    <a:pt x="2857" y="914"/>
                  </a:cubicBezTo>
                  <a:cubicBezTo>
                    <a:pt x="2697" y="916"/>
                    <a:pt x="2538" y="918"/>
                    <a:pt x="2378" y="918"/>
                  </a:cubicBezTo>
                  <a:cubicBezTo>
                    <a:pt x="2239" y="918"/>
                    <a:pt x="2100" y="917"/>
                    <a:pt x="1962" y="914"/>
                  </a:cubicBezTo>
                  <a:cubicBezTo>
                    <a:pt x="1803" y="910"/>
                    <a:pt x="1720" y="821"/>
                    <a:pt x="1709" y="664"/>
                  </a:cubicBezTo>
                  <a:cubicBezTo>
                    <a:pt x="1704" y="594"/>
                    <a:pt x="1709" y="523"/>
                    <a:pt x="1709" y="436"/>
                  </a:cubicBezTo>
                  <a:close/>
                  <a:moveTo>
                    <a:pt x="1249" y="1"/>
                  </a:moveTo>
                  <a:cubicBezTo>
                    <a:pt x="1147" y="1"/>
                    <a:pt x="1045" y="3"/>
                    <a:pt x="944" y="12"/>
                  </a:cubicBezTo>
                  <a:cubicBezTo>
                    <a:pt x="391" y="64"/>
                    <a:pt x="1" y="641"/>
                    <a:pt x="147" y="1177"/>
                  </a:cubicBezTo>
                  <a:cubicBezTo>
                    <a:pt x="176" y="1281"/>
                    <a:pt x="244" y="1338"/>
                    <a:pt x="346" y="1338"/>
                  </a:cubicBezTo>
                  <a:cubicBezTo>
                    <a:pt x="353" y="1338"/>
                    <a:pt x="360" y="1338"/>
                    <a:pt x="368" y="1337"/>
                  </a:cubicBezTo>
                  <a:cubicBezTo>
                    <a:pt x="483" y="1329"/>
                    <a:pt x="550" y="1263"/>
                    <a:pt x="560" y="1146"/>
                  </a:cubicBezTo>
                  <a:cubicBezTo>
                    <a:pt x="566" y="1086"/>
                    <a:pt x="563" y="1022"/>
                    <a:pt x="564" y="962"/>
                  </a:cubicBezTo>
                  <a:cubicBezTo>
                    <a:pt x="568" y="634"/>
                    <a:pt x="775" y="424"/>
                    <a:pt x="1066" y="424"/>
                  </a:cubicBezTo>
                  <a:cubicBezTo>
                    <a:pt x="1133" y="424"/>
                    <a:pt x="1205" y="435"/>
                    <a:pt x="1280" y="459"/>
                  </a:cubicBezTo>
                  <a:cubicBezTo>
                    <a:pt x="1280" y="530"/>
                    <a:pt x="1277" y="606"/>
                    <a:pt x="1281" y="681"/>
                  </a:cubicBezTo>
                  <a:cubicBezTo>
                    <a:pt x="1302" y="1060"/>
                    <a:pt x="1554" y="1324"/>
                    <a:pt x="1933" y="1339"/>
                  </a:cubicBezTo>
                  <a:cubicBezTo>
                    <a:pt x="2083" y="1344"/>
                    <a:pt x="2233" y="1347"/>
                    <a:pt x="2382" y="1347"/>
                  </a:cubicBezTo>
                  <a:cubicBezTo>
                    <a:pt x="2569" y="1347"/>
                    <a:pt x="2756" y="1342"/>
                    <a:pt x="2943" y="1331"/>
                  </a:cubicBezTo>
                  <a:cubicBezTo>
                    <a:pt x="3252" y="1313"/>
                    <a:pt x="3487" y="1069"/>
                    <a:pt x="3525" y="762"/>
                  </a:cubicBezTo>
                  <a:cubicBezTo>
                    <a:pt x="3539" y="660"/>
                    <a:pt x="3537" y="554"/>
                    <a:pt x="3544" y="445"/>
                  </a:cubicBezTo>
                  <a:cubicBezTo>
                    <a:pt x="3606" y="436"/>
                    <a:pt x="3664" y="431"/>
                    <a:pt x="3718" y="431"/>
                  </a:cubicBezTo>
                  <a:cubicBezTo>
                    <a:pt x="4067" y="431"/>
                    <a:pt x="4251" y="615"/>
                    <a:pt x="4251" y="965"/>
                  </a:cubicBezTo>
                  <a:cubicBezTo>
                    <a:pt x="4253" y="3053"/>
                    <a:pt x="4253" y="5142"/>
                    <a:pt x="4251" y="7232"/>
                  </a:cubicBezTo>
                  <a:cubicBezTo>
                    <a:pt x="4251" y="7582"/>
                    <a:pt x="4063" y="7768"/>
                    <a:pt x="3713" y="7768"/>
                  </a:cubicBezTo>
                  <a:lnTo>
                    <a:pt x="1151" y="7768"/>
                  </a:lnTo>
                  <a:cubicBezTo>
                    <a:pt x="733" y="7768"/>
                    <a:pt x="564" y="7599"/>
                    <a:pt x="564" y="7180"/>
                  </a:cubicBezTo>
                  <a:cubicBezTo>
                    <a:pt x="564" y="5513"/>
                    <a:pt x="564" y="3847"/>
                    <a:pt x="563" y="2180"/>
                  </a:cubicBezTo>
                  <a:cubicBezTo>
                    <a:pt x="563" y="2124"/>
                    <a:pt x="566" y="2067"/>
                    <a:pt x="559" y="2010"/>
                  </a:cubicBezTo>
                  <a:cubicBezTo>
                    <a:pt x="542" y="1902"/>
                    <a:pt x="474" y="1842"/>
                    <a:pt x="366" y="1835"/>
                  </a:cubicBezTo>
                  <a:cubicBezTo>
                    <a:pt x="360" y="1834"/>
                    <a:pt x="353" y="1834"/>
                    <a:pt x="347" y="1834"/>
                  </a:cubicBezTo>
                  <a:cubicBezTo>
                    <a:pt x="249" y="1834"/>
                    <a:pt x="180" y="1885"/>
                    <a:pt x="153" y="1984"/>
                  </a:cubicBezTo>
                  <a:cubicBezTo>
                    <a:pt x="138" y="2027"/>
                    <a:pt x="137" y="2076"/>
                    <a:pt x="137" y="2124"/>
                  </a:cubicBezTo>
                  <a:cubicBezTo>
                    <a:pt x="136" y="3828"/>
                    <a:pt x="136" y="5533"/>
                    <a:pt x="137" y="7236"/>
                  </a:cubicBezTo>
                  <a:cubicBezTo>
                    <a:pt x="137" y="7820"/>
                    <a:pt x="519" y="8195"/>
                    <a:pt x="1104" y="8195"/>
                  </a:cubicBezTo>
                  <a:lnTo>
                    <a:pt x="3696" y="8195"/>
                  </a:lnTo>
                  <a:cubicBezTo>
                    <a:pt x="4307" y="8195"/>
                    <a:pt x="4679" y="7824"/>
                    <a:pt x="4679" y="7208"/>
                  </a:cubicBezTo>
                  <a:cubicBezTo>
                    <a:pt x="4680" y="5134"/>
                    <a:pt x="4680" y="3059"/>
                    <a:pt x="4679" y="984"/>
                  </a:cubicBezTo>
                  <a:cubicBezTo>
                    <a:pt x="4679" y="371"/>
                    <a:pt x="4307" y="3"/>
                    <a:pt x="3693" y="2"/>
                  </a:cubicBezTo>
                  <a:cubicBezTo>
                    <a:pt x="3446" y="1"/>
                    <a:pt x="3199" y="1"/>
                    <a:pt x="2952" y="1"/>
                  </a:cubicBezTo>
                  <a:cubicBezTo>
                    <a:pt x="2459" y="1"/>
                    <a:pt x="1965" y="2"/>
                    <a:pt x="1471" y="2"/>
                  </a:cubicBezTo>
                  <a:cubicBezTo>
                    <a:pt x="1397" y="2"/>
                    <a:pt x="1323" y="1"/>
                    <a:pt x="1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6"/>
            <p:cNvSpPr/>
            <p:nvPr/>
          </p:nvSpPr>
          <p:spPr>
            <a:xfrm>
              <a:off x="971886" y="3700221"/>
              <a:ext cx="81813" cy="60931"/>
            </a:xfrm>
            <a:custGeom>
              <a:rect b="b" l="l" r="r" t="t"/>
              <a:pathLst>
                <a:path extrusionOk="0" h="2028" w="2723">
                  <a:moveTo>
                    <a:pt x="2281" y="440"/>
                  </a:moveTo>
                  <a:lnTo>
                    <a:pt x="2281" y="1596"/>
                  </a:lnTo>
                  <a:lnTo>
                    <a:pt x="445" y="1596"/>
                  </a:lnTo>
                  <a:lnTo>
                    <a:pt x="445" y="440"/>
                  </a:lnTo>
                  <a:close/>
                  <a:moveTo>
                    <a:pt x="1800" y="1"/>
                  </a:moveTo>
                  <a:cubicBezTo>
                    <a:pt x="1653" y="1"/>
                    <a:pt x="1506" y="1"/>
                    <a:pt x="1359" y="1"/>
                  </a:cubicBezTo>
                  <a:cubicBezTo>
                    <a:pt x="1069" y="1"/>
                    <a:pt x="780" y="1"/>
                    <a:pt x="490" y="3"/>
                  </a:cubicBezTo>
                  <a:cubicBezTo>
                    <a:pt x="184" y="4"/>
                    <a:pt x="8" y="178"/>
                    <a:pt x="5" y="489"/>
                  </a:cubicBezTo>
                  <a:cubicBezTo>
                    <a:pt x="1" y="839"/>
                    <a:pt x="1" y="1190"/>
                    <a:pt x="5" y="1542"/>
                  </a:cubicBezTo>
                  <a:cubicBezTo>
                    <a:pt x="8" y="1848"/>
                    <a:pt x="189" y="2027"/>
                    <a:pt x="496" y="2027"/>
                  </a:cubicBezTo>
                  <a:cubicBezTo>
                    <a:pt x="785" y="2027"/>
                    <a:pt x="1074" y="2028"/>
                    <a:pt x="1363" y="2028"/>
                  </a:cubicBezTo>
                  <a:cubicBezTo>
                    <a:pt x="1652" y="2028"/>
                    <a:pt x="1942" y="2027"/>
                    <a:pt x="2232" y="2027"/>
                  </a:cubicBezTo>
                  <a:cubicBezTo>
                    <a:pt x="2530" y="2025"/>
                    <a:pt x="2714" y="1848"/>
                    <a:pt x="2717" y="1552"/>
                  </a:cubicBezTo>
                  <a:cubicBezTo>
                    <a:pt x="2722" y="1190"/>
                    <a:pt x="2722" y="830"/>
                    <a:pt x="2717" y="469"/>
                  </a:cubicBezTo>
                  <a:cubicBezTo>
                    <a:pt x="2712" y="177"/>
                    <a:pt x="2534" y="4"/>
                    <a:pt x="2241" y="3"/>
                  </a:cubicBezTo>
                  <a:cubicBezTo>
                    <a:pt x="2095" y="1"/>
                    <a:pt x="1947" y="1"/>
                    <a:pt x="1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6"/>
            <p:cNvSpPr/>
            <p:nvPr/>
          </p:nvSpPr>
          <p:spPr>
            <a:xfrm>
              <a:off x="820970" y="3391299"/>
              <a:ext cx="81572" cy="60961"/>
            </a:xfrm>
            <a:custGeom>
              <a:rect b="b" l="l" r="r" t="t"/>
              <a:pathLst>
                <a:path extrusionOk="0" h="2029" w="2715">
                  <a:moveTo>
                    <a:pt x="2272" y="440"/>
                  </a:moveTo>
                  <a:lnTo>
                    <a:pt x="2272" y="1597"/>
                  </a:lnTo>
                  <a:lnTo>
                    <a:pt x="442" y="1597"/>
                  </a:lnTo>
                  <a:lnTo>
                    <a:pt x="442" y="440"/>
                  </a:lnTo>
                  <a:close/>
                  <a:moveTo>
                    <a:pt x="1357" y="1"/>
                  </a:moveTo>
                  <a:cubicBezTo>
                    <a:pt x="1060" y="1"/>
                    <a:pt x="764" y="1"/>
                    <a:pt x="467" y="3"/>
                  </a:cubicBezTo>
                  <a:cubicBezTo>
                    <a:pt x="190" y="4"/>
                    <a:pt x="6" y="193"/>
                    <a:pt x="3" y="471"/>
                  </a:cubicBezTo>
                  <a:cubicBezTo>
                    <a:pt x="0" y="832"/>
                    <a:pt x="2" y="1192"/>
                    <a:pt x="3" y="1553"/>
                  </a:cubicBezTo>
                  <a:cubicBezTo>
                    <a:pt x="5" y="1843"/>
                    <a:pt x="184" y="2025"/>
                    <a:pt x="473" y="2027"/>
                  </a:cubicBezTo>
                  <a:cubicBezTo>
                    <a:pt x="620" y="2028"/>
                    <a:pt x="766" y="2029"/>
                    <a:pt x="913" y="2029"/>
                  </a:cubicBezTo>
                  <a:cubicBezTo>
                    <a:pt x="1060" y="2029"/>
                    <a:pt x="1207" y="2028"/>
                    <a:pt x="1354" y="2028"/>
                  </a:cubicBezTo>
                  <a:cubicBezTo>
                    <a:pt x="1504" y="2028"/>
                    <a:pt x="1653" y="2029"/>
                    <a:pt x="1803" y="2029"/>
                  </a:cubicBezTo>
                  <a:cubicBezTo>
                    <a:pt x="1952" y="2029"/>
                    <a:pt x="2102" y="2028"/>
                    <a:pt x="2251" y="2027"/>
                  </a:cubicBezTo>
                  <a:cubicBezTo>
                    <a:pt x="2532" y="2024"/>
                    <a:pt x="2710" y="1845"/>
                    <a:pt x="2712" y="1562"/>
                  </a:cubicBezTo>
                  <a:cubicBezTo>
                    <a:pt x="2715" y="1196"/>
                    <a:pt x="2715" y="831"/>
                    <a:pt x="2712" y="467"/>
                  </a:cubicBezTo>
                  <a:cubicBezTo>
                    <a:pt x="2710" y="187"/>
                    <a:pt x="2528" y="4"/>
                    <a:pt x="2246" y="3"/>
                  </a:cubicBezTo>
                  <a:cubicBezTo>
                    <a:pt x="1950" y="1"/>
                    <a:pt x="1653" y="1"/>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6"/>
            <p:cNvSpPr/>
            <p:nvPr/>
          </p:nvSpPr>
          <p:spPr>
            <a:xfrm>
              <a:off x="944245" y="3467763"/>
              <a:ext cx="90435" cy="66760"/>
            </a:xfrm>
            <a:custGeom>
              <a:rect b="b" l="l" r="r" t="t"/>
              <a:pathLst>
                <a:path extrusionOk="0" h="2222" w="3010">
                  <a:moveTo>
                    <a:pt x="227" y="0"/>
                  </a:moveTo>
                  <a:cubicBezTo>
                    <a:pt x="117" y="9"/>
                    <a:pt x="34" y="65"/>
                    <a:pt x="17" y="186"/>
                  </a:cubicBezTo>
                  <a:cubicBezTo>
                    <a:pt x="0" y="298"/>
                    <a:pt x="55" y="379"/>
                    <a:pt x="163" y="416"/>
                  </a:cubicBezTo>
                  <a:cubicBezTo>
                    <a:pt x="203" y="431"/>
                    <a:pt x="246" y="436"/>
                    <a:pt x="288" y="443"/>
                  </a:cubicBezTo>
                  <a:cubicBezTo>
                    <a:pt x="879" y="537"/>
                    <a:pt x="1399" y="783"/>
                    <a:pt x="1854" y="1170"/>
                  </a:cubicBezTo>
                  <a:cubicBezTo>
                    <a:pt x="2158" y="1427"/>
                    <a:pt x="2402" y="1732"/>
                    <a:pt x="2594" y="2082"/>
                  </a:cubicBezTo>
                  <a:cubicBezTo>
                    <a:pt x="2636" y="2159"/>
                    <a:pt x="2694" y="2221"/>
                    <a:pt x="2775" y="2221"/>
                  </a:cubicBezTo>
                  <a:cubicBezTo>
                    <a:pt x="2789" y="2221"/>
                    <a:pt x="2803" y="2220"/>
                    <a:pt x="2818" y="2216"/>
                  </a:cubicBezTo>
                  <a:cubicBezTo>
                    <a:pt x="2883" y="2199"/>
                    <a:pt x="2966" y="2147"/>
                    <a:pt x="2986" y="2091"/>
                  </a:cubicBezTo>
                  <a:cubicBezTo>
                    <a:pt x="3010" y="2026"/>
                    <a:pt x="2993" y="1929"/>
                    <a:pt x="2959" y="1866"/>
                  </a:cubicBezTo>
                  <a:cubicBezTo>
                    <a:pt x="2598" y="1206"/>
                    <a:pt x="2081" y="706"/>
                    <a:pt x="1411" y="364"/>
                  </a:cubicBezTo>
                  <a:cubicBezTo>
                    <a:pt x="1040" y="175"/>
                    <a:pt x="648" y="55"/>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6"/>
            <p:cNvSpPr/>
            <p:nvPr/>
          </p:nvSpPr>
          <p:spPr>
            <a:xfrm>
              <a:off x="838366" y="3617958"/>
              <a:ext cx="92148" cy="66640"/>
            </a:xfrm>
            <a:custGeom>
              <a:rect b="b" l="l" r="r" t="t"/>
              <a:pathLst>
                <a:path extrusionOk="0" h="2218" w="3067">
                  <a:moveTo>
                    <a:pt x="279" y="1"/>
                  </a:moveTo>
                  <a:cubicBezTo>
                    <a:pt x="276" y="1"/>
                    <a:pt x="272" y="1"/>
                    <a:pt x="269" y="1"/>
                  </a:cubicBezTo>
                  <a:cubicBezTo>
                    <a:pt x="81" y="7"/>
                    <a:pt x="0" y="174"/>
                    <a:pt x="93" y="345"/>
                  </a:cubicBezTo>
                  <a:cubicBezTo>
                    <a:pt x="324" y="773"/>
                    <a:pt x="629" y="1138"/>
                    <a:pt x="1007" y="1442"/>
                  </a:cubicBezTo>
                  <a:cubicBezTo>
                    <a:pt x="1528" y="1862"/>
                    <a:pt x="2120" y="2119"/>
                    <a:pt x="2784" y="2215"/>
                  </a:cubicBezTo>
                  <a:cubicBezTo>
                    <a:pt x="2798" y="2217"/>
                    <a:pt x="2812" y="2218"/>
                    <a:pt x="2826" y="2218"/>
                  </a:cubicBezTo>
                  <a:cubicBezTo>
                    <a:pt x="2938" y="2218"/>
                    <a:pt x="3022" y="2153"/>
                    <a:pt x="3042" y="2050"/>
                  </a:cubicBezTo>
                  <a:cubicBezTo>
                    <a:pt x="3066" y="1924"/>
                    <a:pt x="2997" y="1831"/>
                    <a:pt x="2855" y="1797"/>
                  </a:cubicBezTo>
                  <a:cubicBezTo>
                    <a:pt x="2823" y="1789"/>
                    <a:pt x="2791" y="1782"/>
                    <a:pt x="2758" y="1778"/>
                  </a:cubicBezTo>
                  <a:cubicBezTo>
                    <a:pt x="2331" y="1707"/>
                    <a:pt x="1937" y="1554"/>
                    <a:pt x="1572" y="1322"/>
                  </a:cubicBezTo>
                  <a:cubicBezTo>
                    <a:pt x="1115" y="1033"/>
                    <a:pt x="754" y="650"/>
                    <a:pt x="488" y="178"/>
                  </a:cubicBezTo>
                  <a:cubicBezTo>
                    <a:pt x="438" y="87"/>
                    <a:pt x="385"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6"/>
            <p:cNvSpPr/>
            <p:nvPr/>
          </p:nvSpPr>
          <p:spPr>
            <a:xfrm>
              <a:off x="824846" y="3522145"/>
              <a:ext cx="73821" cy="19289"/>
            </a:xfrm>
            <a:custGeom>
              <a:rect b="b" l="l" r="r" t="t"/>
              <a:pathLst>
                <a:path extrusionOk="0" h="642" w="2457">
                  <a:moveTo>
                    <a:pt x="237" y="1"/>
                  </a:moveTo>
                  <a:cubicBezTo>
                    <a:pt x="155" y="1"/>
                    <a:pt x="92" y="42"/>
                    <a:pt x="57" y="119"/>
                  </a:cubicBezTo>
                  <a:cubicBezTo>
                    <a:pt x="1" y="241"/>
                    <a:pt x="54" y="354"/>
                    <a:pt x="206" y="423"/>
                  </a:cubicBezTo>
                  <a:cubicBezTo>
                    <a:pt x="523" y="566"/>
                    <a:pt x="857" y="642"/>
                    <a:pt x="1123" y="642"/>
                  </a:cubicBezTo>
                  <a:cubicBezTo>
                    <a:pt x="1128" y="642"/>
                    <a:pt x="1133" y="642"/>
                    <a:pt x="1138" y="642"/>
                  </a:cubicBezTo>
                  <a:cubicBezTo>
                    <a:pt x="1142" y="642"/>
                    <a:pt x="1146" y="642"/>
                    <a:pt x="1150" y="642"/>
                  </a:cubicBezTo>
                  <a:cubicBezTo>
                    <a:pt x="1590" y="642"/>
                    <a:pt x="1939" y="567"/>
                    <a:pt x="2247" y="428"/>
                  </a:cubicBezTo>
                  <a:cubicBezTo>
                    <a:pt x="2399" y="361"/>
                    <a:pt x="2456" y="250"/>
                    <a:pt x="2407" y="127"/>
                  </a:cubicBezTo>
                  <a:cubicBezTo>
                    <a:pt x="2374" y="45"/>
                    <a:pt x="2308" y="1"/>
                    <a:pt x="2222" y="1"/>
                  </a:cubicBezTo>
                  <a:cubicBezTo>
                    <a:pt x="2180" y="1"/>
                    <a:pt x="2133" y="12"/>
                    <a:pt x="2082" y="33"/>
                  </a:cubicBezTo>
                  <a:cubicBezTo>
                    <a:pt x="1798" y="155"/>
                    <a:pt x="1514" y="216"/>
                    <a:pt x="1229" y="216"/>
                  </a:cubicBezTo>
                  <a:cubicBezTo>
                    <a:pt x="944" y="216"/>
                    <a:pt x="658" y="154"/>
                    <a:pt x="372" y="32"/>
                  </a:cubicBezTo>
                  <a:cubicBezTo>
                    <a:pt x="323" y="11"/>
                    <a:pt x="278"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6"/>
            <p:cNvSpPr/>
            <p:nvPr/>
          </p:nvSpPr>
          <p:spPr>
            <a:xfrm>
              <a:off x="975882" y="3611078"/>
              <a:ext cx="73791" cy="19259"/>
            </a:xfrm>
            <a:custGeom>
              <a:rect b="b" l="l" r="r" t="t"/>
              <a:pathLst>
                <a:path extrusionOk="0" h="641" w="2456">
                  <a:moveTo>
                    <a:pt x="1194" y="1"/>
                  </a:moveTo>
                  <a:cubicBezTo>
                    <a:pt x="853" y="1"/>
                    <a:pt x="526" y="75"/>
                    <a:pt x="212" y="215"/>
                  </a:cubicBezTo>
                  <a:cubicBezTo>
                    <a:pt x="56" y="285"/>
                    <a:pt x="0" y="392"/>
                    <a:pt x="51" y="511"/>
                  </a:cubicBezTo>
                  <a:cubicBezTo>
                    <a:pt x="87" y="597"/>
                    <a:pt x="148" y="640"/>
                    <a:pt x="233" y="640"/>
                  </a:cubicBezTo>
                  <a:cubicBezTo>
                    <a:pt x="278" y="640"/>
                    <a:pt x="329" y="628"/>
                    <a:pt x="387" y="604"/>
                  </a:cubicBezTo>
                  <a:cubicBezTo>
                    <a:pt x="667" y="485"/>
                    <a:pt x="948" y="425"/>
                    <a:pt x="1228" y="425"/>
                  </a:cubicBezTo>
                  <a:cubicBezTo>
                    <a:pt x="1509" y="425"/>
                    <a:pt x="1790" y="485"/>
                    <a:pt x="2070" y="605"/>
                  </a:cubicBezTo>
                  <a:cubicBezTo>
                    <a:pt x="2126" y="629"/>
                    <a:pt x="2176" y="640"/>
                    <a:pt x="2220" y="640"/>
                  </a:cubicBezTo>
                  <a:cubicBezTo>
                    <a:pt x="2307" y="640"/>
                    <a:pt x="2371" y="596"/>
                    <a:pt x="2406" y="510"/>
                  </a:cubicBezTo>
                  <a:cubicBezTo>
                    <a:pt x="2456" y="389"/>
                    <a:pt x="2397" y="282"/>
                    <a:pt x="2241" y="213"/>
                  </a:cubicBezTo>
                  <a:cubicBezTo>
                    <a:pt x="1929" y="75"/>
                    <a:pt x="1603" y="1"/>
                    <a:pt x="1260" y="1"/>
                  </a:cubicBezTo>
                  <a:cubicBezTo>
                    <a:pt x="1250" y="1"/>
                    <a:pt x="1241" y="1"/>
                    <a:pt x="1231" y="1"/>
                  </a:cubicBezTo>
                  <a:cubicBezTo>
                    <a:pt x="1219" y="1"/>
                    <a:pt x="1206"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6"/>
            <p:cNvSpPr/>
            <p:nvPr/>
          </p:nvSpPr>
          <p:spPr>
            <a:xfrm>
              <a:off x="835752" y="3496727"/>
              <a:ext cx="52128" cy="18478"/>
            </a:xfrm>
            <a:custGeom>
              <a:rect b="b" l="l" r="r" t="t"/>
              <a:pathLst>
                <a:path extrusionOk="0" h="615" w="1735">
                  <a:moveTo>
                    <a:pt x="1496" y="1"/>
                  </a:moveTo>
                  <a:cubicBezTo>
                    <a:pt x="1459" y="1"/>
                    <a:pt x="1419" y="10"/>
                    <a:pt x="1376" y="29"/>
                  </a:cubicBezTo>
                  <a:cubicBezTo>
                    <a:pt x="1207" y="107"/>
                    <a:pt x="1037" y="146"/>
                    <a:pt x="868" y="146"/>
                  </a:cubicBezTo>
                  <a:cubicBezTo>
                    <a:pt x="699" y="146"/>
                    <a:pt x="530" y="107"/>
                    <a:pt x="360" y="30"/>
                  </a:cubicBezTo>
                  <a:cubicBezTo>
                    <a:pt x="318" y="11"/>
                    <a:pt x="278" y="2"/>
                    <a:pt x="240" y="2"/>
                  </a:cubicBezTo>
                  <a:cubicBezTo>
                    <a:pt x="159" y="2"/>
                    <a:pt x="93" y="44"/>
                    <a:pt x="57" y="119"/>
                  </a:cubicBezTo>
                  <a:cubicBezTo>
                    <a:pt x="0" y="234"/>
                    <a:pt x="45" y="366"/>
                    <a:pt x="187" y="417"/>
                  </a:cubicBezTo>
                  <a:cubicBezTo>
                    <a:pt x="408" y="494"/>
                    <a:pt x="637" y="549"/>
                    <a:pt x="870" y="615"/>
                  </a:cubicBezTo>
                  <a:cubicBezTo>
                    <a:pt x="1105" y="547"/>
                    <a:pt x="1329" y="494"/>
                    <a:pt x="1545" y="417"/>
                  </a:cubicBezTo>
                  <a:cubicBezTo>
                    <a:pt x="1691" y="366"/>
                    <a:pt x="1735" y="238"/>
                    <a:pt x="1679" y="122"/>
                  </a:cubicBezTo>
                  <a:cubicBezTo>
                    <a:pt x="1641" y="44"/>
                    <a:pt x="1577" y="1"/>
                    <a:pt x="1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6"/>
            <p:cNvSpPr/>
            <p:nvPr/>
          </p:nvSpPr>
          <p:spPr>
            <a:xfrm>
              <a:off x="986758" y="3637247"/>
              <a:ext cx="52008" cy="18478"/>
            </a:xfrm>
            <a:custGeom>
              <a:rect b="b" l="l" r="r" t="t"/>
              <a:pathLst>
                <a:path extrusionOk="0" h="615" w="1731">
                  <a:moveTo>
                    <a:pt x="867" y="0"/>
                  </a:moveTo>
                  <a:cubicBezTo>
                    <a:pt x="630" y="69"/>
                    <a:pt x="401" y="124"/>
                    <a:pt x="181" y="202"/>
                  </a:cubicBezTo>
                  <a:cubicBezTo>
                    <a:pt x="44" y="252"/>
                    <a:pt x="1" y="377"/>
                    <a:pt x="51" y="491"/>
                  </a:cubicBezTo>
                  <a:cubicBezTo>
                    <a:pt x="86" y="569"/>
                    <a:pt x="157" y="615"/>
                    <a:pt x="240" y="615"/>
                  </a:cubicBezTo>
                  <a:cubicBezTo>
                    <a:pt x="275" y="615"/>
                    <a:pt x="313" y="607"/>
                    <a:pt x="351" y="589"/>
                  </a:cubicBezTo>
                  <a:cubicBezTo>
                    <a:pt x="523" y="510"/>
                    <a:pt x="694" y="471"/>
                    <a:pt x="865" y="471"/>
                  </a:cubicBezTo>
                  <a:cubicBezTo>
                    <a:pt x="1036" y="471"/>
                    <a:pt x="1207" y="510"/>
                    <a:pt x="1380" y="589"/>
                  </a:cubicBezTo>
                  <a:cubicBezTo>
                    <a:pt x="1417" y="606"/>
                    <a:pt x="1455" y="614"/>
                    <a:pt x="1490" y="614"/>
                  </a:cubicBezTo>
                  <a:cubicBezTo>
                    <a:pt x="1574" y="614"/>
                    <a:pt x="1647" y="568"/>
                    <a:pt x="1680" y="491"/>
                  </a:cubicBezTo>
                  <a:cubicBezTo>
                    <a:pt x="1731" y="377"/>
                    <a:pt x="1687" y="252"/>
                    <a:pt x="1551" y="202"/>
                  </a:cubicBezTo>
                  <a:cubicBezTo>
                    <a:pt x="1330" y="124"/>
                    <a:pt x="1103" y="69"/>
                    <a:pt x="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6"/>
            <p:cNvSpPr/>
            <p:nvPr/>
          </p:nvSpPr>
          <p:spPr>
            <a:xfrm>
              <a:off x="846839" y="3471459"/>
              <a:ext cx="29805" cy="15834"/>
            </a:xfrm>
            <a:custGeom>
              <a:rect b="b" l="l" r="r" t="t"/>
              <a:pathLst>
                <a:path extrusionOk="0" h="527" w="992">
                  <a:moveTo>
                    <a:pt x="757" y="1"/>
                  </a:moveTo>
                  <a:cubicBezTo>
                    <a:pt x="726" y="1"/>
                    <a:pt x="694" y="8"/>
                    <a:pt x="662" y="24"/>
                  </a:cubicBezTo>
                  <a:cubicBezTo>
                    <a:pt x="604" y="52"/>
                    <a:pt x="550" y="67"/>
                    <a:pt x="496" y="67"/>
                  </a:cubicBezTo>
                  <a:cubicBezTo>
                    <a:pt x="445" y="67"/>
                    <a:pt x="393" y="54"/>
                    <a:pt x="338" y="26"/>
                  </a:cubicBezTo>
                  <a:cubicBezTo>
                    <a:pt x="304" y="10"/>
                    <a:pt x="271" y="2"/>
                    <a:pt x="238" y="2"/>
                  </a:cubicBezTo>
                  <a:cubicBezTo>
                    <a:pt x="163" y="2"/>
                    <a:pt x="96" y="44"/>
                    <a:pt x="57" y="115"/>
                  </a:cubicBezTo>
                  <a:cubicBezTo>
                    <a:pt x="1" y="220"/>
                    <a:pt x="32" y="343"/>
                    <a:pt x="153" y="403"/>
                  </a:cubicBezTo>
                  <a:cubicBezTo>
                    <a:pt x="261" y="455"/>
                    <a:pt x="380" y="485"/>
                    <a:pt x="504" y="527"/>
                  </a:cubicBezTo>
                  <a:cubicBezTo>
                    <a:pt x="625" y="483"/>
                    <a:pt x="745" y="452"/>
                    <a:pt x="851" y="398"/>
                  </a:cubicBezTo>
                  <a:cubicBezTo>
                    <a:pt x="965" y="340"/>
                    <a:pt x="992" y="220"/>
                    <a:pt x="940" y="119"/>
                  </a:cubicBezTo>
                  <a:cubicBezTo>
                    <a:pt x="902" y="46"/>
                    <a:pt x="834"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6"/>
            <p:cNvSpPr/>
            <p:nvPr/>
          </p:nvSpPr>
          <p:spPr>
            <a:xfrm>
              <a:off x="997995" y="3665189"/>
              <a:ext cx="29624" cy="15894"/>
            </a:xfrm>
            <a:custGeom>
              <a:rect b="b" l="l" r="r" t="t"/>
              <a:pathLst>
                <a:path extrusionOk="0" h="529" w="986">
                  <a:moveTo>
                    <a:pt x="494" y="1"/>
                  </a:moveTo>
                  <a:cubicBezTo>
                    <a:pt x="369" y="44"/>
                    <a:pt x="249" y="74"/>
                    <a:pt x="143" y="127"/>
                  </a:cubicBezTo>
                  <a:cubicBezTo>
                    <a:pt x="33" y="182"/>
                    <a:pt x="1" y="306"/>
                    <a:pt x="48" y="407"/>
                  </a:cubicBezTo>
                  <a:cubicBezTo>
                    <a:pt x="82" y="479"/>
                    <a:pt x="155" y="527"/>
                    <a:pt x="234" y="527"/>
                  </a:cubicBezTo>
                  <a:cubicBezTo>
                    <a:pt x="263" y="527"/>
                    <a:pt x="294" y="520"/>
                    <a:pt x="324" y="505"/>
                  </a:cubicBezTo>
                  <a:cubicBezTo>
                    <a:pt x="382" y="476"/>
                    <a:pt x="436" y="462"/>
                    <a:pt x="491" y="462"/>
                  </a:cubicBezTo>
                  <a:cubicBezTo>
                    <a:pt x="546" y="462"/>
                    <a:pt x="601" y="477"/>
                    <a:pt x="661" y="505"/>
                  </a:cubicBezTo>
                  <a:cubicBezTo>
                    <a:pt x="694" y="521"/>
                    <a:pt x="726" y="528"/>
                    <a:pt x="757" y="528"/>
                  </a:cubicBezTo>
                  <a:cubicBezTo>
                    <a:pt x="825" y="528"/>
                    <a:pt x="886" y="491"/>
                    <a:pt x="928" y="417"/>
                  </a:cubicBezTo>
                  <a:cubicBezTo>
                    <a:pt x="986" y="320"/>
                    <a:pt x="959" y="190"/>
                    <a:pt x="852" y="135"/>
                  </a:cubicBezTo>
                  <a:cubicBezTo>
                    <a:pt x="741" y="78"/>
                    <a:pt x="618" y="46"/>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 name="Google Shape;1547;p66"/>
          <p:cNvSpPr/>
          <p:nvPr/>
        </p:nvSpPr>
        <p:spPr>
          <a:xfrm>
            <a:off x="5283073" y="4027261"/>
            <a:ext cx="319499" cy="313550"/>
          </a:xfrm>
          <a:custGeom>
            <a:rect b="b" l="l" r="r" t="t"/>
            <a:pathLst>
              <a:path extrusionOk="0" h="10436" w="10634">
                <a:moveTo>
                  <a:pt x="3518" y="2562"/>
                </a:moveTo>
                <a:cubicBezTo>
                  <a:pt x="3574" y="2562"/>
                  <a:pt x="3627" y="2585"/>
                  <a:pt x="3675" y="2631"/>
                </a:cubicBezTo>
                <a:cubicBezTo>
                  <a:pt x="3779" y="2732"/>
                  <a:pt x="3770" y="2882"/>
                  <a:pt x="3648" y="3006"/>
                </a:cubicBezTo>
                <a:cubicBezTo>
                  <a:pt x="3391" y="3266"/>
                  <a:pt x="3131" y="3525"/>
                  <a:pt x="2871" y="3785"/>
                </a:cubicBezTo>
                <a:cubicBezTo>
                  <a:pt x="2756" y="3670"/>
                  <a:pt x="2650" y="3564"/>
                  <a:pt x="2536" y="3449"/>
                </a:cubicBezTo>
                <a:cubicBezTo>
                  <a:pt x="2555" y="3425"/>
                  <a:pt x="2576" y="3395"/>
                  <a:pt x="2601" y="3370"/>
                </a:cubicBezTo>
                <a:cubicBezTo>
                  <a:pt x="2834" y="3135"/>
                  <a:pt x="3068" y="2902"/>
                  <a:pt x="3302" y="2669"/>
                </a:cubicBezTo>
                <a:cubicBezTo>
                  <a:pt x="3374" y="2598"/>
                  <a:pt x="3448" y="2562"/>
                  <a:pt x="3518" y="2562"/>
                </a:cubicBezTo>
                <a:close/>
                <a:moveTo>
                  <a:pt x="1120" y="6260"/>
                </a:moveTo>
                <a:cubicBezTo>
                  <a:pt x="1123" y="6260"/>
                  <a:pt x="1126" y="6260"/>
                  <a:pt x="1129" y="6260"/>
                </a:cubicBezTo>
                <a:cubicBezTo>
                  <a:pt x="1696" y="6292"/>
                  <a:pt x="2262" y="6332"/>
                  <a:pt x="2854" y="6403"/>
                </a:cubicBezTo>
                <a:cubicBezTo>
                  <a:pt x="2785" y="6465"/>
                  <a:pt x="2713" y="6524"/>
                  <a:pt x="2647" y="6589"/>
                </a:cubicBezTo>
                <a:cubicBezTo>
                  <a:pt x="2455" y="6777"/>
                  <a:pt x="2268" y="6973"/>
                  <a:pt x="2072" y="7158"/>
                </a:cubicBezTo>
                <a:cubicBezTo>
                  <a:pt x="2047" y="7183"/>
                  <a:pt x="1994" y="7202"/>
                  <a:pt x="1954" y="7202"/>
                </a:cubicBezTo>
                <a:cubicBezTo>
                  <a:pt x="1942" y="7202"/>
                  <a:pt x="1931" y="7200"/>
                  <a:pt x="1922" y="7196"/>
                </a:cubicBezTo>
                <a:cubicBezTo>
                  <a:pt x="1503" y="7009"/>
                  <a:pt x="1088" y="6814"/>
                  <a:pt x="644" y="6606"/>
                </a:cubicBezTo>
                <a:cubicBezTo>
                  <a:pt x="757" y="6499"/>
                  <a:pt x="845" y="6401"/>
                  <a:pt x="948" y="6319"/>
                </a:cubicBezTo>
                <a:cubicBezTo>
                  <a:pt x="993" y="6283"/>
                  <a:pt x="1062" y="6260"/>
                  <a:pt x="1120" y="6260"/>
                </a:cubicBezTo>
                <a:close/>
                <a:moveTo>
                  <a:pt x="7702" y="6753"/>
                </a:moveTo>
                <a:cubicBezTo>
                  <a:pt x="7763" y="6753"/>
                  <a:pt x="7823" y="6778"/>
                  <a:pt x="7870" y="6826"/>
                </a:cubicBezTo>
                <a:cubicBezTo>
                  <a:pt x="7962" y="6919"/>
                  <a:pt x="7973" y="7058"/>
                  <a:pt x="7876" y="7158"/>
                </a:cubicBezTo>
                <a:cubicBezTo>
                  <a:pt x="7609" y="7432"/>
                  <a:pt x="7335" y="7698"/>
                  <a:pt x="7055" y="7975"/>
                </a:cubicBezTo>
                <a:cubicBezTo>
                  <a:pt x="6953" y="7855"/>
                  <a:pt x="6853" y="7740"/>
                  <a:pt x="6743" y="7614"/>
                </a:cubicBezTo>
                <a:cubicBezTo>
                  <a:pt x="6993" y="7362"/>
                  <a:pt x="7258" y="7092"/>
                  <a:pt x="7527" y="6829"/>
                </a:cubicBezTo>
                <a:cubicBezTo>
                  <a:pt x="7580" y="6778"/>
                  <a:pt x="7642" y="6753"/>
                  <a:pt x="7702" y="6753"/>
                </a:cubicBezTo>
                <a:close/>
                <a:moveTo>
                  <a:pt x="9623" y="399"/>
                </a:moveTo>
                <a:cubicBezTo>
                  <a:pt x="9672" y="399"/>
                  <a:pt x="9723" y="407"/>
                  <a:pt x="9776" y="424"/>
                </a:cubicBezTo>
                <a:cubicBezTo>
                  <a:pt x="9962" y="484"/>
                  <a:pt x="10067" y="617"/>
                  <a:pt x="10098" y="804"/>
                </a:cubicBezTo>
                <a:cubicBezTo>
                  <a:pt x="10126" y="971"/>
                  <a:pt x="10060" y="1110"/>
                  <a:pt x="9944" y="1227"/>
                </a:cubicBezTo>
                <a:cubicBezTo>
                  <a:pt x="9668" y="1501"/>
                  <a:pt x="9394" y="1776"/>
                  <a:pt x="9119" y="2052"/>
                </a:cubicBezTo>
                <a:cubicBezTo>
                  <a:pt x="7138" y="4032"/>
                  <a:pt x="5158" y="6013"/>
                  <a:pt x="3176" y="7993"/>
                </a:cubicBezTo>
                <a:cubicBezTo>
                  <a:pt x="3148" y="8023"/>
                  <a:pt x="3115" y="8049"/>
                  <a:pt x="3063" y="8097"/>
                </a:cubicBezTo>
                <a:cubicBezTo>
                  <a:pt x="2969" y="7756"/>
                  <a:pt x="2785" y="7514"/>
                  <a:pt x="2391" y="7455"/>
                </a:cubicBezTo>
                <a:cubicBezTo>
                  <a:pt x="2459" y="7384"/>
                  <a:pt x="2494" y="7344"/>
                  <a:pt x="2532" y="7307"/>
                </a:cubicBezTo>
                <a:cubicBezTo>
                  <a:pt x="3822" y="6015"/>
                  <a:pt x="5113" y="4727"/>
                  <a:pt x="6403" y="3436"/>
                </a:cubicBezTo>
                <a:cubicBezTo>
                  <a:pt x="6570" y="3269"/>
                  <a:pt x="6593" y="3155"/>
                  <a:pt x="6485" y="3048"/>
                </a:cubicBezTo>
                <a:cubicBezTo>
                  <a:pt x="6443" y="3007"/>
                  <a:pt x="6400" y="2987"/>
                  <a:pt x="6354" y="2987"/>
                </a:cubicBezTo>
                <a:cubicBezTo>
                  <a:pt x="6282" y="2987"/>
                  <a:pt x="6200" y="3036"/>
                  <a:pt x="6099" y="3137"/>
                </a:cubicBezTo>
                <a:cubicBezTo>
                  <a:pt x="5797" y="3438"/>
                  <a:pt x="5495" y="3738"/>
                  <a:pt x="5196" y="4042"/>
                </a:cubicBezTo>
                <a:cubicBezTo>
                  <a:pt x="5163" y="4076"/>
                  <a:pt x="5145" y="4125"/>
                  <a:pt x="5123" y="4164"/>
                </a:cubicBezTo>
                <a:cubicBezTo>
                  <a:pt x="4685" y="3890"/>
                  <a:pt x="4289" y="3641"/>
                  <a:pt x="3881" y="3384"/>
                </a:cubicBezTo>
                <a:cubicBezTo>
                  <a:pt x="3929" y="3334"/>
                  <a:pt x="3970" y="3290"/>
                  <a:pt x="4009" y="3246"/>
                </a:cubicBezTo>
                <a:cubicBezTo>
                  <a:pt x="4243" y="2979"/>
                  <a:pt x="4229" y="2579"/>
                  <a:pt x="3980" y="2331"/>
                </a:cubicBezTo>
                <a:cubicBezTo>
                  <a:pt x="3848" y="2201"/>
                  <a:pt x="3677" y="2135"/>
                  <a:pt x="3506" y="2135"/>
                </a:cubicBezTo>
                <a:cubicBezTo>
                  <a:pt x="3349" y="2135"/>
                  <a:pt x="3192" y="2191"/>
                  <a:pt x="3066" y="2306"/>
                </a:cubicBezTo>
                <a:cubicBezTo>
                  <a:pt x="2948" y="2414"/>
                  <a:pt x="2847" y="2541"/>
                  <a:pt x="2734" y="2663"/>
                </a:cubicBezTo>
                <a:cubicBezTo>
                  <a:pt x="2182" y="2315"/>
                  <a:pt x="1655" y="1981"/>
                  <a:pt x="1126" y="1650"/>
                </a:cubicBezTo>
                <a:cubicBezTo>
                  <a:pt x="1419" y="1272"/>
                  <a:pt x="1696" y="1056"/>
                  <a:pt x="2084" y="1056"/>
                </a:cubicBezTo>
                <a:cubicBezTo>
                  <a:pt x="2187" y="1056"/>
                  <a:pt x="2299" y="1071"/>
                  <a:pt x="2421" y="1103"/>
                </a:cubicBezTo>
                <a:cubicBezTo>
                  <a:pt x="3876" y="1488"/>
                  <a:pt x="5335" y="1855"/>
                  <a:pt x="6792" y="2229"/>
                </a:cubicBezTo>
                <a:cubicBezTo>
                  <a:pt x="6842" y="2241"/>
                  <a:pt x="6889" y="2258"/>
                  <a:pt x="6950" y="2278"/>
                </a:cubicBezTo>
                <a:cubicBezTo>
                  <a:pt x="6908" y="2323"/>
                  <a:pt x="6874" y="2355"/>
                  <a:pt x="6847" y="2393"/>
                </a:cubicBezTo>
                <a:cubicBezTo>
                  <a:pt x="6781" y="2486"/>
                  <a:pt x="6780" y="2583"/>
                  <a:pt x="6857" y="2666"/>
                </a:cubicBezTo>
                <a:cubicBezTo>
                  <a:pt x="6902" y="2715"/>
                  <a:pt x="6953" y="2738"/>
                  <a:pt x="7006" y="2738"/>
                </a:cubicBezTo>
                <a:cubicBezTo>
                  <a:pt x="7049" y="2738"/>
                  <a:pt x="7095" y="2722"/>
                  <a:pt x="7140" y="2693"/>
                </a:cubicBezTo>
                <a:cubicBezTo>
                  <a:pt x="7177" y="2666"/>
                  <a:pt x="7208" y="2629"/>
                  <a:pt x="7242" y="2596"/>
                </a:cubicBezTo>
                <a:cubicBezTo>
                  <a:pt x="7922" y="1915"/>
                  <a:pt x="8603" y="1235"/>
                  <a:pt x="9284" y="555"/>
                </a:cubicBezTo>
                <a:cubicBezTo>
                  <a:pt x="9384" y="454"/>
                  <a:pt x="9496" y="399"/>
                  <a:pt x="9623" y="399"/>
                </a:cubicBezTo>
                <a:close/>
                <a:moveTo>
                  <a:pt x="8230" y="3571"/>
                </a:moveTo>
                <a:cubicBezTo>
                  <a:pt x="8240" y="3603"/>
                  <a:pt x="8254" y="3640"/>
                  <a:pt x="8264" y="3679"/>
                </a:cubicBezTo>
                <a:cubicBezTo>
                  <a:pt x="8644" y="5154"/>
                  <a:pt x="9020" y="6631"/>
                  <a:pt x="9405" y="8106"/>
                </a:cubicBezTo>
                <a:cubicBezTo>
                  <a:pt x="9512" y="8512"/>
                  <a:pt x="9425" y="8851"/>
                  <a:pt x="9123" y="9140"/>
                </a:cubicBezTo>
                <a:cubicBezTo>
                  <a:pt x="9041" y="9219"/>
                  <a:pt x="8967" y="9305"/>
                  <a:pt x="8871" y="9406"/>
                </a:cubicBezTo>
                <a:cubicBezTo>
                  <a:pt x="8524" y="8855"/>
                  <a:pt x="8192" y="8326"/>
                  <a:pt x="7845" y="7774"/>
                </a:cubicBezTo>
                <a:cubicBezTo>
                  <a:pt x="7942" y="7684"/>
                  <a:pt x="8043" y="7598"/>
                  <a:pt x="8136" y="7505"/>
                </a:cubicBezTo>
                <a:cubicBezTo>
                  <a:pt x="8431" y="7207"/>
                  <a:pt x="8447" y="6805"/>
                  <a:pt x="8177" y="6528"/>
                </a:cubicBezTo>
                <a:cubicBezTo>
                  <a:pt x="8046" y="6394"/>
                  <a:pt x="7883" y="6327"/>
                  <a:pt x="7716" y="6327"/>
                </a:cubicBezTo>
                <a:cubicBezTo>
                  <a:pt x="7539" y="6327"/>
                  <a:pt x="7357" y="6401"/>
                  <a:pt x="7200" y="6548"/>
                </a:cubicBezTo>
                <a:cubicBezTo>
                  <a:pt x="7179" y="6568"/>
                  <a:pt x="7158" y="6586"/>
                  <a:pt x="7120" y="6621"/>
                </a:cubicBezTo>
                <a:cubicBezTo>
                  <a:pt x="6865" y="6218"/>
                  <a:pt x="6614" y="5820"/>
                  <a:pt x="6369" y="5432"/>
                </a:cubicBezTo>
                <a:cubicBezTo>
                  <a:pt x="6992" y="4809"/>
                  <a:pt x="7608" y="4194"/>
                  <a:pt x="8230" y="3571"/>
                </a:cubicBezTo>
                <a:close/>
                <a:moveTo>
                  <a:pt x="4132" y="7639"/>
                </a:moveTo>
                <a:cubicBezTo>
                  <a:pt x="4172" y="8243"/>
                  <a:pt x="4213" y="8810"/>
                  <a:pt x="4245" y="9375"/>
                </a:cubicBezTo>
                <a:cubicBezTo>
                  <a:pt x="4250" y="9435"/>
                  <a:pt x="4222" y="9510"/>
                  <a:pt x="4184" y="9556"/>
                </a:cubicBezTo>
                <a:cubicBezTo>
                  <a:pt x="4101" y="9657"/>
                  <a:pt x="4001" y="9746"/>
                  <a:pt x="3895" y="9851"/>
                </a:cubicBezTo>
                <a:cubicBezTo>
                  <a:pt x="3727" y="9493"/>
                  <a:pt x="3565" y="9148"/>
                  <a:pt x="3403" y="8803"/>
                </a:cubicBezTo>
                <a:cubicBezTo>
                  <a:pt x="3266" y="8508"/>
                  <a:pt x="3266" y="8508"/>
                  <a:pt x="3495" y="8278"/>
                </a:cubicBezTo>
                <a:cubicBezTo>
                  <a:pt x="3699" y="8073"/>
                  <a:pt x="3902" y="7869"/>
                  <a:pt x="4132" y="7639"/>
                </a:cubicBezTo>
                <a:close/>
                <a:moveTo>
                  <a:pt x="9910" y="1"/>
                </a:moveTo>
                <a:cubicBezTo>
                  <a:pt x="9730" y="1"/>
                  <a:pt x="9550" y="1"/>
                  <a:pt x="9370" y="2"/>
                </a:cubicBezTo>
                <a:cubicBezTo>
                  <a:pt x="9200" y="126"/>
                  <a:pt x="9013" y="233"/>
                  <a:pt x="8864" y="379"/>
                </a:cubicBezTo>
                <a:cubicBezTo>
                  <a:pt x="8372" y="853"/>
                  <a:pt x="7894" y="1339"/>
                  <a:pt x="7415" y="1824"/>
                </a:cubicBezTo>
                <a:cubicBezTo>
                  <a:pt x="7364" y="1877"/>
                  <a:pt x="7317" y="1901"/>
                  <a:pt x="7257" y="1901"/>
                </a:cubicBezTo>
                <a:cubicBezTo>
                  <a:pt x="7233" y="1901"/>
                  <a:pt x="7208" y="1898"/>
                  <a:pt x="7179" y="1890"/>
                </a:cubicBezTo>
                <a:cubicBezTo>
                  <a:pt x="5599" y="1480"/>
                  <a:pt x="4018" y="1073"/>
                  <a:pt x="2436" y="670"/>
                </a:cubicBezTo>
                <a:cubicBezTo>
                  <a:pt x="2306" y="637"/>
                  <a:pt x="2178" y="620"/>
                  <a:pt x="2053" y="620"/>
                </a:cubicBezTo>
                <a:cubicBezTo>
                  <a:pt x="1747" y="620"/>
                  <a:pt x="1461" y="723"/>
                  <a:pt x="1212" y="944"/>
                </a:cubicBezTo>
                <a:cubicBezTo>
                  <a:pt x="895" y="1227"/>
                  <a:pt x="602" y="1539"/>
                  <a:pt x="303" y="1842"/>
                </a:cubicBezTo>
                <a:cubicBezTo>
                  <a:pt x="210" y="1936"/>
                  <a:pt x="213" y="2066"/>
                  <a:pt x="296" y="2147"/>
                </a:cubicBezTo>
                <a:cubicBezTo>
                  <a:pt x="339" y="2190"/>
                  <a:pt x="389" y="2212"/>
                  <a:pt x="441" y="2212"/>
                </a:cubicBezTo>
                <a:cubicBezTo>
                  <a:pt x="495" y="2212"/>
                  <a:pt x="550" y="2189"/>
                  <a:pt x="601" y="2140"/>
                </a:cubicBezTo>
                <a:cubicBezTo>
                  <a:pt x="665" y="2078"/>
                  <a:pt x="715" y="2003"/>
                  <a:pt x="772" y="1931"/>
                </a:cubicBezTo>
                <a:cubicBezTo>
                  <a:pt x="1337" y="2286"/>
                  <a:pt x="1867" y="2621"/>
                  <a:pt x="2421" y="2970"/>
                </a:cubicBezTo>
                <a:cubicBezTo>
                  <a:pt x="2355" y="3026"/>
                  <a:pt x="2304" y="3062"/>
                  <a:pt x="2261" y="3106"/>
                </a:cubicBezTo>
                <a:cubicBezTo>
                  <a:pt x="2046" y="3324"/>
                  <a:pt x="2046" y="3574"/>
                  <a:pt x="2261" y="3793"/>
                </a:cubicBezTo>
                <a:cubicBezTo>
                  <a:pt x="2341" y="3875"/>
                  <a:pt x="2422" y="3955"/>
                  <a:pt x="2503" y="4035"/>
                </a:cubicBezTo>
                <a:cubicBezTo>
                  <a:pt x="2623" y="4154"/>
                  <a:pt x="2743" y="4214"/>
                  <a:pt x="2863" y="4214"/>
                </a:cubicBezTo>
                <a:cubicBezTo>
                  <a:pt x="2981" y="4214"/>
                  <a:pt x="3100" y="4155"/>
                  <a:pt x="3219" y="4038"/>
                </a:cubicBezTo>
                <a:cubicBezTo>
                  <a:pt x="3336" y="3923"/>
                  <a:pt x="3448" y="3802"/>
                  <a:pt x="3561" y="3686"/>
                </a:cubicBezTo>
                <a:cubicBezTo>
                  <a:pt x="3978" y="3949"/>
                  <a:pt x="4373" y="4198"/>
                  <a:pt x="4777" y="4452"/>
                </a:cubicBezTo>
                <a:cubicBezTo>
                  <a:pt x="4733" y="4497"/>
                  <a:pt x="4702" y="4533"/>
                  <a:pt x="4669" y="4566"/>
                </a:cubicBezTo>
                <a:cubicBezTo>
                  <a:pt x="4234" y="5002"/>
                  <a:pt x="3796" y="5435"/>
                  <a:pt x="3364" y="5875"/>
                </a:cubicBezTo>
                <a:cubicBezTo>
                  <a:pt x="3299" y="5941"/>
                  <a:pt x="3236" y="5965"/>
                  <a:pt x="3151" y="5965"/>
                </a:cubicBezTo>
                <a:cubicBezTo>
                  <a:pt x="3139" y="5965"/>
                  <a:pt x="3127" y="5964"/>
                  <a:pt x="3114" y="5963"/>
                </a:cubicBezTo>
                <a:cubicBezTo>
                  <a:pt x="2467" y="5916"/>
                  <a:pt x="1819" y="5875"/>
                  <a:pt x="1171" y="5831"/>
                </a:cubicBezTo>
                <a:cubicBezTo>
                  <a:pt x="1152" y="5830"/>
                  <a:pt x="1134" y="5829"/>
                  <a:pt x="1115" y="5829"/>
                </a:cubicBezTo>
                <a:cubicBezTo>
                  <a:pt x="912" y="5829"/>
                  <a:pt x="742" y="5907"/>
                  <a:pt x="598" y="6056"/>
                </a:cubicBezTo>
                <a:cubicBezTo>
                  <a:pt x="470" y="6190"/>
                  <a:pt x="336" y="6318"/>
                  <a:pt x="206" y="6450"/>
                </a:cubicBezTo>
                <a:cubicBezTo>
                  <a:pt x="1" y="6655"/>
                  <a:pt x="23" y="6787"/>
                  <a:pt x="286" y="6909"/>
                </a:cubicBezTo>
                <a:cubicBezTo>
                  <a:pt x="997" y="7241"/>
                  <a:pt x="1710" y="7571"/>
                  <a:pt x="2420" y="7909"/>
                </a:cubicBezTo>
                <a:cubicBezTo>
                  <a:pt x="2491" y="7944"/>
                  <a:pt x="2563" y="8017"/>
                  <a:pt x="2598" y="8090"/>
                </a:cubicBezTo>
                <a:cubicBezTo>
                  <a:pt x="2940" y="8808"/>
                  <a:pt x="3273" y="9529"/>
                  <a:pt x="3610" y="10250"/>
                </a:cubicBezTo>
                <a:cubicBezTo>
                  <a:pt x="3668" y="10374"/>
                  <a:pt x="3738" y="10435"/>
                  <a:pt x="3819" y="10435"/>
                </a:cubicBezTo>
                <a:cubicBezTo>
                  <a:pt x="3882" y="10435"/>
                  <a:pt x="3952" y="10397"/>
                  <a:pt x="4029" y="10322"/>
                </a:cubicBezTo>
                <a:cubicBezTo>
                  <a:pt x="4161" y="10193"/>
                  <a:pt x="4288" y="10057"/>
                  <a:pt x="4423" y="9931"/>
                </a:cubicBezTo>
                <a:cubicBezTo>
                  <a:pt x="4622" y="9746"/>
                  <a:pt x="4694" y="9522"/>
                  <a:pt x="4671" y="9253"/>
                </a:cubicBezTo>
                <a:cubicBezTo>
                  <a:pt x="4622" y="8624"/>
                  <a:pt x="4584" y="7996"/>
                  <a:pt x="4538" y="7368"/>
                </a:cubicBezTo>
                <a:cubicBezTo>
                  <a:pt x="4531" y="7273"/>
                  <a:pt x="4559" y="7210"/>
                  <a:pt x="4625" y="7144"/>
                </a:cubicBezTo>
                <a:cubicBezTo>
                  <a:pt x="5068" y="6708"/>
                  <a:pt x="5505" y="6268"/>
                  <a:pt x="5943" y="5830"/>
                </a:cubicBezTo>
                <a:cubicBezTo>
                  <a:pt x="5976" y="5798"/>
                  <a:pt x="6011" y="5767"/>
                  <a:pt x="6053" y="5729"/>
                </a:cubicBezTo>
                <a:cubicBezTo>
                  <a:pt x="6310" y="6138"/>
                  <a:pt x="6559" y="6533"/>
                  <a:pt x="6822" y="6950"/>
                </a:cubicBezTo>
                <a:cubicBezTo>
                  <a:pt x="6686" y="7078"/>
                  <a:pt x="6545" y="7199"/>
                  <a:pt x="6418" y="7332"/>
                </a:cubicBezTo>
                <a:cubicBezTo>
                  <a:pt x="6246" y="7514"/>
                  <a:pt x="6248" y="7765"/>
                  <a:pt x="6417" y="7948"/>
                </a:cubicBezTo>
                <a:cubicBezTo>
                  <a:pt x="6521" y="8059"/>
                  <a:pt x="6629" y="8166"/>
                  <a:pt x="6739" y="8270"/>
                </a:cubicBezTo>
                <a:cubicBezTo>
                  <a:pt x="6834" y="8359"/>
                  <a:pt x="6944" y="8404"/>
                  <a:pt x="7055" y="8404"/>
                </a:cubicBezTo>
                <a:cubicBezTo>
                  <a:pt x="7167" y="8404"/>
                  <a:pt x="7280" y="8357"/>
                  <a:pt x="7376" y="8263"/>
                </a:cubicBezTo>
                <a:cubicBezTo>
                  <a:pt x="7429" y="8212"/>
                  <a:pt x="7468" y="8146"/>
                  <a:pt x="7527" y="8072"/>
                </a:cubicBezTo>
                <a:cubicBezTo>
                  <a:pt x="7886" y="8641"/>
                  <a:pt x="8220" y="9172"/>
                  <a:pt x="8563" y="9718"/>
                </a:cubicBezTo>
                <a:cubicBezTo>
                  <a:pt x="8500" y="9773"/>
                  <a:pt x="8445" y="9818"/>
                  <a:pt x="8395" y="9867"/>
                </a:cubicBezTo>
                <a:cubicBezTo>
                  <a:pt x="8272" y="9990"/>
                  <a:pt x="8260" y="10104"/>
                  <a:pt x="8351" y="10203"/>
                </a:cubicBezTo>
                <a:cubicBezTo>
                  <a:pt x="8393" y="10247"/>
                  <a:pt x="8442" y="10270"/>
                  <a:pt x="8494" y="10270"/>
                </a:cubicBezTo>
                <a:cubicBezTo>
                  <a:pt x="8558" y="10270"/>
                  <a:pt x="8628" y="10235"/>
                  <a:pt x="8697" y="10166"/>
                </a:cubicBezTo>
                <a:cubicBezTo>
                  <a:pt x="8956" y="9910"/>
                  <a:pt x="9217" y="9655"/>
                  <a:pt x="9470" y="9392"/>
                </a:cubicBezTo>
                <a:cubicBezTo>
                  <a:pt x="9835" y="9016"/>
                  <a:pt x="9962" y="8571"/>
                  <a:pt x="9831" y="8061"/>
                </a:cubicBezTo>
                <a:cubicBezTo>
                  <a:pt x="9428" y="6488"/>
                  <a:pt x="9026" y="4916"/>
                  <a:pt x="8618" y="3345"/>
                </a:cubicBezTo>
                <a:cubicBezTo>
                  <a:pt x="8587" y="3227"/>
                  <a:pt x="8610" y="3158"/>
                  <a:pt x="8694" y="3075"/>
                </a:cubicBezTo>
                <a:cubicBezTo>
                  <a:pt x="9214" y="2563"/>
                  <a:pt x="9730" y="2046"/>
                  <a:pt x="10243" y="1529"/>
                </a:cubicBezTo>
                <a:cubicBezTo>
                  <a:pt x="10606" y="1162"/>
                  <a:pt x="10634" y="633"/>
                  <a:pt x="10298" y="275"/>
                </a:cubicBezTo>
                <a:cubicBezTo>
                  <a:pt x="10192" y="163"/>
                  <a:pt x="10041" y="92"/>
                  <a:pt x="9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6"/>
          <p:cNvSpPr/>
          <p:nvPr/>
        </p:nvSpPr>
        <p:spPr>
          <a:xfrm>
            <a:off x="5401540" y="4197586"/>
            <a:ext cx="266409" cy="266349"/>
          </a:xfrm>
          <a:custGeom>
            <a:rect b="b" l="l" r="r" t="t"/>
            <a:pathLst>
              <a:path extrusionOk="0" h="8865" w="8867">
                <a:moveTo>
                  <a:pt x="8335" y="1"/>
                </a:moveTo>
                <a:cubicBezTo>
                  <a:pt x="7640" y="1"/>
                  <a:pt x="6942" y="1"/>
                  <a:pt x="6247" y="2"/>
                </a:cubicBezTo>
                <a:cubicBezTo>
                  <a:pt x="6189" y="2"/>
                  <a:pt x="6130" y="2"/>
                  <a:pt x="6078" y="19"/>
                </a:cubicBezTo>
                <a:cubicBezTo>
                  <a:pt x="5973" y="50"/>
                  <a:pt x="5926" y="130"/>
                  <a:pt x="5936" y="237"/>
                </a:cubicBezTo>
                <a:cubicBezTo>
                  <a:pt x="5944" y="339"/>
                  <a:pt x="6003" y="403"/>
                  <a:pt x="6103" y="421"/>
                </a:cubicBezTo>
                <a:cubicBezTo>
                  <a:pt x="6141" y="427"/>
                  <a:pt x="6181" y="428"/>
                  <a:pt x="6220" y="428"/>
                </a:cubicBezTo>
                <a:cubicBezTo>
                  <a:pt x="6233" y="428"/>
                  <a:pt x="6246" y="428"/>
                  <a:pt x="6259" y="428"/>
                </a:cubicBezTo>
                <a:lnTo>
                  <a:pt x="8428" y="428"/>
                </a:lnTo>
                <a:lnTo>
                  <a:pt x="8428" y="8433"/>
                </a:lnTo>
                <a:lnTo>
                  <a:pt x="428" y="8433"/>
                </a:lnTo>
                <a:cubicBezTo>
                  <a:pt x="428" y="8360"/>
                  <a:pt x="428" y="8303"/>
                  <a:pt x="428" y="8246"/>
                </a:cubicBezTo>
                <a:cubicBezTo>
                  <a:pt x="428" y="7356"/>
                  <a:pt x="428" y="6465"/>
                  <a:pt x="428" y="5574"/>
                </a:cubicBezTo>
                <a:cubicBezTo>
                  <a:pt x="428" y="5526"/>
                  <a:pt x="430" y="5478"/>
                  <a:pt x="423" y="5432"/>
                </a:cubicBezTo>
                <a:cubicBezTo>
                  <a:pt x="408" y="5325"/>
                  <a:pt x="343" y="5262"/>
                  <a:pt x="236" y="5252"/>
                </a:cubicBezTo>
                <a:cubicBezTo>
                  <a:pt x="227" y="5251"/>
                  <a:pt x="218" y="5251"/>
                  <a:pt x="210" y="5251"/>
                </a:cubicBezTo>
                <a:cubicBezTo>
                  <a:pt x="115" y="5251"/>
                  <a:pt x="47" y="5300"/>
                  <a:pt x="19" y="5395"/>
                </a:cubicBezTo>
                <a:cubicBezTo>
                  <a:pt x="3" y="5447"/>
                  <a:pt x="2" y="5506"/>
                  <a:pt x="2" y="5563"/>
                </a:cubicBezTo>
                <a:cubicBezTo>
                  <a:pt x="0" y="6487"/>
                  <a:pt x="0" y="7411"/>
                  <a:pt x="2" y="8334"/>
                </a:cubicBezTo>
                <a:cubicBezTo>
                  <a:pt x="2" y="8697"/>
                  <a:pt x="169" y="8864"/>
                  <a:pt x="532" y="8864"/>
                </a:cubicBezTo>
                <a:lnTo>
                  <a:pt x="8335" y="8864"/>
                </a:lnTo>
                <a:cubicBezTo>
                  <a:pt x="8699" y="8864"/>
                  <a:pt x="8867" y="8698"/>
                  <a:pt x="8867" y="8336"/>
                </a:cubicBezTo>
                <a:cubicBezTo>
                  <a:pt x="8867" y="5734"/>
                  <a:pt x="8867" y="3132"/>
                  <a:pt x="8867" y="532"/>
                </a:cubicBezTo>
                <a:cubicBezTo>
                  <a:pt x="8867" y="169"/>
                  <a:pt x="8698" y="2"/>
                  <a:pt x="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6"/>
          <p:cNvSpPr/>
          <p:nvPr/>
        </p:nvSpPr>
        <p:spPr>
          <a:xfrm>
            <a:off x="5517424" y="4348262"/>
            <a:ext cx="123876" cy="88332"/>
          </a:xfrm>
          <a:custGeom>
            <a:rect b="b" l="l" r="r" t="t"/>
            <a:pathLst>
              <a:path extrusionOk="0" h="2940" w="4123">
                <a:moveTo>
                  <a:pt x="3199" y="1"/>
                </a:moveTo>
                <a:cubicBezTo>
                  <a:pt x="3131" y="1"/>
                  <a:pt x="3062" y="46"/>
                  <a:pt x="2993" y="137"/>
                </a:cubicBezTo>
                <a:cubicBezTo>
                  <a:pt x="2786" y="408"/>
                  <a:pt x="2582" y="681"/>
                  <a:pt x="2378" y="955"/>
                </a:cubicBezTo>
                <a:cubicBezTo>
                  <a:pt x="2279" y="1089"/>
                  <a:pt x="2281" y="1214"/>
                  <a:pt x="2384" y="1294"/>
                </a:cubicBezTo>
                <a:cubicBezTo>
                  <a:pt x="2425" y="1327"/>
                  <a:pt x="2467" y="1343"/>
                  <a:pt x="2510" y="1343"/>
                </a:cubicBezTo>
                <a:cubicBezTo>
                  <a:pt x="2581" y="1343"/>
                  <a:pt x="2652" y="1298"/>
                  <a:pt x="2721" y="1210"/>
                </a:cubicBezTo>
                <a:cubicBezTo>
                  <a:pt x="2801" y="1104"/>
                  <a:pt x="2882" y="997"/>
                  <a:pt x="2976" y="874"/>
                </a:cubicBezTo>
                <a:lnTo>
                  <a:pt x="2976" y="2504"/>
                </a:lnTo>
                <a:lnTo>
                  <a:pt x="1143" y="2504"/>
                </a:lnTo>
                <a:lnTo>
                  <a:pt x="1143" y="871"/>
                </a:lnTo>
                <a:cubicBezTo>
                  <a:pt x="1244" y="1007"/>
                  <a:pt x="1320" y="1108"/>
                  <a:pt x="1397" y="1210"/>
                </a:cubicBezTo>
                <a:cubicBezTo>
                  <a:pt x="1465" y="1298"/>
                  <a:pt x="1536" y="1343"/>
                  <a:pt x="1607" y="1343"/>
                </a:cubicBezTo>
                <a:cubicBezTo>
                  <a:pt x="1646" y="1343"/>
                  <a:pt x="1685" y="1329"/>
                  <a:pt x="1723" y="1302"/>
                </a:cubicBezTo>
                <a:cubicBezTo>
                  <a:pt x="1834" y="1224"/>
                  <a:pt x="1841" y="1094"/>
                  <a:pt x="1737" y="955"/>
                </a:cubicBezTo>
                <a:cubicBezTo>
                  <a:pt x="1534" y="681"/>
                  <a:pt x="1330" y="408"/>
                  <a:pt x="1125" y="136"/>
                </a:cubicBezTo>
                <a:cubicBezTo>
                  <a:pt x="1056" y="46"/>
                  <a:pt x="988" y="1"/>
                  <a:pt x="919" y="1"/>
                </a:cubicBezTo>
                <a:cubicBezTo>
                  <a:pt x="850" y="1"/>
                  <a:pt x="781" y="47"/>
                  <a:pt x="711" y="139"/>
                </a:cubicBezTo>
                <a:cubicBezTo>
                  <a:pt x="509" y="407"/>
                  <a:pt x="308" y="677"/>
                  <a:pt x="106" y="945"/>
                </a:cubicBezTo>
                <a:cubicBezTo>
                  <a:pt x="0" y="1089"/>
                  <a:pt x="0" y="1214"/>
                  <a:pt x="106" y="1295"/>
                </a:cubicBezTo>
                <a:cubicBezTo>
                  <a:pt x="147" y="1327"/>
                  <a:pt x="189" y="1343"/>
                  <a:pt x="231" y="1343"/>
                </a:cubicBezTo>
                <a:cubicBezTo>
                  <a:pt x="302" y="1343"/>
                  <a:pt x="373" y="1298"/>
                  <a:pt x="443" y="1207"/>
                </a:cubicBezTo>
                <a:cubicBezTo>
                  <a:pt x="522" y="1106"/>
                  <a:pt x="599" y="1003"/>
                  <a:pt x="699" y="871"/>
                </a:cubicBezTo>
                <a:lnTo>
                  <a:pt x="699" y="2513"/>
                </a:lnTo>
                <a:cubicBezTo>
                  <a:pt x="603" y="2513"/>
                  <a:pt x="511" y="2512"/>
                  <a:pt x="420" y="2512"/>
                </a:cubicBezTo>
                <a:cubicBezTo>
                  <a:pt x="375" y="2512"/>
                  <a:pt x="330" y="2512"/>
                  <a:pt x="284" y="2513"/>
                </a:cubicBezTo>
                <a:cubicBezTo>
                  <a:pt x="117" y="2514"/>
                  <a:pt x="24" y="2593"/>
                  <a:pt x="25" y="2728"/>
                </a:cubicBezTo>
                <a:cubicBezTo>
                  <a:pt x="27" y="2857"/>
                  <a:pt x="120" y="2938"/>
                  <a:pt x="276" y="2938"/>
                </a:cubicBezTo>
                <a:cubicBezTo>
                  <a:pt x="870" y="2939"/>
                  <a:pt x="1465" y="2940"/>
                  <a:pt x="2060" y="2940"/>
                </a:cubicBezTo>
                <a:cubicBezTo>
                  <a:pt x="2654" y="2940"/>
                  <a:pt x="3249" y="2939"/>
                  <a:pt x="3844" y="2938"/>
                </a:cubicBezTo>
                <a:cubicBezTo>
                  <a:pt x="3998" y="2938"/>
                  <a:pt x="4095" y="2853"/>
                  <a:pt x="4096" y="2726"/>
                </a:cubicBezTo>
                <a:cubicBezTo>
                  <a:pt x="4097" y="2600"/>
                  <a:pt x="4000" y="2515"/>
                  <a:pt x="3847" y="2513"/>
                </a:cubicBezTo>
                <a:cubicBezTo>
                  <a:pt x="3800" y="2512"/>
                  <a:pt x="3754" y="2512"/>
                  <a:pt x="3707" y="2512"/>
                </a:cubicBezTo>
                <a:cubicBezTo>
                  <a:pt x="3613" y="2512"/>
                  <a:pt x="3520" y="2513"/>
                  <a:pt x="3427" y="2513"/>
                </a:cubicBezTo>
                <a:lnTo>
                  <a:pt x="3427" y="878"/>
                </a:lnTo>
                <a:cubicBezTo>
                  <a:pt x="3523" y="1004"/>
                  <a:pt x="3598" y="1107"/>
                  <a:pt x="3676" y="1208"/>
                </a:cubicBezTo>
                <a:cubicBezTo>
                  <a:pt x="3745" y="1298"/>
                  <a:pt x="3817" y="1343"/>
                  <a:pt x="3888" y="1343"/>
                </a:cubicBezTo>
                <a:cubicBezTo>
                  <a:pt x="3930" y="1343"/>
                  <a:pt x="3972" y="1327"/>
                  <a:pt x="4013" y="1295"/>
                </a:cubicBezTo>
                <a:cubicBezTo>
                  <a:pt x="4119" y="1212"/>
                  <a:pt x="4123" y="1096"/>
                  <a:pt x="4019" y="957"/>
                </a:cubicBezTo>
                <a:cubicBezTo>
                  <a:pt x="3816" y="683"/>
                  <a:pt x="3611" y="410"/>
                  <a:pt x="3406" y="139"/>
                </a:cubicBezTo>
                <a:cubicBezTo>
                  <a:pt x="3337" y="47"/>
                  <a:pt x="3268" y="1"/>
                  <a:pt x="3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66"/>
          <p:cNvGrpSpPr/>
          <p:nvPr/>
        </p:nvGrpSpPr>
        <p:grpSpPr>
          <a:xfrm>
            <a:off x="6163542" y="4055894"/>
            <a:ext cx="439018" cy="380790"/>
            <a:chOff x="6163542" y="4055894"/>
            <a:chExt cx="439018" cy="380790"/>
          </a:xfrm>
        </p:grpSpPr>
        <p:sp>
          <p:nvSpPr>
            <p:cNvPr id="1551" name="Google Shape;1551;p66"/>
            <p:cNvSpPr/>
            <p:nvPr/>
          </p:nvSpPr>
          <p:spPr>
            <a:xfrm>
              <a:off x="6163542" y="4055894"/>
              <a:ext cx="232909" cy="277886"/>
            </a:xfrm>
            <a:custGeom>
              <a:rect b="b" l="l" r="r" t="t"/>
              <a:pathLst>
                <a:path extrusionOk="0" h="9249" w="7752">
                  <a:moveTo>
                    <a:pt x="3867" y="1"/>
                  </a:moveTo>
                  <a:cubicBezTo>
                    <a:pt x="3017" y="1"/>
                    <a:pt x="2167" y="3"/>
                    <a:pt x="1318" y="9"/>
                  </a:cubicBezTo>
                  <a:cubicBezTo>
                    <a:pt x="786" y="14"/>
                    <a:pt x="390" y="286"/>
                    <a:pt x="145" y="760"/>
                  </a:cubicBezTo>
                  <a:cubicBezTo>
                    <a:pt x="79" y="888"/>
                    <a:pt x="48" y="1034"/>
                    <a:pt x="1" y="1172"/>
                  </a:cubicBezTo>
                  <a:cubicBezTo>
                    <a:pt x="1" y="2816"/>
                    <a:pt x="1" y="4459"/>
                    <a:pt x="1" y="6104"/>
                  </a:cubicBezTo>
                  <a:cubicBezTo>
                    <a:pt x="10" y="6139"/>
                    <a:pt x="22" y="6176"/>
                    <a:pt x="30" y="6211"/>
                  </a:cubicBezTo>
                  <a:cubicBezTo>
                    <a:pt x="175" y="6774"/>
                    <a:pt x="529" y="7124"/>
                    <a:pt x="1094" y="7258"/>
                  </a:cubicBezTo>
                  <a:cubicBezTo>
                    <a:pt x="1180" y="7279"/>
                    <a:pt x="1271" y="7282"/>
                    <a:pt x="1371" y="7295"/>
                  </a:cubicBezTo>
                  <a:lnTo>
                    <a:pt x="1371" y="7456"/>
                  </a:lnTo>
                  <a:cubicBezTo>
                    <a:pt x="1371" y="7878"/>
                    <a:pt x="1374" y="8301"/>
                    <a:pt x="1370" y="8724"/>
                  </a:cubicBezTo>
                  <a:cubicBezTo>
                    <a:pt x="1367" y="8942"/>
                    <a:pt x="1433" y="9116"/>
                    <a:pt x="1644" y="9210"/>
                  </a:cubicBezTo>
                  <a:cubicBezTo>
                    <a:pt x="1701" y="9236"/>
                    <a:pt x="1757" y="9249"/>
                    <a:pt x="1813" y="9249"/>
                  </a:cubicBezTo>
                  <a:cubicBezTo>
                    <a:pt x="1937" y="9249"/>
                    <a:pt x="2058" y="9187"/>
                    <a:pt x="2181" y="9064"/>
                  </a:cubicBezTo>
                  <a:cubicBezTo>
                    <a:pt x="2722" y="8524"/>
                    <a:pt x="3266" y="7986"/>
                    <a:pt x="3800" y="7441"/>
                  </a:cubicBezTo>
                  <a:cubicBezTo>
                    <a:pt x="3909" y="7329"/>
                    <a:pt x="4023" y="7282"/>
                    <a:pt x="4171" y="7282"/>
                  </a:cubicBezTo>
                  <a:cubicBezTo>
                    <a:pt x="4178" y="7282"/>
                    <a:pt x="4184" y="7282"/>
                    <a:pt x="4191" y="7282"/>
                  </a:cubicBezTo>
                  <a:cubicBezTo>
                    <a:pt x="4313" y="7286"/>
                    <a:pt x="4435" y="7287"/>
                    <a:pt x="4557" y="7287"/>
                  </a:cubicBezTo>
                  <a:cubicBezTo>
                    <a:pt x="4706" y="7287"/>
                    <a:pt x="4854" y="7285"/>
                    <a:pt x="5003" y="7282"/>
                  </a:cubicBezTo>
                  <a:cubicBezTo>
                    <a:pt x="5144" y="7279"/>
                    <a:pt x="5222" y="7196"/>
                    <a:pt x="5221" y="7071"/>
                  </a:cubicBezTo>
                  <a:cubicBezTo>
                    <a:pt x="5221" y="6952"/>
                    <a:pt x="5146" y="6876"/>
                    <a:pt x="5016" y="6860"/>
                  </a:cubicBezTo>
                  <a:cubicBezTo>
                    <a:pt x="4988" y="6856"/>
                    <a:pt x="4958" y="6856"/>
                    <a:pt x="4930" y="6856"/>
                  </a:cubicBezTo>
                  <a:cubicBezTo>
                    <a:pt x="4753" y="6856"/>
                    <a:pt x="4576" y="6858"/>
                    <a:pt x="4399" y="6858"/>
                  </a:cubicBezTo>
                  <a:cubicBezTo>
                    <a:pt x="4310" y="6858"/>
                    <a:pt x="4222" y="6857"/>
                    <a:pt x="4133" y="6856"/>
                  </a:cubicBezTo>
                  <a:cubicBezTo>
                    <a:pt x="4127" y="6856"/>
                    <a:pt x="4121" y="6856"/>
                    <a:pt x="4115" y="6856"/>
                  </a:cubicBezTo>
                  <a:cubicBezTo>
                    <a:pt x="3886" y="6856"/>
                    <a:pt x="3699" y="6936"/>
                    <a:pt x="3534" y="7102"/>
                  </a:cubicBezTo>
                  <a:cubicBezTo>
                    <a:pt x="3002" y="7645"/>
                    <a:pt x="2462" y="8179"/>
                    <a:pt x="1925" y="8716"/>
                  </a:cubicBezTo>
                  <a:cubicBezTo>
                    <a:pt x="1891" y="8749"/>
                    <a:pt x="1855" y="8779"/>
                    <a:pt x="1798" y="8828"/>
                  </a:cubicBezTo>
                  <a:cubicBezTo>
                    <a:pt x="1798" y="8316"/>
                    <a:pt x="1798" y="7843"/>
                    <a:pt x="1798" y="7368"/>
                  </a:cubicBezTo>
                  <a:cubicBezTo>
                    <a:pt x="1797" y="7047"/>
                    <a:pt x="1649" y="6884"/>
                    <a:pt x="1333" y="6856"/>
                  </a:cubicBezTo>
                  <a:cubicBezTo>
                    <a:pt x="767" y="6803"/>
                    <a:pt x="429" y="6434"/>
                    <a:pt x="429" y="5868"/>
                  </a:cubicBezTo>
                  <a:cubicBezTo>
                    <a:pt x="428" y="4386"/>
                    <a:pt x="428" y="2905"/>
                    <a:pt x="429" y="1422"/>
                  </a:cubicBezTo>
                  <a:cubicBezTo>
                    <a:pt x="429" y="823"/>
                    <a:pt x="819" y="431"/>
                    <a:pt x="1417" y="431"/>
                  </a:cubicBezTo>
                  <a:lnTo>
                    <a:pt x="6317" y="431"/>
                  </a:lnTo>
                  <a:cubicBezTo>
                    <a:pt x="6389" y="431"/>
                    <a:pt x="6461" y="432"/>
                    <a:pt x="6531" y="445"/>
                  </a:cubicBezTo>
                  <a:cubicBezTo>
                    <a:pt x="7000" y="528"/>
                    <a:pt x="7303" y="892"/>
                    <a:pt x="7310" y="1390"/>
                  </a:cubicBezTo>
                  <a:cubicBezTo>
                    <a:pt x="7315" y="1821"/>
                    <a:pt x="7310" y="2254"/>
                    <a:pt x="7312" y="2686"/>
                  </a:cubicBezTo>
                  <a:cubicBezTo>
                    <a:pt x="7312" y="2850"/>
                    <a:pt x="7388" y="2937"/>
                    <a:pt x="7518" y="2941"/>
                  </a:cubicBezTo>
                  <a:cubicBezTo>
                    <a:pt x="7520" y="2941"/>
                    <a:pt x="7522" y="2942"/>
                    <a:pt x="7524" y="2942"/>
                  </a:cubicBezTo>
                  <a:cubicBezTo>
                    <a:pt x="7654" y="2942"/>
                    <a:pt x="7737" y="2855"/>
                    <a:pt x="7737" y="2698"/>
                  </a:cubicBezTo>
                  <a:cubicBezTo>
                    <a:pt x="7738" y="2219"/>
                    <a:pt x="7751" y="1738"/>
                    <a:pt x="7727" y="1260"/>
                  </a:cubicBezTo>
                  <a:cubicBezTo>
                    <a:pt x="7692" y="565"/>
                    <a:pt x="7113" y="11"/>
                    <a:pt x="6417" y="7"/>
                  </a:cubicBezTo>
                  <a:cubicBezTo>
                    <a:pt x="5567" y="3"/>
                    <a:pt x="4717" y="1"/>
                    <a:pt x="38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6"/>
            <p:cNvSpPr/>
            <p:nvPr/>
          </p:nvSpPr>
          <p:spPr>
            <a:xfrm>
              <a:off x="6335039" y="4158888"/>
              <a:ext cx="267521" cy="277796"/>
            </a:xfrm>
            <a:custGeom>
              <a:rect b="b" l="l" r="r" t="t"/>
              <a:pathLst>
                <a:path extrusionOk="0" h="9246" w="8904">
                  <a:moveTo>
                    <a:pt x="7449" y="428"/>
                  </a:moveTo>
                  <a:cubicBezTo>
                    <a:pt x="8066" y="428"/>
                    <a:pt x="8455" y="816"/>
                    <a:pt x="8455" y="1432"/>
                  </a:cubicBezTo>
                  <a:cubicBezTo>
                    <a:pt x="8457" y="2909"/>
                    <a:pt x="8457" y="4387"/>
                    <a:pt x="8455" y="5864"/>
                  </a:cubicBezTo>
                  <a:cubicBezTo>
                    <a:pt x="8455" y="6442"/>
                    <a:pt x="8103" y="6818"/>
                    <a:pt x="7526" y="6859"/>
                  </a:cubicBezTo>
                  <a:cubicBezTo>
                    <a:pt x="7249" y="6879"/>
                    <a:pt x="7088" y="7052"/>
                    <a:pt x="7086" y="7334"/>
                  </a:cubicBezTo>
                  <a:cubicBezTo>
                    <a:pt x="7085" y="7775"/>
                    <a:pt x="7086" y="8217"/>
                    <a:pt x="7086" y="8660"/>
                  </a:cubicBezTo>
                  <a:lnTo>
                    <a:pt x="7086" y="8794"/>
                  </a:lnTo>
                  <a:cubicBezTo>
                    <a:pt x="7064" y="8811"/>
                    <a:pt x="7040" y="8828"/>
                    <a:pt x="7017" y="8845"/>
                  </a:cubicBezTo>
                  <a:cubicBezTo>
                    <a:pt x="6995" y="8799"/>
                    <a:pt x="6984" y="8741"/>
                    <a:pt x="6949" y="8705"/>
                  </a:cubicBezTo>
                  <a:cubicBezTo>
                    <a:pt x="6420" y="8172"/>
                    <a:pt x="5886" y="7645"/>
                    <a:pt x="5359" y="7111"/>
                  </a:cubicBezTo>
                  <a:cubicBezTo>
                    <a:pt x="5190" y="6938"/>
                    <a:pt x="4999" y="6856"/>
                    <a:pt x="4758" y="6856"/>
                  </a:cubicBezTo>
                  <a:cubicBezTo>
                    <a:pt x="4756" y="6856"/>
                    <a:pt x="4754" y="6856"/>
                    <a:pt x="4752" y="6856"/>
                  </a:cubicBezTo>
                  <a:cubicBezTo>
                    <a:pt x="4137" y="6859"/>
                    <a:pt x="3522" y="6860"/>
                    <a:pt x="2908" y="6860"/>
                  </a:cubicBezTo>
                  <a:cubicBezTo>
                    <a:pt x="2411" y="6860"/>
                    <a:pt x="1914" y="6860"/>
                    <a:pt x="1418" y="6859"/>
                  </a:cubicBezTo>
                  <a:cubicBezTo>
                    <a:pt x="942" y="6858"/>
                    <a:pt x="583" y="6598"/>
                    <a:pt x="467" y="6172"/>
                  </a:cubicBezTo>
                  <a:cubicBezTo>
                    <a:pt x="441" y="6072"/>
                    <a:pt x="431" y="5966"/>
                    <a:pt x="431" y="5862"/>
                  </a:cubicBezTo>
                  <a:cubicBezTo>
                    <a:pt x="428" y="4385"/>
                    <a:pt x="428" y="2909"/>
                    <a:pt x="429" y="1432"/>
                  </a:cubicBezTo>
                  <a:cubicBezTo>
                    <a:pt x="431" y="815"/>
                    <a:pt x="820" y="428"/>
                    <a:pt x="1437" y="428"/>
                  </a:cubicBezTo>
                  <a:close/>
                  <a:moveTo>
                    <a:pt x="5446" y="1"/>
                  </a:moveTo>
                  <a:cubicBezTo>
                    <a:pt x="4113" y="1"/>
                    <a:pt x="2781" y="1"/>
                    <a:pt x="1448" y="1"/>
                  </a:cubicBezTo>
                  <a:cubicBezTo>
                    <a:pt x="578" y="1"/>
                    <a:pt x="4" y="576"/>
                    <a:pt x="2" y="1448"/>
                  </a:cubicBezTo>
                  <a:cubicBezTo>
                    <a:pt x="1" y="2911"/>
                    <a:pt x="1" y="4374"/>
                    <a:pt x="4" y="5836"/>
                  </a:cubicBezTo>
                  <a:cubicBezTo>
                    <a:pt x="4" y="5964"/>
                    <a:pt x="11" y="6094"/>
                    <a:pt x="39" y="6218"/>
                  </a:cubicBezTo>
                  <a:cubicBezTo>
                    <a:pt x="185" y="6867"/>
                    <a:pt x="723" y="7285"/>
                    <a:pt x="1418" y="7286"/>
                  </a:cubicBezTo>
                  <a:cubicBezTo>
                    <a:pt x="1872" y="7287"/>
                    <a:pt x="2326" y="7288"/>
                    <a:pt x="2780" y="7288"/>
                  </a:cubicBezTo>
                  <a:cubicBezTo>
                    <a:pt x="3423" y="7288"/>
                    <a:pt x="4066" y="7287"/>
                    <a:pt x="4708" y="7283"/>
                  </a:cubicBezTo>
                  <a:cubicBezTo>
                    <a:pt x="4863" y="7283"/>
                    <a:pt x="4975" y="7327"/>
                    <a:pt x="5085" y="7438"/>
                  </a:cubicBezTo>
                  <a:cubicBezTo>
                    <a:pt x="5634" y="7996"/>
                    <a:pt x="6191" y="8549"/>
                    <a:pt x="6745" y="9102"/>
                  </a:cubicBezTo>
                  <a:cubicBezTo>
                    <a:pt x="6839" y="9196"/>
                    <a:pt x="6945" y="9245"/>
                    <a:pt x="7061" y="9245"/>
                  </a:cubicBezTo>
                  <a:cubicBezTo>
                    <a:pt x="7115" y="9245"/>
                    <a:pt x="7171" y="9235"/>
                    <a:pt x="7228" y="9213"/>
                  </a:cubicBezTo>
                  <a:cubicBezTo>
                    <a:pt x="7417" y="9143"/>
                    <a:pt x="7507" y="8993"/>
                    <a:pt x="7514" y="8794"/>
                  </a:cubicBezTo>
                  <a:cubicBezTo>
                    <a:pt x="7516" y="8689"/>
                    <a:pt x="7514" y="8585"/>
                    <a:pt x="7514" y="8481"/>
                  </a:cubicBezTo>
                  <a:lnTo>
                    <a:pt x="7514" y="7299"/>
                  </a:lnTo>
                  <a:cubicBezTo>
                    <a:pt x="7543" y="7292"/>
                    <a:pt x="7560" y="7285"/>
                    <a:pt x="7578" y="7285"/>
                  </a:cubicBezTo>
                  <a:cubicBezTo>
                    <a:pt x="8257" y="7267"/>
                    <a:pt x="8904" y="6690"/>
                    <a:pt x="8890" y="5799"/>
                  </a:cubicBezTo>
                  <a:cubicBezTo>
                    <a:pt x="8867" y="4346"/>
                    <a:pt x="8884" y="2892"/>
                    <a:pt x="8884" y="1439"/>
                  </a:cubicBezTo>
                  <a:cubicBezTo>
                    <a:pt x="8883" y="579"/>
                    <a:pt x="8306" y="1"/>
                    <a:pt x="7445" y="1"/>
                  </a:cubicBezTo>
                  <a:cubicBezTo>
                    <a:pt x="6778" y="1"/>
                    <a:pt x="6112" y="1"/>
                    <a:pt x="5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6"/>
            <p:cNvSpPr/>
            <p:nvPr/>
          </p:nvSpPr>
          <p:spPr>
            <a:xfrm>
              <a:off x="6229851" y="4097236"/>
              <a:ext cx="97526" cy="108793"/>
            </a:xfrm>
            <a:custGeom>
              <a:rect b="b" l="l" r="r" t="t"/>
              <a:pathLst>
                <a:path extrusionOk="0" h="3621" w="3246">
                  <a:moveTo>
                    <a:pt x="1664" y="1"/>
                  </a:moveTo>
                  <a:cubicBezTo>
                    <a:pt x="1164" y="1"/>
                    <a:pt x="683" y="238"/>
                    <a:pt x="380" y="664"/>
                  </a:cubicBezTo>
                  <a:cubicBezTo>
                    <a:pt x="69" y="1099"/>
                    <a:pt x="0" y="1575"/>
                    <a:pt x="161" y="2084"/>
                  </a:cubicBezTo>
                  <a:cubicBezTo>
                    <a:pt x="193" y="2186"/>
                    <a:pt x="258" y="2249"/>
                    <a:pt x="362" y="2249"/>
                  </a:cubicBezTo>
                  <a:cubicBezTo>
                    <a:pt x="372" y="2249"/>
                    <a:pt x="383" y="2248"/>
                    <a:pt x="394" y="2247"/>
                  </a:cubicBezTo>
                  <a:cubicBezTo>
                    <a:pt x="504" y="2236"/>
                    <a:pt x="567" y="2166"/>
                    <a:pt x="578" y="2062"/>
                  </a:cubicBezTo>
                  <a:cubicBezTo>
                    <a:pt x="585" y="2008"/>
                    <a:pt x="565" y="1951"/>
                    <a:pt x="550" y="1896"/>
                  </a:cubicBezTo>
                  <a:cubicBezTo>
                    <a:pt x="400" y="1338"/>
                    <a:pt x="668" y="767"/>
                    <a:pt x="1199" y="530"/>
                  </a:cubicBezTo>
                  <a:cubicBezTo>
                    <a:pt x="1352" y="460"/>
                    <a:pt x="1512" y="427"/>
                    <a:pt x="1670" y="427"/>
                  </a:cubicBezTo>
                  <a:cubicBezTo>
                    <a:pt x="2050" y="427"/>
                    <a:pt x="2417" y="618"/>
                    <a:pt x="2636" y="958"/>
                  </a:cubicBezTo>
                  <a:cubicBezTo>
                    <a:pt x="2947" y="1439"/>
                    <a:pt x="2859" y="2084"/>
                    <a:pt x="2415" y="2452"/>
                  </a:cubicBezTo>
                  <a:cubicBezTo>
                    <a:pt x="2282" y="2563"/>
                    <a:pt x="2110" y="2642"/>
                    <a:pt x="1943" y="2701"/>
                  </a:cubicBezTo>
                  <a:cubicBezTo>
                    <a:pt x="1631" y="2814"/>
                    <a:pt x="1421" y="3090"/>
                    <a:pt x="1447" y="3401"/>
                  </a:cubicBezTo>
                  <a:cubicBezTo>
                    <a:pt x="1458" y="3536"/>
                    <a:pt x="1540" y="3619"/>
                    <a:pt x="1662" y="3620"/>
                  </a:cubicBezTo>
                  <a:cubicBezTo>
                    <a:pt x="1785" y="3620"/>
                    <a:pt x="1861" y="3542"/>
                    <a:pt x="1874" y="3403"/>
                  </a:cubicBezTo>
                  <a:cubicBezTo>
                    <a:pt x="1891" y="3204"/>
                    <a:pt x="1926" y="3161"/>
                    <a:pt x="2114" y="3100"/>
                  </a:cubicBezTo>
                  <a:cubicBezTo>
                    <a:pt x="2796" y="2887"/>
                    <a:pt x="3242" y="2291"/>
                    <a:pt x="3243" y="1592"/>
                  </a:cubicBezTo>
                  <a:cubicBezTo>
                    <a:pt x="3246" y="899"/>
                    <a:pt x="2810" y="292"/>
                    <a:pt x="2159" y="80"/>
                  </a:cubicBezTo>
                  <a:cubicBezTo>
                    <a:pt x="1996" y="26"/>
                    <a:pt x="1829" y="1"/>
                    <a:pt x="1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6"/>
            <p:cNvSpPr/>
            <p:nvPr/>
          </p:nvSpPr>
          <p:spPr>
            <a:xfrm>
              <a:off x="6273386" y="4220781"/>
              <a:ext cx="12799" cy="12709"/>
            </a:xfrm>
            <a:custGeom>
              <a:rect b="b" l="l" r="r" t="t"/>
              <a:pathLst>
                <a:path extrusionOk="0" h="423" w="426">
                  <a:moveTo>
                    <a:pt x="218" y="0"/>
                  </a:moveTo>
                  <a:cubicBezTo>
                    <a:pt x="215" y="0"/>
                    <a:pt x="213" y="0"/>
                    <a:pt x="210" y="0"/>
                  </a:cubicBezTo>
                  <a:cubicBezTo>
                    <a:pt x="98" y="3"/>
                    <a:pt x="2" y="99"/>
                    <a:pt x="1" y="210"/>
                  </a:cubicBezTo>
                  <a:cubicBezTo>
                    <a:pt x="1" y="326"/>
                    <a:pt x="98" y="422"/>
                    <a:pt x="216" y="422"/>
                  </a:cubicBezTo>
                  <a:cubicBezTo>
                    <a:pt x="218" y="422"/>
                    <a:pt x="220" y="422"/>
                    <a:pt x="221" y="422"/>
                  </a:cubicBezTo>
                  <a:cubicBezTo>
                    <a:pt x="339" y="419"/>
                    <a:pt x="424" y="332"/>
                    <a:pt x="425" y="214"/>
                  </a:cubicBezTo>
                  <a:cubicBezTo>
                    <a:pt x="425" y="94"/>
                    <a:pt x="333"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6"/>
            <p:cNvSpPr/>
            <p:nvPr/>
          </p:nvSpPr>
          <p:spPr>
            <a:xfrm>
              <a:off x="6383051" y="4200561"/>
              <a:ext cx="164076" cy="93500"/>
            </a:xfrm>
            <a:custGeom>
              <a:rect b="b" l="l" r="r" t="t"/>
              <a:pathLst>
                <a:path extrusionOk="0" h="3112" w="5461">
                  <a:moveTo>
                    <a:pt x="279" y="1"/>
                  </a:moveTo>
                  <a:cubicBezTo>
                    <a:pt x="242" y="1"/>
                    <a:pt x="205" y="1"/>
                    <a:pt x="168" y="1"/>
                  </a:cubicBezTo>
                  <a:cubicBezTo>
                    <a:pt x="57" y="1"/>
                    <a:pt x="1" y="104"/>
                    <a:pt x="11" y="218"/>
                  </a:cubicBezTo>
                  <a:cubicBezTo>
                    <a:pt x="21" y="333"/>
                    <a:pt x="89" y="401"/>
                    <a:pt x="205" y="408"/>
                  </a:cubicBezTo>
                  <a:cubicBezTo>
                    <a:pt x="252" y="412"/>
                    <a:pt x="299" y="412"/>
                    <a:pt x="347" y="412"/>
                  </a:cubicBezTo>
                  <a:cubicBezTo>
                    <a:pt x="385" y="412"/>
                    <a:pt x="423" y="412"/>
                    <a:pt x="460" y="412"/>
                  </a:cubicBezTo>
                  <a:cubicBezTo>
                    <a:pt x="739" y="412"/>
                    <a:pt x="768" y="432"/>
                    <a:pt x="875" y="686"/>
                  </a:cubicBezTo>
                  <a:cubicBezTo>
                    <a:pt x="1148" y="1342"/>
                    <a:pt x="1421" y="1999"/>
                    <a:pt x="1696" y="2655"/>
                  </a:cubicBezTo>
                  <a:cubicBezTo>
                    <a:pt x="1817" y="2942"/>
                    <a:pt x="2045" y="3111"/>
                    <a:pt x="2318" y="3111"/>
                  </a:cubicBezTo>
                  <a:cubicBezTo>
                    <a:pt x="2348" y="3111"/>
                    <a:pt x="2379" y="3109"/>
                    <a:pt x="2410" y="3105"/>
                  </a:cubicBezTo>
                  <a:cubicBezTo>
                    <a:pt x="3228" y="2993"/>
                    <a:pt x="4045" y="2877"/>
                    <a:pt x="4861" y="2754"/>
                  </a:cubicBezTo>
                  <a:cubicBezTo>
                    <a:pt x="5245" y="2695"/>
                    <a:pt x="5457" y="2430"/>
                    <a:pt x="5459" y="2041"/>
                  </a:cubicBezTo>
                  <a:cubicBezTo>
                    <a:pt x="5460" y="1680"/>
                    <a:pt x="5460" y="1319"/>
                    <a:pt x="5459" y="959"/>
                  </a:cubicBezTo>
                  <a:cubicBezTo>
                    <a:pt x="5459" y="742"/>
                    <a:pt x="5387" y="671"/>
                    <a:pt x="5165" y="671"/>
                  </a:cubicBezTo>
                  <a:lnTo>
                    <a:pt x="2359" y="671"/>
                  </a:lnTo>
                  <a:cubicBezTo>
                    <a:pt x="2312" y="671"/>
                    <a:pt x="2262" y="672"/>
                    <a:pt x="2217" y="685"/>
                  </a:cubicBezTo>
                  <a:cubicBezTo>
                    <a:pt x="2112" y="713"/>
                    <a:pt x="2061" y="789"/>
                    <a:pt x="2066" y="897"/>
                  </a:cubicBezTo>
                  <a:cubicBezTo>
                    <a:pt x="2071" y="1005"/>
                    <a:pt x="2132" y="1073"/>
                    <a:pt x="2239" y="1091"/>
                  </a:cubicBezTo>
                  <a:cubicBezTo>
                    <a:pt x="2277" y="1097"/>
                    <a:pt x="2316" y="1098"/>
                    <a:pt x="2355" y="1098"/>
                  </a:cubicBezTo>
                  <a:cubicBezTo>
                    <a:pt x="2368" y="1098"/>
                    <a:pt x="2382" y="1098"/>
                    <a:pt x="2395" y="1098"/>
                  </a:cubicBezTo>
                  <a:lnTo>
                    <a:pt x="5031" y="1098"/>
                  </a:lnTo>
                  <a:cubicBezTo>
                    <a:pt x="5031" y="1415"/>
                    <a:pt x="5033" y="1709"/>
                    <a:pt x="5033" y="2004"/>
                  </a:cubicBezTo>
                  <a:cubicBezTo>
                    <a:pt x="5031" y="2235"/>
                    <a:pt x="4965" y="2309"/>
                    <a:pt x="4740" y="2342"/>
                  </a:cubicBezTo>
                  <a:cubicBezTo>
                    <a:pt x="3984" y="2449"/>
                    <a:pt x="3227" y="2555"/>
                    <a:pt x="2472" y="2664"/>
                  </a:cubicBezTo>
                  <a:cubicBezTo>
                    <a:pt x="2415" y="2672"/>
                    <a:pt x="2368" y="2677"/>
                    <a:pt x="2328" y="2677"/>
                  </a:cubicBezTo>
                  <a:cubicBezTo>
                    <a:pt x="2194" y="2677"/>
                    <a:pt x="2145" y="2619"/>
                    <a:pt x="2068" y="2439"/>
                  </a:cubicBezTo>
                  <a:cubicBezTo>
                    <a:pt x="1793" y="1778"/>
                    <a:pt x="1517" y="1118"/>
                    <a:pt x="1243" y="455"/>
                  </a:cubicBezTo>
                  <a:cubicBezTo>
                    <a:pt x="1167" y="273"/>
                    <a:pt x="1062" y="97"/>
                    <a:pt x="870" y="52"/>
                  </a:cubicBezTo>
                  <a:cubicBezTo>
                    <a:pt x="679" y="9"/>
                    <a:pt x="478"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6"/>
            <p:cNvSpPr/>
            <p:nvPr/>
          </p:nvSpPr>
          <p:spPr>
            <a:xfrm>
              <a:off x="6410722" y="4303225"/>
              <a:ext cx="40290" cy="40230"/>
            </a:xfrm>
            <a:custGeom>
              <a:rect b="b" l="l" r="r" t="t"/>
              <a:pathLst>
                <a:path extrusionOk="0" h="1339" w="1341">
                  <a:moveTo>
                    <a:pt x="667" y="429"/>
                  </a:moveTo>
                  <a:cubicBezTo>
                    <a:pt x="669" y="429"/>
                    <a:pt x="670" y="429"/>
                    <a:pt x="672" y="429"/>
                  </a:cubicBezTo>
                  <a:cubicBezTo>
                    <a:pt x="807" y="430"/>
                    <a:pt x="916" y="543"/>
                    <a:pt x="910" y="675"/>
                  </a:cubicBezTo>
                  <a:cubicBezTo>
                    <a:pt x="906" y="804"/>
                    <a:pt x="793" y="910"/>
                    <a:pt x="667" y="910"/>
                  </a:cubicBezTo>
                  <a:cubicBezTo>
                    <a:pt x="663" y="910"/>
                    <a:pt x="660" y="910"/>
                    <a:pt x="657" y="909"/>
                  </a:cubicBezTo>
                  <a:cubicBezTo>
                    <a:pt x="523" y="902"/>
                    <a:pt x="422" y="789"/>
                    <a:pt x="429" y="652"/>
                  </a:cubicBezTo>
                  <a:cubicBezTo>
                    <a:pt x="436" y="523"/>
                    <a:pt x="536" y="429"/>
                    <a:pt x="667" y="429"/>
                  </a:cubicBezTo>
                  <a:close/>
                  <a:moveTo>
                    <a:pt x="666" y="0"/>
                  </a:moveTo>
                  <a:cubicBezTo>
                    <a:pt x="294" y="0"/>
                    <a:pt x="1" y="295"/>
                    <a:pt x="1" y="666"/>
                  </a:cubicBezTo>
                  <a:cubicBezTo>
                    <a:pt x="1" y="1039"/>
                    <a:pt x="299" y="1338"/>
                    <a:pt x="668" y="1338"/>
                  </a:cubicBezTo>
                  <a:cubicBezTo>
                    <a:pt x="1034" y="1338"/>
                    <a:pt x="1339" y="1033"/>
                    <a:pt x="1340" y="668"/>
                  </a:cubicBezTo>
                  <a:cubicBezTo>
                    <a:pt x="1340" y="298"/>
                    <a:pt x="1039" y="0"/>
                    <a:pt x="668" y="0"/>
                  </a:cubicBezTo>
                  <a:cubicBezTo>
                    <a:pt x="667" y="0"/>
                    <a:pt x="666"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6"/>
            <p:cNvSpPr/>
            <p:nvPr/>
          </p:nvSpPr>
          <p:spPr>
            <a:xfrm>
              <a:off x="6506746" y="4303225"/>
              <a:ext cx="40380" cy="40260"/>
            </a:xfrm>
            <a:custGeom>
              <a:rect b="b" l="l" r="r" t="t"/>
              <a:pathLst>
                <a:path extrusionOk="0" h="1340" w="1344">
                  <a:moveTo>
                    <a:pt x="670" y="429"/>
                  </a:moveTo>
                  <a:cubicBezTo>
                    <a:pt x="805" y="429"/>
                    <a:pt x="914" y="535"/>
                    <a:pt x="913" y="669"/>
                  </a:cubicBezTo>
                  <a:cubicBezTo>
                    <a:pt x="913" y="798"/>
                    <a:pt x="799" y="910"/>
                    <a:pt x="670" y="910"/>
                  </a:cubicBezTo>
                  <a:cubicBezTo>
                    <a:pt x="669" y="910"/>
                    <a:pt x="667" y="909"/>
                    <a:pt x="666" y="909"/>
                  </a:cubicBezTo>
                  <a:cubicBezTo>
                    <a:pt x="538" y="907"/>
                    <a:pt x="434" y="803"/>
                    <a:pt x="431" y="673"/>
                  </a:cubicBezTo>
                  <a:cubicBezTo>
                    <a:pt x="427" y="536"/>
                    <a:pt x="529" y="430"/>
                    <a:pt x="667" y="429"/>
                  </a:cubicBezTo>
                  <a:cubicBezTo>
                    <a:pt x="668" y="429"/>
                    <a:pt x="669" y="429"/>
                    <a:pt x="670" y="429"/>
                  </a:cubicBezTo>
                  <a:close/>
                  <a:moveTo>
                    <a:pt x="670" y="0"/>
                  </a:moveTo>
                  <a:cubicBezTo>
                    <a:pt x="669" y="0"/>
                    <a:pt x="668" y="0"/>
                    <a:pt x="667" y="0"/>
                  </a:cubicBezTo>
                  <a:cubicBezTo>
                    <a:pt x="293" y="1"/>
                    <a:pt x="1" y="297"/>
                    <a:pt x="2" y="671"/>
                  </a:cubicBezTo>
                  <a:cubicBezTo>
                    <a:pt x="4" y="1038"/>
                    <a:pt x="304" y="1340"/>
                    <a:pt x="669" y="1340"/>
                  </a:cubicBezTo>
                  <a:cubicBezTo>
                    <a:pt x="671" y="1340"/>
                    <a:pt x="672" y="1340"/>
                    <a:pt x="674" y="1340"/>
                  </a:cubicBezTo>
                  <a:cubicBezTo>
                    <a:pt x="1041" y="1335"/>
                    <a:pt x="1343" y="1029"/>
                    <a:pt x="1342" y="663"/>
                  </a:cubicBezTo>
                  <a:cubicBezTo>
                    <a:pt x="1339" y="295"/>
                    <a:pt x="1040"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66"/>
          <p:cNvGrpSpPr/>
          <p:nvPr/>
        </p:nvGrpSpPr>
        <p:grpSpPr>
          <a:xfrm>
            <a:off x="8014825" y="4026901"/>
            <a:ext cx="373940" cy="438447"/>
            <a:chOff x="8014825" y="4026901"/>
            <a:chExt cx="373940" cy="438447"/>
          </a:xfrm>
        </p:grpSpPr>
        <p:sp>
          <p:nvSpPr>
            <p:cNvPr id="1559" name="Google Shape;1559;p66"/>
            <p:cNvSpPr/>
            <p:nvPr/>
          </p:nvSpPr>
          <p:spPr>
            <a:xfrm>
              <a:off x="8014825" y="4026901"/>
              <a:ext cx="373940" cy="438447"/>
            </a:xfrm>
            <a:custGeom>
              <a:rect b="b" l="l" r="r" t="t"/>
              <a:pathLst>
                <a:path extrusionOk="0" h="14593" w="12446">
                  <a:moveTo>
                    <a:pt x="7526" y="429"/>
                  </a:moveTo>
                  <a:cubicBezTo>
                    <a:pt x="7530" y="429"/>
                    <a:pt x="7533" y="429"/>
                    <a:pt x="7537" y="429"/>
                  </a:cubicBezTo>
                  <a:cubicBezTo>
                    <a:pt x="7666" y="436"/>
                    <a:pt x="7752" y="506"/>
                    <a:pt x="7769" y="636"/>
                  </a:cubicBezTo>
                  <a:cubicBezTo>
                    <a:pt x="7780" y="724"/>
                    <a:pt x="7770" y="816"/>
                    <a:pt x="7770" y="906"/>
                  </a:cubicBezTo>
                  <a:cubicBezTo>
                    <a:pt x="7770" y="991"/>
                    <a:pt x="7779" y="1077"/>
                    <a:pt x="7769" y="1160"/>
                  </a:cubicBezTo>
                  <a:cubicBezTo>
                    <a:pt x="7752" y="1285"/>
                    <a:pt x="7659" y="1367"/>
                    <a:pt x="7543" y="1367"/>
                  </a:cubicBezTo>
                  <a:cubicBezTo>
                    <a:pt x="7536" y="1367"/>
                    <a:pt x="7530" y="1367"/>
                    <a:pt x="7523" y="1367"/>
                  </a:cubicBezTo>
                  <a:cubicBezTo>
                    <a:pt x="7392" y="1358"/>
                    <a:pt x="7305" y="1285"/>
                    <a:pt x="7298" y="1154"/>
                  </a:cubicBezTo>
                  <a:cubicBezTo>
                    <a:pt x="7287" y="984"/>
                    <a:pt x="7287" y="813"/>
                    <a:pt x="7297" y="644"/>
                  </a:cubicBezTo>
                  <a:cubicBezTo>
                    <a:pt x="7305" y="516"/>
                    <a:pt x="7407" y="429"/>
                    <a:pt x="7526" y="429"/>
                  </a:cubicBezTo>
                  <a:close/>
                  <a:moveTo>
                    <a:pt x="1594" y="427"/>
                  </a:moveTo>
                  <a:cubicBezTo>
                    <a:pt x="1597" y="427"/>
                    <a:pt x="1600" y="428"/>
                    <a:pt x="1603" y="428"/>
                  </a:cubicBezTo>
                  <a:cubicBezTo>
                    <a:pt x="1726" y="433"/>
                    <a:pt x="1823" y="527"/>
                    <a:pt x="1832" y="657"/>
                  </a:cubicBezTo>
                  <a:cubicBezTo>
                    <a:pt x="1837" y="737"/>
                    <a:pt x="1833" y="817"/>
                    <a:pt x="1833" y="898"/>
                  </a:cubicBezTo>
                  <a:cubicBezTo>
                    <a:pt x="1833" y="979"/>
                    <a:pt x="1837" y="1060"/>
                    <a:pt x="1832" y="1140"/>
                  </a:cubicBezTo>
                  <a:cubicBezTo>
                    <a:pt x="1823" y="1271"/>
                    <a:pt x="1728" y="1362"/>
                    <a:pt x="1604" y="1368"/>
                  </a:cubicBezTo>
                  <a:cubicBezTo>
                    <a:pt x="1600" y="1368"/>
                    <a:pt x="1597" y="1368"/>
                    <a:pt x="1593" y="1368"/>
                  </a:cubicBezTo>
                  <a:cubicBezTo>
                    <a:pt x="1468" y="1368"/>
                    <a:pt x="1361" y="1278"/>
                    <a:pt x="1352" y="1147"/>
                  </a:cubicBezTo>
                  <a:cubicBezTo>
                    <a:pt x="1344" y="983"/>
                    <a:pt x="1344" y="816"/>
                    <a:pt x="1352" y="651"/>
                  </a:cubicBezTo>
                  <a:cubicBezTo>
                    <a:pt x="1361" y="519"/>
                    <a:pt x="1471" y="427"/>
                    <a:pt x="1594" y="427"/>
                  </a:cubicBezTo>
                  <a:close/>
                  <a:moveTo>
                    <a:pt x="782" y="1336"/>
                  </a:moveTo>
                  <a:cubicBezTo>
                    <a:pt x="812" y="1336"/>
                    <a:pt x="843" y="1338"/>
                    <a:pt x="872" y="1344"/>
                  </a:cubicBezTo>
                  <a:cubicBezTo>
                    <a:pt x="914" y="1351"/>
                    <a:pt x="966" y="1382"/>
                    <a:pt x="987" y="1417"/>
                  </a:cubicBezTo>
                  <a:cubicBezTo>
                    <a:pt x="1120" y="1656"/>
                    <a:pt x="1315" y="1794"/>
                    <a:pt x="1590" y="1794"/>
                  </a:cubicBezTo>
                  <a:cubicBezTo>
                    <a:pt x="1591" y="1794"/>
                    <a:pt x="1593" y="1794"/>
                    <a:pt x="1594" y="1794"/>
                  </a:cubicBezTo>
                  <a:cubicBezTo>
                    <a:pt x="1871" y="1794"/>
                    <a:pt x="2076" y="1660"/>
                    <a:pt x="2194" y="1412"/>
                  </a:cubicBezTo>
                  <a:cubicBezTo>
                    <a:pt x="2225" y="1348"/>
                    <a:pt x="2267" y="1340"/>
                    <a:pt x="2312" y="1340"/>
                  </a:cubicBezTo>
                  <a:cubicBezTo>
                    <a:pt x="2327" y="1340"/>
                    <a:pt x="2343" y="1341"/>
                    <a:pt x="2359" y="1341"/>
                  </a:cubicBezTo>
                  <a:cubicBezTo>
                    <a:pt x="3413" y="1340"/>
                    <a:pt x="4467" y="1340"/>
                    <a:pt x="5520" y="1340"/>
                  </a:cubicBezTo>
                  <a:cubicBezTo>
                    <a:pt x="5689" y="1340"/>
                    <a:pt x="5859" y="1340"/>
                    <a:pt x="6028" y="1340"/>
                  </a:cubicBezTo>
                  <a:cubicBezTo>
                    <a:pt x="6281" y="1340"/>
                    <a:pt x="6535" y="1340"/>
                    <a:pt x="6788" y="1343"/>
                  </a:cubicBezTo>
                  <a:cubicBezTo>
                    <a:pt x="6834" y="1344"/>
                    <a:pt x="6903" y="1371"/>
                    <a:pt x="6921" y="1406"/>
                  </a:cubicBezTo>
                  <a:cubicBezTo>
                    <a:pt x="7054" y="1654"/>
                    <a:pt x="7253" y="1794"/>
                    <a:pt x="7531" y="1794"/>
                  </a:cubicBezTo>
                  <a:cubicBezTo>
                    <a:pt x="7537" y="1794"/>
                    <a:pt x="7544" y="1794"/>
                    <a:pt x="7551" y="1794"/>
                  </a:cubicBezTo>
                  <a:cubicBezTo>
                    <a:pt x="7841" y="1787"/>
                    <a:pt x="8039" y="1632"/>
                    <a:pt x="8158" y="1374"/>
                  </a:cubicBezTo>
                  <a:cubicBezTo>
                    <a:pt x="8161" y="1364"/>
                    <a:pt x="8168" y="1357"/>
                    <a:pt x="8172" y="1348"/>
                  </a:cubicBezTo>
                  <a:cubicBezTo>
                    <a:pt x="8248" y="1341"/>
                    <a:pt x="8313" y="1337"/>
                    <a:pt x="8368" y="1337"/>
                  </a:cubicBezTo>
                  <a:cubicBezTo>
                    <a:pt x="8646" y="1337"/>
                    <a:pt x="8692" y="1441"/>
                    <a:pt x="8692" y="1812"/>
                  </a:cubicBezTo>
                  <a:lnTo>
                    <a:pt x="8692" y="2273"/>
                  </a:lnTo>
                  <a:lnTo>
                    <a:pt x="436" y="2273"/>
                  </a:lnTo>
                  <a:cubicBezTo>
                    <a:pt x="436" y="2034"/>
                    <a:pt x="432" y="1808"/>
                    <a:pt x="437" y="1580"/>
                  </a:cubicBezTo>
                  <a:cubicBezTo>
                    <a:pt x="442" y="1442"/>
                    <a:pt x="536" y="1352"/>
                    <a:pt x="674" y="1341"/>
                  </a:cubicBezTo>
                  <a:cubicBezTo>
                    <a:pt x="709" y="1339"/>
                    <a:pt x="746" y="1336"/>
                    <a:pt x="782" y="1336"/>
                  </a:cubicBezTo>
                  <a:close/>
                  <a:moveTo>
                    <a:pt x="8785" y="7967"/>
                  </a:moveTo>
                  <a:cubicBezTo>
                    <a:pt x="8788" y="7967"/>
                    <a:pt x="8792" y="7967"/>
                    <a:pt x="8795" y="7967"/>
                  </a:cubicBezTo>
                  <a:cubicBezTo>
                    <a:pt x="10507" y="7973"/>
                    <a:pt x="11894" y="9363"/>
                    <a:pt x="11892" y="11069"/>
                  </a:cubicBezTo>
                  <a:cubicBezTo>
                    <a:pt x="11887" y="12774"/>
                    <a:pt x="10494" y="14163"/>
                    <a:pt x="8790" y="14163"/>
                  </a:cubicBezTo>
                  <a:cubicBezTo>
                    <a:pt x="8789" y="14163"/>
                    <a:pt x="8787" y="14163"/>
                    <a:pt x="8785" y="14163"/>
                  </a:cubicBezTo>
                  <a:cubicBezTo>
                    <a:pt x="7079" y="14160"/>
                    <a:pt x="5684" y="12763"/>
                    <a:pt x="5690" y="11059"/>
                  </a:cubicBezTo>
                  <a:cubicBezTo>
                    <a:pt x="5694" y="9355"/>
                    <a:pt x="7083" y="7967"/>
                    <a:pt x="8785" y="7967"/>
                  </a:cubicBezTo>
                  <a:close/>
                  <a:moveTo>
                    <a:pt x="1462" y="0"/>
                  </a:moveTo>
                  <a:cubicBezTo>
                    <a:pt x="1019" y="142"/>
                    <a:pt x="875" y="471"/>
                    <a:pt x="924" y="913"/>
                  </a:cubicBezTo>
                  <a:cubicBezTo>
                    <a:pt x="887" y="913"/>
                    <a:pt x="861" y="914"/>
                    <a:pt x="837" y="914"/>
                  </a:cubicBezTo>
                  <a:cubicBezTo>
                    <a:pt x="826" y="914"/>
                    <a:pt x="815" y="913"/>
                    <a:pt x="804" y="913"/>
                  </a:cubicBezTo>
                  <a:cubicBezTo>
                    <a:pt x="774" y="909"/>
                    <a:pt x="744" y="908"/>
                    <a:pt x="715" y="908"/>
                  </a:cubicBezTo>
                  <a:cubicBezTo>
                    <a:pt x="318" y="908"/>
                    <a:pt x="0" y="1204"/>
                    <a:pt x="2" y="1717"/>
                  </a:cubicBezTo>
                  <a:cubicBezTo>
                    <a:pt x="16" y="4843"/>
                    <a:pt x="9" y="7967"/>
                    <a:pt x="9" y="11092"/>
                  </a:cubicBezTo>
                  <a:cubicBezTo>
                    <a:pt x="9" y="11581"/>
                    <a:pt x="277" y="11851"/>
                    <a:pt x="765" y="11851"/>
                  </a:cubicBezTo>
                  <a:lnTo>
                    <a:pt x="4456" y="11851"/>
                  </a:lnTo>
                  <a:cubicBezTo>
                    <a:pt x="4516" y="11851"/>
                    <a:pt x="4581" y="11848"/>
                    <a:pt x="4637" y="11830"/>
                  </a:cubicBezTo>
                  <a:cubicBezTo>
                    <a:pt x="4741" y="11796"/>
                    <a:pt x="4800" y="11706"/>
                    <a:pt x="4765" y="11608"/>
                  </a:cubicBezTo>
                  <a:cubicBezTo>
                    <a:pt x="4739" y="11536"/>
                    <a:pt x="4660" y="11475"/>
                    <a:pt x="4592" y="11431"/>
                  </a:cubicBezTo>
                  <a:cubicBezTo>
                    <a:pt x="4577" y="11421"/>
                    <a:pt x="4556" y="11418"/>
                    <a:pt x="4534" y="11418"/>
                  </a:cubicBezTo>
                  <a:cubicBezTo>
                    <a:pt x="4503" y="11418"/>
                    <a:pt x="4468" y="11423"/>
                    <a:pt x="4438" y="11423"/>
                  </a:cubicBezTo>
                  <a:lnTo>
                    <a:pt x="776" y="11423"/>
                  </a:lnTo>
                  <a:cubicBezTo>
                    <a:pt x="513" y="11423"/>
                    <a:pt x="436" y="11348"/>
                    <a:pt x="436" y="11085"/>
                  </a:cubicBezTo>
                  <a:lnTo>
                    <a:pt x="436" y="2863"/>
                  </a:lnTo>
                  <a:lnTo>
                    <a:pt x="436" y="2717"/>
                  </a:lnTo>
                  <a:lnTo>
                    <a:pt x="8684" y="2717"/>
                  </a:lnTo>
                  <a:cubicBezTo>
                    <a:pt x="8687" y="2762"/>
                    <a:pt x="8692" y="2799"/>
                    <a:pt x="8692" y="2837"/>
                  </a:cubicBezTo>
                  <a:cubicBezTo>
                    <a:pt x="8692" y="4360"/>
                    <a:pt x="8691" y="5885"/>
                    <a:pt x="8695" y="7409"/>
                  </a:cubicBezTo>
                  <a:cubicBezTo>
                    <a:pt x="8695" y="7515"/>
                    <a:pt x="8663" y="7544"/>
                    <a:pt x="8559" y="7551"/>
                  </a:cubicBezTo>
                  <a:cubicBezTo>
                    <a:pt x="7576" y="7617"/>
                    <a:pt x="6764" y="8032"/>
                    <a:pt x="6119" y="8771"/>
                  </a:cubicBezTo>
                  <a:cubicBezTo>
                    <a:pt x="6029" y="8875"/>
                    <a:pt x="5943" y="8913"/>
                    <a:pt x="5813" y="8913"/>
                  </a:cubicBezTo>
                  <a:cubicBezTo>
                    <a:pt x="5810" y="8913"/>
                    <a:pt x="5808" y="8913"/>
                    <a:pt x="5805" y="8913"/>
                  </a:cubicBezTo>
                  <a:cubicBezTo>
                    <a:pt x="5569" y="8910"/>
                    <a:pt x="5331" y="8909"/>
                    <a:pt x="5094" y="8909"/>
                  </a:cubicBezTo>
                  <a:cubicBezTo>
                    <a:pt x="4857" y="8909"/>
                    <a:pt x="4619" y="8910"/>
                    <a:pt x="4382" y="8910"/>
                  </a:cubicBezTo>
                  <a:cubicBezTo>
                    <a:pt x="4210" y="8912"/>
                    <a:pt x="4109" y="9007"/>
                    <a:pt x="4123" y="9142"/>
                  </a:cubicBezTo>
                  <a:cubicBezTo>
                    <a:pt x="4136" y="9263"/>
                    <a:pt x="4227" y="9336"/>
                    <a:pt x="4379" y="9336"/>
                  </a:cubicBezTo>
                  <a:cubicBezTo>
                    <a:pt x="4573" y="9338"/>
                    <a:pt x="4768" y="9338"/>
                    <a:pt x="4963" y="9338"/>
                  </a:cubicBezTo>
                  <a:cubicBezTo>
                    <a:pt x="5157" y="9338"/>
                    <a:pt x="5352" y="9338"/>
                    <a:pt x="5547" y="9338"/>
                  </a:cubicBezTo>
                  <a:cubicBezTo>
                    <a:pt x="5596" y="9338"/>
                    <a:pt x="5645" y="9343"/>
                    <a:pt x="5701" y="9345"/>
                  </a:cubicBezTo>
                  <a:cubicBezTo>
                    <a:pt x="4619" y="11349"/>
                    <a:pt x="5637" y="13672"/>
                    <a:pt x="7593" y="14382"/>
                  </a:cubicBezTo>
                  <a:cubicBezTo>
                    <a:pt x="7987" y="14525"/>
                    <a:pt x="8391" y="14593"/>
                    <a:pt x="8787" y="14593"/>
                  </a:cubicBezTo>
                  <a:cubicBezTo>
                    <a:pt x="10269" y="14593"/>
                    <a:pt x="11659" y="13649"/>
                    <a:pt x="12143" y="12153"/>
                  </a:cubicBezTo>
                  <a:cubicBezTo>
                    <a:pt x="12445" y="11220"/>
                    <a:pt x="12375" y="10300"/>
                    <a:pt x="11913" y="9435"/>
                  </a:cubicBezTo>
                  <a:cubicBezTo>
                    <a:pt x="11319" y="8326"/>
                    <a:pt x="10374" y="7713"/>
                    <a:pt x="9120" y="7545"/>
                  </a:cubicBezTo>
                  <a:lnTo>
                    <a:pt x="9120" y="7371"/>
                  </a:lnTo>
                  <a:lnTo>
                    <a:pt x="9120" y="1729"/>
                  </a:lnTo>
                  <a:cubicBezTo>
                    <a:pt x="9120" y="1677"/>
                    <a:pt x="9123" y="1625"/>
                    <a:pt x="9118" y="1573"/>
                  </a:cubicBezTo>
                  <a:cubicBezTo>
                    <a:pt x="9093" y="1178"/>
                    <a:pt x="8816" y="917"/>
                    <a:pt x="8420" y="913"/>
                  </a:cubicBezTo>
                  <a:lnTo>
                    <a:pt x="8205" y="913"/>
                  </a:lnTo>
                  <a:cubicBezTo>
                    <a:pt x="8205" y="839"/>
                    <a:pt x="8216" y="785"/>
                    <a:pt x="8203" y="735"/>
                  </a:cubicBezTo>
                  <a:cubicBezTo>
                    <a:pt x="8165" y="582"/>
                    <a:pt x="8154" y="405"/>
                    <a:pt x="8067" y="284"/>
                  </a:cubicBezTo>
                  <a:cubicBezTo>
                    <a:pt x="7976" y="161"/>
                    <a:pt x="7810" y="93"/>
                    <a:pt x="7676" y="0"/>
                  </a:cubicBezTo>
                  <a:lnTo>
                    <a:pt x="7391" y="0"/>
                  </a:lnTo>
                  <a:cubicBezTo>
                    <a:pt x="7257" y="93"/>
                    <a:pt x="7090" y="161"/>
                    <a:pt x="7000" y="286"/>
                  </a:cubicBezTo>
                  <a:cubicBezTo>
                    <a:pt x="6913" y="405"/>
                    <a:pt x="6902" y="582"/>
                    <a:pt x="6865" y="735"/>
                  </a:cubicBezTo>
                  <a:cubicBezTo>
                    <a:pt x="6853" y="785"/>
                    <a:pt x="6862" y="838"/>
                    <a:pt x="6862" y="901"/>
                  </a:cubicBezTo>
                  <a:lnTo>
                    <a:pt x="2260" y="901"/>
                  </a:lnTo>
                  <a:cubicBezTo>
                    <a:pt x="2308" y="467"/>
                    <a:pt x="2166" y="138"/>
                    <a:pt x="1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6"/>
            <p:cNvSpPr/>
            <p:nvPr/>
          </p:nvSpPr>
          <p:spPr>
            <a:xfrm>
              <a:off x="8058750" y="4277476"/>
              <a:ext cx="48973" cy="47141"/>
            </a:xfrm>
            <a:custGeom>
              <a:rect b="b" l="l" r="r" t="t"/>
              <a:pathLst>
                <a:path extrusionOk="0" h="1569" w="1630">
                  <a:moveTo>
                    <a:pt x="237" y="0"/>
                  </a:moveTo>
                  <a:cubicBezTo>
                    <a:pt x="188" y="0"/>
                    <a:pt x="140" y="20"/>
                    <a:pt x="100" y="59"/>
                  </a:cubicBezTo>
                  <a:cubicBezTo>
                    <a:pt x="0" y="154"/>
                    <a:pt x="7" y="275"/>
                    <a:pt x="127" y="395"/>
                  </a:cubicBezTo>
                  <a:cubicBezTo>
                    <a:pt x="255" y="521"/>
                    <a:pt x="388" y="642"/>
                    <a:pt x="534" y="780"/>
                  </a:cubicBezTo>
                  <a:cubicBezTo>
                    <a:pt x="384" y="925"/>
                    <a:pt x="253" y="1047"/>
                    <a:pt x="127" y="1173"/>
                  </a:cubicBezTo>
                  <a:cubicBezTo>
                    <a:pt x="7" y="1291"/>
                    <a:pt x="0" y="1415"/>
                    <a:pt x="100" y="1508"/>
                  </a:cubicBezTo>
                  <a:cubicBezTo>
                    <a:pt x="143" y="1548"/>
                    <a:pt x="189" y="1568"/>
                    <a:pt x="238" y="1568"/>
                  </a:cubicBezTo>
                  <a:cubicBezTo>
                    <a:pt x="299" y="1568"/>
                    <a:pt x="363" y="1537"/>
                    <a:pt x="426" y="1474"/>
                  </a:cubicBezTo>
                  <a:cubicBezTo>
                    <a:pt x="554" y="1348"/>
                    <a:pt x="676" y="1215"/>
                    <a:pt x="818" y="1068"/>
                  </a:cubicBezTo>
                  <a:cubicBezTo>
                    <a:pt x="952" y="1208"/>
                    <a:pt x="1070" y="1338"/>
                    <a:pt x="1193" y="1461"/>
                  </a:cubicBezTo>
                  <a:cubicBezTo>
                    <a:pt x="1264" y="1533"/>
                    <a:pt x="1334" y="1568"/>
                    <a:pt x="1398" y="1568"/>
                  </a:cubicBezTo>
                  <a:cubicBezTo>
                    <a:pt x="1450" y="1568"/>
                    <a:pt x="1498" y="1545"/>
                    <a:pt x="1541" y="1501"/>
                  </a:cubicBezTo>
                  <a:cubicBezTo>
                    <a:pt x="1629" y="1408"/>
                    <a:pt x="1618" y="1280"/>
                    <a:pt x="1498" y="1163"/>
                  </a:cubicBezTo>
                  <a:cubicBezTo>
                    <a:pt x="1375" y="1041"/>
                    <a:pt x="1245" y="925"/>
                    <a:pt x="1091" y="781"/>
                  </a:cubicBezTo>
                  <a:cubicBezTo>
                    <a:pt x="1245" y="638"/>
                    <a:pt x="1379" y="518"/>
                    <a:pt x="1507" y="393"/>
                  </a:cubicBezTo>
                  <a:cubicBezTo>
                    <a:pt x="1619" y="284"/>
                    <a:pt x="1628" y="160"/>
                    <a:pt x="1542" y="67"/>
                  </a:cubicBezTo>
                  <a:cubicBezTo>
                    <a:pt x="1501" y="23"/>
                    <a:pt x="1450" y="1"/>
                    <a:pt x="1397" y="1"/>
                  </a:cubicBezTo>
                  <a:cubicBezTo>
                    <a:pt x="1334" y="1"/>
                    <a:pt x="1268" y="32"/>
                    <a:pt x="1206" y="94"/>
                  </a:cubicBezTo>
                  <a:cubicBezTo>
                    <a:pt x="1080" y="222"/>
                    <a:pt x="959" y="355"/>
                    <a:pt x="820" y="503"/>
                  </a:cubicBezTo>
                  <a:cubicBezTo>
                    <a:pt x="675" y="351"/>
                    <a:pt x="554" y="219"/>
                    <a:pt x="426" y="91"/>
                  </a:cubicBezTo>
                  <a:cubicBezTo>
                    <a:pt x="365" y="30"/>
                    <a:pt x="299"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6"/>
            <p:cNvSpPr/>
            <p:nvPr/>
          </p:nvSpPr>
          <p:spPr>
            <a:xfrm>
              <a:off x="8138550" y="4157206"/>
              <a:ext cx="95213" cy="12949"/>
            </a:xfrm>
            <a:custGeom>
              <a:rect b="b" l="l" r="r" t="t"/>
              <a:pathLst>
                <a:path extrusionOk="0" h="431" w="3169">
                  <a:moveTo>
                    <a:pt x="388" y="1"/>
                  </a:moveTo>
                  <a:cubicBezTo>
                    <a:pt x="328" y="1"/>
                    <a:pt x="267" y="2"/>
                    <a:pt x="206" y="5"/>
                  </a:cubicBezTo>
                  <a:cubicBezTo>
                    <a:pt x="85" y="14"/>
                    <a:pt x="1" y="112"/>
                    <a:pt x="3" y="222"/>
                  </a:cubicBezTo>
                  <a:cubicBezTo>
                    <a:pt x="6" y="334"/>
                    <a:pt x="91" y="417"/>
                    <a:pt x="216" y="427"/>
                  </a:cubicBezTo>
                  <a:cubicBezTo>
                    <a:pt x="241" y="429"/>
                    <a:pt x="267" y="430"/>
                    <a:pt x="293" y="430"/>
                  </a:cubicBezTo>
                  <a:cubicBezTo>
                    <a:pt x="310" y="430"/>
                    <a:pt x="327" y="430"/>
                    <a:pt x="344" y="430"/>
                  </a:cubicBezTo>
                  <a:lnTo>
                    <a:pt x="2549" y="430"/>
                  </a:lnTo>
                  <a:cubicBezTo>
                    <a:pt x="2615" y="430"/>
                    <a:pt x="2681" y="430"/>
                    <a:pt x="2748" y="430"/>
                  </a:cubicBezTo>
                  <a:cubicBezTo>
                    <a:pt x="2814" y="430"/>
                    <a:pt x="2881" y="430"/>
                    <a:pt x="2947" y="427"/>
                  </a:cubicBezTo>
                  <a:cubicBezTo>
                    <a:pt x="3086" y="423"/>
                    <a:pt x="3166" y="343"/>
                    <a:pt x="3167" y="219"/>
                  </a:cubicBezTo>
                  <a:cubicBezTo>
                    <a:pt x="3169" y="98"/>
                    <a:pt x="3086" y="15"/>
                    <a:pt x="2951" y="4"/>
                  </a:cubicBezTo>
                  <a:cubicBezTo>
                    <a:pt x="2935" y="2"/>
                    <a:pt x="2918" y="1"/>
                    <a:pt x="2902" y="1"/>
                  </a:cubicBezTo>
                  <a:cubicBezTo>
                    <a:pt x="2881" y="1"/>
                    <a:pt x="2859" y="2"/>
                    <a:pt x="2837" y="2"/>
                  </a:cubicBezTo>
                  <a:lnTo>
                    <a:pt x="632" y="2"/>
                  </a:lnTo>
                  <a:cubicBezTo>
                    <a:pt x="551" y="2"/>
                    <a:pt x="470"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6"/>
            <p:cNvSpPr/>
            <p:nvPr/>
          </p:nvSpPr>
          <p:spPr>
            <a:xfrm>
              <a:off x="8138309" y="4225859"/>
              <a:ext cx="95513" cy="12919"/>
            </a:xfrm>
            <a:custGeom>
              <a:rect b="b" l="l" r="r" t="t"/>
              <a:pathLst>
                <a:path extrusionOk="0" h="430" w="3179">
                  <a:moveTo>
                    <a:pt x="244" y="1"/>
                  </a:moveTo>
                  <a:cubicBezTo>
                    <a:pt x="213" y="1"/>
                    <a:pt x="184" y="4"/>
                    <a:pt x="166" y="20"/>
                  </a:cubicBezTo>
                  <a:cubicBezTo>
                    <a:pt x="104" y="73"/>
                    <a:pt x="33" y="145"/>
                    <a:pt x="19" y="218"/>
                  </a:cubicBezTo>
                  <a:cubicBezTo>
                    <a:pt x="0" y="316"/>
                    <a:pt x="71" y="398"/>
                    <a:pt x="177" y="420"/>
                  </a:cubicBezTo>
                  <a:cubicBezTo>
                    <a:pt x="217" y="428"/>
                    <a:pt x="258" y="429"/>
                    <a:pt x="299" y="429"/>
                  </a:cubicBezTo>
                  <a:cubicBezTo>
                    <a:pt x="310" y="429"/>
                    <a:pt x="322" y="429"/>
                    <a:pt x="333" y="429"/>
                  </a:cubicBezTo>
                  <a:cubicBezTo>
                    <a:pt x="474" y="429"/>
                    <a:pt x="614" y="429"/>
                    <a:pt x="755" y="429"/>
                  </a:cubicBezTo>
                  <a:cubicBezTo>
                    <a:pt x="1036" y="429"/>
                    <a:pt x="1318" y="429"/>
                    <a:pt x="1600" y="429"/>
                  </a:cubicBezTo>
                  <a:lnTo>
                    <a:pt x="2851" y="429"/>
                  </a:lnTo>
                  <a:cubicBezTo>
                    <a:pt x="2864" y="429"/>
                    <a:pt x="2878" y="429"/>
                    <a:pt x="2892" y="429"/>
                  </a:cubicBezTo>
                  <a:cubicBezTo>
                    <a:pt x="2926" y="429"/>
                    <a:pt x="2960" y="428"/>
                    <a:pt x="2993" y="423"/>
                  </a:cubicBezTo>
                  <a:cubicBezTo>
                    <a:pt x="3108" y="408"/>
                    <a:pt x="3171" y="337"/>
                    <a:pt x="3174" y="222"/>
                  </a:cubicBezTo>
                  <a:cubicBezTo>
                    <a:pt x="3178" y="108"/>
                    <a:pt x="3119" y="34"/>
                    <a:pt x="3005" y="11"/>
                  </a:cubicBezTo>
                  <a:cubicBezTo>
                    <a:pt x="2965" y="3"/>
                    <a:pt x="2921" y="3"/>
                    <a:pt x="2879" y="3"/>
                  </a:cubicBezTo>
                  <a:cubicBezTo>
                    <a:pt x="2452" y="2"/>
                    <a:pt x="2025" y="2"/>
                    <a:pt x="1598" y="2"/>
                  </a:cubicBezTo>
                  <a:cubicBezTo>
                    <a:pt x="1171" y="2"/>
                    <a:pt x="744" y="2"/>
                    <a:pt x="318" y="3"/>
                  </a:cubicBezTo>
                  <a:cubicBezTo>
                    <a:pt x="295" y="3"/>
                    <a:pt x="269" y="1"/>
                    <a:pt x="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6"/>
            <p:cNvSpPr/>
            <p:nvPr/>
          </p:nvSpPr>
          <p:spPr>
            <a:xfrm>
              <a:off x="8051930" y="4143505"/>
              <a:ext cx="62584" cy="40411"/>
            </a:xfrm>
            <a:custGeom>
              <a:rect b="b" l="l" r="r" t="t"/>
              <a:pathLst>
                <a:path extrusionOk="0" h="1345" w="2083">
                  <a:moveTo>
                    <a:pt x="1848" y="1"/>
                  </a:moveTo>
                  <a:cubicBezTo>
                    <a:pt x="1802" y="1"/>
                    <a:pt x="1755" y="19"/>
                    <a:pt x="1709" y="54"/>
                  </a:cubicBezTo>
                  <a:cubicBezTo>
                    <a:pt x="1675" y="79"/>
                    <a:pt x="1647" y="111"/>
                    <a:pt x="1616" y="141"/>
                  </a:cubicBezTo>
                  <a:cubicBezTo>
                    <a:pt x="1391" y="370"/>
                    <a:pt x="1165" y="599"/>
                    <a:pt x="931" y="836"/>
                  </a:cubicBezTo>
                  <a:cubicBezTo>
                    <a:pt x="754" y="657"/>
                    <a:pt x="593" y="491"/>
                    <a:pt x="428" y="326"/>
                  </a:cubicBezTo>
                  <a:cubicBezTo>
                    <a:pt x="363" y="262"/>
                    <a:pt x="297" y="230"/>
                    <a:pt x="235" y="230"/>
                  </a:cubicBezTo>
                  <a:cubicBezTo>
                    <a:pt x="183" y="230"/>
                    <a:pt x="134" y="253"/>
                    <a:pt x="91" y="297"/>
                  </a:cubicBezTo>
                  <a:cubicBezTo>
                    <a:pt x="1" y="391"/>
                    <a:pt x="9" y="509"/>
                    <a:pt x="122" y="623"/>
                  </a:cubicBezTo>
                  <a:cubicBezTo>
                    <a:pt x="328" y="832"/>
                    <a:pt x="535" y="1040"/>
                    <a:pt x="744" y="1247"/>
                  </a:cubicBezTo>
                  <a:cubicBezTo>
                    <a:pt x="811" y="1312"/>
                    <a:pt x="870" y="1345"/>
                    <a:pt x="930" y="1345"/>
                  </a:cubicBezTo>
                  <a:cubicBezTo>
                    <a:pt x="989" y="1345"/>
                    <a:pt x="1048" y="1313"/>
                    <a:pt x="1113" y="1248"/>
                  </a:cubicBezTo>
                  <a:cubicBezTo>
                    <a:pt x="1307" y="1060"/>
                    <a:pt x="1496" y="867"/>
                    <a:pt x="1688" y="676"/>
                  </a:cubicBezTo>
                  <a:cubicBezTo>
                    <a:pt x="1794" y="568"/>
                    <a:pt x="1905" y="464"/>
                    <a:pt x="2004" y="350"/>
                  </a:cubicBezTo>
                  <a:cubicBezTo>
                    <a:pt x="2082" y="259"/>
                    <a:pt x="2077" y="153"/>
                    <a:pt x="1991" y="68"/>
                  </a:cubicBezTo>
                  <a:cubicBezTo>
                    <a:pt x="1947" y="23"/>
                    <a:pt x="1898" y="1"/>
                    <a:pt x="1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6"/>
            <p:cNvSpPr/>
            <p:nvPr/>
          </p:nvSpPr>
          <p:spPr>
            <a:xfrm>
              <a:off x="8051930" y="4212248"/>
              <a:ext cx="62554" cy="40230"/>
            </a:xfrm>
            <a:custGeom>
              <a:rect b="b" l="l" r="r" t="t"/>
              <a:pathLst>
                <a:path extrusionOk="0" h="1339" w="2082">
                  <a:moveTo>
                    <a:pt x="1849" y="1"/>
                  </a:moveTo>
                  <a:cubicBezTo>
                    <a:pt x="1796" y="1"/>
                    <a:pt x="1741" y="22"/>
                    <a:pt x="1690" y="65"/>
                  </a:cubicBezTo>
                  <a:cubicBezTo>
                    <a:pt x="1655" y="96"/>
                    <a:pt x="1623" y="131"/>
                    <a:pt x="1589" y="163"/>
                  </a:cubicBezTo>
                  <a:cubicBezTo>
                    <a:pt x="1371" y="381"/>
                    <a:pt x="1155" y="598"/>
                    <a:pt x="926" y="827"/>
                  </a:cubicBezTo>
                  <a:cubicBezTo>
                    <a:pt x="753" y="653"/>
                    <a:pt x="588" y="483"/>
                    <a:pt x="421" y="317"/>
                  </a:cubicBezTo>
                  <a:cubicBezTo>
                    <a:pt x="362" y="258"/>
                    <a:pt x="298" y="229"/>
                    <a:pt x="238" y="229"/>
                  </a:cubicBezTo>
                  <a:cubicBezTo>
                    <a:pt x="186" y="229"/>
                    <a:pt x="136" y="250"/>
                    <a:pt x="95" y="291"/>
                  </a:cubicBezTo>
                  <a:cubicBezTo>
                    <a:pt x="1" y="384"/>
                    <a:pt x="8" y="504"/>
                    <a:pt x="119" y="616"/>
                  </a:cubicBezTo>
                  <a:cubicBezTo>
                    <a:pt x="328" y="828"/>
                    <a:pt x="539" y="1041"/>
                    <a:pt x="751" y="1249"/>
                  </a:cubicBezTo>
                  <a:cubicBezTo>
                    <a:pt x="812" y="1309"/>
                    <a:pt x="871" y="1339"/>
                    <a:pt x="930" y="1339"/>
                  </a:cubicBezTo>
                  <a:cubicBezTo>
                    <a:pt x="989" y="1339"/>
                    <a:pt x="1048" y="1308"/>
                    <a:pt x="1110" y="1249"/>
                  </a:cubicBezTo>
                  <a:cubicBezTo>
                    <a:pt x="1283" y="1079"/>
                    <a:pt x="1453" y="907"/>
                    <a:pt x="1623" y="736"/>
                  </a:cubicBezTo>
                  <a:cubicBezTo>
                    <a:pt x="1747" y="612"/>
                    <a:pt x="1874" y="491"/>
                    <a:pt x="1993" y="362"/>
                  </a:cubicBezTo>
                  <a:cubicBezTo>
                    <a:pt x="2081" y="266"/>
                    <a:pt x="2074" y="137"/>
                    <a:pt x="1987" y="57"/>
                  </a:cubicBezTo>
                  <a:cubicBezTo>
                    <a:pt x="1946" y="19"/>
                    <a:pt x="1898" y="1"/>
                    <a:pt x="1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6"/>
            <p:cNvSpPr/>
            <p:nvPr/>
          </p:nvSpPr>
          <p:spPr>
            <a:xfrm>
              <a:off x="8213993" y="4308092"/>
              <a:ext cx="123004" cy="71868"/>
            </a:xfrm>
            <a:custGeom>
              <a:rect b="b" l="l" r="r" t="t"/>
              <a:pathLst>
                <a:path extrusionOk="0" h="2392" w="4094">
                  <a:moveTo>
                    <a:pt x="324" y="0"/>
                  </a:moveTo>
                  <a:cubicBezTo>
                    <a:pt x="278" y="0"/>
                    <a:pt x="230" y="5"/>
                    <a:pt x="181" y="14"/>
                  </a:cubicBezTo>
                  <a:cubicBezTo>
                    <a:pt x="80" y="33"/>
                    <a:pt x="23" y="97"/>
                    <a:pt x="11" y="198"/>
                  </a:cubicBezTo>
                  <a:cubicBezTo>
                    <a:pt x="0" y="298"/>
                    <a:pt x="42" y="375"/>
                    <a:pt x="138" y="413"/>
                  </a:cubicBezTo>
                  <a:cubicBezTo>
                    <a:pt x="180" y="430"/>
                    <a:pt x="229" y="434"/>
                    <a:pt x="277" y="435"/>
                  </a:cubicBezTo>
                  <a:cubicBezTo>
                    <a:pt x="492" y="444"/>
                    <a:pt x="534" y="475"/>
                    <a:pt x="603" y="680"/>
                  </a:cubicBezTo>
                  <a:cubicBezTo>
                    <a:pt x="723" y="1034"/>
                    <a:pt x="839" y="1390"/>
                    <a:pt x="960" y="1744"/>
                  </a:cubicBezTo>
                  <a:cubicBezTo>
                    <a:pt x="1099" y="2153"/>
                    <a:pt x="1425" y="2392"/>
                    <a:pt x="1828" y="2392"/>
                  </a:cubicBezTo>
                  <a:cubicBezTo>
                    <a:pt x="1889" y="2392"/>
                    <a:pt x="1952" y="2386"/>
                    <a:pt x="2017" y="2375"/>
                  </a:cubicBezTo>
                  <a:cubicBezTo>
                    <a:pt x="2572" y="2277"/>
                    <a:pt x="3126" y="2173"/>
                    <a:pt x="3681" y="2070"/>
                  </a:cubicBezTo>
                  <a:cubicBezTo>
                    <a:pt x="3950" y="2021"/>
                    <a:pt x="4086" y="1862"/>
                    <a:pt x="4090" y="1588"/>
                  </a:cubicBezTo>
                  <a:cubicBezTo>
                    <a:pt x="4093" y="1384"/>
                    <a:pt x="4092" y="1180"/>
                    <a:pt x="4090" y="977"/>
                  </a:cubicBezTo>
                  <a:cubicBezTo>
                    <a:pt x="4089" y="639"/>
                    <a:pt x="3919" y="466"/>
                    <a:pt x="3584" y="465"/>
                  </a:cubicBezTo>
                  <a:cubicBezTo>
                    <a:pt x="3396" y="464"/>
                    <a:pt x="3208" y="464"/>
                    <a:pt x="3019" y="464"/>
                  </a:cubicBezTo>
                  <a:cubicBezTo>
                    <a:pt x="2643" y="464"/>
                    <a:pt x="2266" y="465"/>
                    <a:pt x="1889" y="465"/>
                  </a:cubicBezTo>
                  <a:cubicBezTo>
                    <a:pt x="1855" y="465"/>
                    <a:pt x="1822" y="465"/>
                    <a:pt x="1789" y="471"/>
                  </a:cubicBezTo>
                  <a:cubicBezTo>
                    <a:pt x="1681" y="487"/>
                    <a:pt x="1619" y="551"/>
                    <a:pt x="1611" y="659"/>
                  </a:cubicBezTo>
                  <a:cubicBezTo>
                    <a:pt x="1602" y="767"/>
                    <a:pt x="1650" y="844"/>
                    <a:pt x="1756" y="877"/>
                  </a:cubicBezTo>
                  <a:cubicBezTo>
                    <a:pt x="1803" y="891"/>
                    <a:pt x="1858" y="892"/>
                    <a:pt x="1909" y="892"/>
                  </a:cubicBezTo>
                  <a:cubicBezTo>
                    <a:pt x="2175" y="893"/>
                    <a:pt x="2441" y="893"/>
                    <a:pt x="2707" y="893"/>
                  </a:cubicBezTo>
                  <a:cubicBezTo>
                    <a:pt x="2973" y="893"/>
                    <a:pt x="3239" y="893"/>
                    <a:pt x="3504" y="894"/>
                  </a:cubicBezTo>
                  <a:cubicBezTo>
                    <a:pt x="3555" y="894"/>
                    <a:pt x="3604" y="899"/>
                    <a:pt x="3657" y="902"/>
                  </a:cubicBezTo>
                  <a:lnTo>
                    <a:pt x="3657" y="1629"/>
                  </a:lnTo>
                  <a:cubicBezTo>
                    <a:pt x="3636" y="1637"/>
                    <a:pt x="3619" y="1647"/>
                    <a:pt x="3603" y="1650"/>
                  </a:cubicBezTo>
                  <a:cubicBezTo>
                    <a:pt x="3038" y="1752"/>
                    <a:pt x="2475" y="1861"/>
                    <a:pt x="1909" y="1953"/>
                  </a:cubicBezTo>
                  <a:cubicBezTo>
                    <a:pt x="1873" y="1959"/>
                    <a:pt x="1840" y="1962"/>
                    <a:pt x="1807" y="1962"/>
                  </a:cubicBezTo>
                  <a:cubicBezTo>
                    <a:pt x="1592" y="1962"/>
                    <a:pt x="1442" y="1835"/>
                    <a:pt x="1363" y="1606"/>
                  </a:cubicBezTo>
                  <a:cubicBezTo>
                    <a:pt x="1237" y="1234"/>
                    <a:pt x="1117" y="860"/>
                    <a:pt x="990" y="487"/>
                  </a:cubicBezTo>
                  <a:cubicBezTo>
                    <a:pt x="885" y="183"/>
                    <a:pt x="626" y="0"/>
                    <a:pt x="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6"/>
            <p:cNvSpPr/>
            <p:nvPr/>
          </p:nvSpPr>
          <p:spPr>
            <a:xfrm>
              <a:off x="8241634" y="4383865"/>
              <a:ext cx="33470" cy="33410"/>
            </a:xfrm>
            <a:custGeom>
              <a:rect b="b" l="l" r="r" t="t"/>
              <a:pathLst>
                <a:path extrusionOk="0" h="1112" w="1114">
                  <a:moveTo>
                    <a:pt x="557" y="429"/>
                  </a:moveTo>
                  <a:cubicBezTo>
                    <a:pt x="599" y="472"/>
                    <a:pt x="670" y="511"/>
                    <a:pt x="674" y="557"/>
                  </a:cubicBezTo>
                  <a:cubicBezTo>
                    <a:pt x="678" y="601"/>
                    <a:pt x="614" y="651"/>
                    <a:pt x="553" y="737"/>
                  </a:cubicBezTo>
                  <a:cubicBezTo>
                    <a:pt x="495" y="651"/>
                    <a:pt x="435" y="599"/>
                    <a:pt x="439" y="554"/>
                  </a:cubicBezTo>
                  <a:cubicBezTo>
                    <a:pt x="445" y="508"/>
                    <a:pt x="515" y="470"/>
                    <a:pt x="557" y="429"/>
                  </a:cubicBezTo>
                  <a:close/>
                  <a:moveTo>
                    <a:pt x="556" y="1"/>
                  </a:moveTo>
                  <a:cubicBezTo>
                    <a:pt x="247" y="1"/>
                    <a:pt x="2" y="244"/>
                    <a:pt x="2" y="553"/>
                  </a:cubicBezTo>
                  <a:cubicBezTo>
                    <a:pt x="1" y="857"/>
                    <a:pt x="245" y="1107"/>
                    <a:pt x="547" y="1111"/>
                  </a:cubicBezTo>
                  <a:cubicBezTo>
                    <a:pt x="551" y="1111"/>
                    <a:pt x="554" y="1111"/>
                    <a:pt x="557" y="1111"/>
                  </a:cubicBezTo>
                  <a:cubicBezTo>
                    <a:pt x="858" y="1111"/>
                    <a:pt x="1111" y="859"/>
                    <a:pt x="1113" y="556"/>
                  </a:cubicBezTo>
                  <a:cubicBezTo>
                    <a:pt x="1114" y="252"/>
                    <a:pt x="868" y="4"/>
                    <a:pt x="564" y="1"/>
                  </a:cubicBezTo>
                  <a:cubicBezTo>
                    <a:pt x="562" y="1"/>
                    <a:pt x="55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6"/>
            <p:cNvSpPr/>
            <p:nvPr/>
          </p:nvSpPr>
          <p:spPr>
            <a:xfrm>
              <a:off x="8303467" y="4383865"/>
              <a:ext cx="33470" cy="33410"/>
            </a:xfrm>
            <a:custGeom>
              <a:rect b="b" l="l" r="r" t="t"/>
              <a:pathLst>
                <a:path extrusionOk="0" h="1112" w="1114">
                  <a:moveTo>
                    <a:pt x="557" y="437"/>
                  </a:moveTo>
                  <a:cubicBezTo>
                    <a:pt x="600" y="437"/>
                    <a:pt x="653" y="494"/>
                    <a:pt x="736" y="545"/>
                  </a:cubicBezTo>
                  <a:cubicBezTo>
                    <a:pt x="655" y="607"/>
                    <a:pt x="607" y="674"/>
                    <a:pt x="563" y="674"/>
                  </a:cubicBezTo>
                  <a:cubicBezTo>
                    <a:pt x="562" y="674"/>
                    <a:pt x="562" y="674"/>
                    <a:pt x="561" y="674"/>
                  </a:cubicBezTo>
                  <a:cubicBezTo>
                    <a:pt x="516" y="673"/>
                    <a:pt x="442" y="604"/>
                    <a:pt x="439" y="560"/>
                  </a:cubicBezTo>
                  <a:cubicBezTo>
                    <a:pt x="436" y="519"/>
                    <a:pt x="505" y="443"/>
                    <a:pt x="550" y="438"/>
                  </a:cubicBezTo>
                  <a:cubicBezTo>
                    <a:pt x="552" y="437"/>
                    <a:pt x="555" y="437"/>
                    <a:pt x="557" y="437"/>
                  </a:cubicBezTo>
                  <a:close/>
                  <a:moveTo>
                    <a:pt x="553" y="1"/>
                  </a:moveTo>
                  <a:cubicBezTo>
                    <a:pt x="552" y="1"/>
                    <a:pt x="551" y="1"/>
                    <a:pt x="550" y="1"/>
                  </a:cubicBezTo>
                  <a:cubicBezTo>
                    <a:pt x="244" y="2"/>
                    <a:pt x="2" y="245"/>
                    <a:pt x="0" y="552"/>
                  </a:cubicBezTo>
                  <a:cubicBezTo>
                    <a:pt x="0" y="857"/>
                    <a:pt x="242" y="1105"/>
                    <a:pt x="544" y="1111"/>
                  </a:cubicBezTo>
                  <a:cubicBezTo>
                    <a:pt x="548" y="1111"/>
                    <a:pt x="551" y="1111"/>
                    <a:pt x="554" y="1111"/>
                  </a:cubicBezTo>
                  <a:cubicBezTo>
                    <a:pt x="855" y="1111"/>
                    <a:pt x="1111" y="858"/>
                    <a:pt x="1112" y="556"/>
                  </a:cubicBezTo>
                  <a:cubicBezTo>
                    <a:pt x="1114" y="250"/>
                    <a:pt x="862"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66"/>
          <p:cNvGrpSpPr/>
          <p:nvPr/>
        </p:nvGrpSpPr>
        <p:grpSpPr>
          <a:xfrm>
            <a:off x="7084812" y="4026901"/>
            <a:ext cx="413750" cy="438296"/>
            <a:chOff x="7084812" y="4026901"/>
            <a:chExt cx="413750" cy="438296"/>
          </a:xfrm>
        </p:grpSpPr>
        <p:sp>
          <p:nvSpPr>
            <p:cNvPr id="1569" name="Google Shape;1569;p66"/>
            <p:cNvSpPr/>
            <p:nvPr/>
          </p:nvSpPr>
          <p:spPr>
            <a:xfrm>
              <a:off x="7253935" y="4026901"/>
              <a:ext cx="244626" cy="232368"/>
            </a:xfrm>
            <a:custGeom>
              <a:rect b="b" l="l" r="r" t="t"/>
              <a:pathLst>
                <a:path extrusionOk="0" h="7734" w="8142">
                  <a:moveTo>
                    <a:pt x="3967" y="436"/>
                  </a:moveTo>
                  <a:lnTo>
                    <a:pt x="3967" y="3265"/>
                  </a:lnTo>
                  <a:cubicBezTo>
                    <a:pt x="3314" y="2612"/>
                    <a:pt x="2641" y="1937"/>
                    <a:pt x="1957" y="1251"/>
                  </a:cubicBezTo>
                  <a:cubicBezTo>
                    <a:pt x="2511" y="775"/>
                    <a:pt x="3185" y="491"/>
                    <a:pt x="3967" y="436"/>
                  </a:cubicBezTo>
                  <a:close/>
                  <a:moveTo>
                    <a:pt x="4410" y="453"/>
                  </a:moveTo>
                  <a:cubicBezTo>
                    <a:pt x="5935" y="470"/>
                    <a:pt x="7529" y="1833"/>
                    <a:pt x="7609" y="3642"/>
                  </a:cubicBezTo>
                  <a:lnTo>
                    <a:pt x="4410" y="3642"/>
                  </a:lnTo>
                  <a:lnTo>
                    <a:pt x="4410" y="453"/>
                  </a:lnTo>
                  <a:close/>
                  <a:moveTo>
                    <a:pt x="1616" y="1593"/>
                  </a:moveTo>
                  <a:cubicBezTo>
                    <a:pt x="2038" y="2016"/>
                    <a:pt x="2452" y="2433"/>
                    <a:pt x="2867" y="2849"/>
                  </a:cubicBezTo>
                  <a:cubicBezTo>
                    <a:pt x="3237" y="3219"/>
                    <a:pt x="3608" y="3586"/>
                    <a:pt x="3973" y="3960"/>
                  </a:cubicBezTo>
                  <a:cubicBezTo>
                    <a:pt x="4058" y="4047"/>
                    <a:pt x="4151" y="4081"/>
                    <a:pt x="4269" y="4081"/>
                  </a:cubicBezTo>
                  <a:cubicBezTo>
                    <a:pt x="4272" y="4081"/>
                    <a:pt x="4274" y="4081"/>
                    <a:pt x="4277" y="4081"/>
                  </a:cubicBezTo>
                  <a:cubicBezTo>
                    <a:pt x="4804" y="4079"/>
                    <a:pt x="5330" y="4079"/>
                    <a:pt x="5857" y="4079"/>
                  </a:cubicBezTo>
                  <a:cubicBezTo>
                    <a:pt x="6384" y="4079"/>
                    <a:pt x="6911" y="4079"/>
                    <a:pt x="7438" y="4079"/>
                  </a:cubicBezTo>
                  <a:lnTo>
                    <a:pt x="7604" y="4079"/>
                  </a:lnTo>
                  <a:cubicBezTo>
                    <a:pt x="7681" y="5281"/>
                    <a:pt x="6589" y="6699"/>
                    <a:pt x="5262" y="7136"/>
                  </a:cubicBezTo>
                  <a:cubicBezTo>
                    <a:pt x="4908" y="7253"/>
                    <a:pt x="4547" y="7309"/>
                    <a:pt x="4190" y="7309"/>
                  </a:cubicBezTo>
                  <a:cubicBezTo>
                    <a:pt x="3038" y="7309"/>
                    <a:pt x="1932" y="6726"/>
                    <a:pt x="1281" y="5707"/>
                  </a:cubicBezTo>
                  <a:cubicBezTo>
                    <a:pt x="465" y="4429"/>
                    <a:pt x="601" y="2686"/>
                    <a:pt x="1616" y="1593"/>
                  </a:cubicBezTo>
                  <a:close/>
                  <a:moveTo>
                    <a:pt x="3869" y="0"/>
                  </a:moveTo>
                  <a:cubicBezTo>
                    <a:pt x="3762" y="19"/>
                    <a:pt x="3655" y="37"/>
                    <a:pt x="3547" y="54"/>
                  </a:cubicBezTo>
                  <a:cubicBezTo>
                    <a:pt x="1464" y="384"/>
                    <a:pt x="1" y="2436"/>
                    <a:pt x="372" y="4509"/>
                  </a:cubicBezTo>
                  <a:cubicBezTo>
                    <a:pt x="714" y="6424"/>
                    <a:pt x="2338" y="7734"/>
                    <a:pt x="4184" y="7734"/>
                  </a:cubicBezTo>
                  <a:cubicBezTo>
                    <a:pt x="4470" y="7734"/>
                    <a:pt x="4761" y="7702"/>
                    <a:pt x="5054" y="7637"/>
                  </a:cubicBezTo>
                  <a:cubicBezTo>
                    <a:pt x="6724" y="7263"/>
                    <a:pt x="7962" y="5786"/>
                    <a:pt x="8052" y="4060"/>
                  </a:cubicBezTo>
                  <a:cubicBezTo>
                    <a:pt x="8142" y="2346"/>
                    <a:pt x="7047" y="735"/>
                    <a:pt x="5421" y="206"/>
                  </a:cubicBezTo>
                  <a:cubicBezTo>
                    <a:pt x="5130" y="111"/>
                    <a:pt x="4823" y="68"/>
                    <a:pt x="4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6"/>
            <p:cNvSpPr/>
            <p:nvPr/>
          </p:nvSpPr>
          <p:spPr>
            <a:xfrm>
              <a:off x="7084812" y="4129775"/>
              <a:ext cx="232939" cy="335422"/>
            </a:xfrm>
            <a:custGeom>
              <a:rect b="b" l="l" r="r" t="t"/>
              <a:pathLst>
                <a:path extrusionOk="0" h="11164" w="7753">
                  <a:moveTo>
                    <a:pt x="3876" y="428"/>
                  </a:moveTo>
                  <a:cubicBezTo>
                    <a:pt x="4455" y="428"/>
                    <a:pt x="4997" y="877"/>
                    <a:pt x="5027" y="1517"/>
                  </a:cubicBezTo>
                  <a:cubicBezTo>
                    <a:pt x="5035" y="1691"/>
                    <a:pt x="5028" y="1866"/>
                    <a:pt x="5028" y="2047"/>
                  </a:cubicBezTo>
                  <a:lnTo>
                    <a:pt x="2737" y="2047"/>
                  </a:lnTo>
                  <a:cubicBezTo>
                    <a:pt x="2670" y="1410"/>
                    <a:pt x="2748" y="922"/>
                    <a:pt x="3297" y="591"/>
                  </a:cubicBezTo>
                  <a:cubicBezTo>
                    <a:pt x="3482" y="479"/>
                    <a:pt x="3681" y="428"/>
                    <a:pt x="3876" y="428"/>
                  </a:cubicBezTo>
                  <a:close/>
                  <a:moveTo>
                    <a:pt x="7100" y="6609"/>
                  </a:moveTo>
                  <a:cubicBezTo>
                    <a:pt x="7170" y="7985"/>
                    <a:pt x="7238" y="9349"/>
                    <a:pt x="7307" y="10725"/>
                  </a:cubicBezTo>
                  <a:lnTo>
                    <a:pt x="450" y="10725"/>
                  </a:lnTo>
                  <a:cubicBezTo>
                    <a:pt x="522" y="9354"/>
                    <a:pt x="594" y="7987"/>
                    <a:pt x="665" y="6609"/>
                  </a:cubicBezTo>
                  <a:close/>
                  <a:moveTo>
                    <a:pt x="3863" y="0"/>
                  </a:moveTo>
                  <a:cubicBezTo>
                    <a:pt x="3103" y="0"/>
                    <a:pt x="2416" y="589"/>
                    <a:pt x="2317" y="1352"/>
                  </a:cubicBezTo>
                  <a:cubicBezTo>
                    <a:pt x="2287" y="1580"/>
                    <a:pt x="2292" y="1814"/>
                    <a:pt x="2280" y="2055"/>
                  </a:cubicBezTo>
                  <a:lnTo>
                    <a:pt x="2120" y="2055"/>
                  </a:lnTo>
                  <a:cubicBezTo>
                    <a:pt x="1665" y="2055"/>
                    <a:pt x="1209" y="2055"/>
                    <a:pt x="752" y="2057"/>
                  </a:cubicBezTo>
                  <a:cubicBezTo>
                    <a:pt x="539" y="2057"/>
                    <a:pt x="476" y="2123"/>
                    <a:pt x="464" y="2335"/>
                  </a:cubicBezTo>
                  <a:cubicBezTo>
                    <a:pt x="405" y="3464"/>
                    <a:pt x="346" y="4592"/>
                    <a:pt x="287" y="5721"/>
                  </a:cubicBezTo>
                  <a:cubicBezTo>
                    <a:pt x="196" y="7427"/>
                    <a:pt x="104" y="9134"/>
                    <a:pt x="15" y="10840"/>
                  </a:cubicBezTo>
                  <a:cubicBezTo>
                    <a:pt x="0" y="11096"/>
                    <a:pt x="67" y="11163"/>
                    <a:pt x="322" y="11163"/>
                  </a:cubicBezTo>
                  <a:lnTo>
                    <a:pt x="7430" y="11163"/>
                  </a:lnTo>
                  <a:cubicBezTo>
                    <a:pt x="7689" y="11163"/>
                    <a:pt x="7752" y="11099"/>
                    <a:pt x="7740" y="10843"/>
                  </a:cubicBezTo>
                  <a:cubicBezTo>
                    <a:pt x="7640" y="8833"/>
                    <a:pt x="7541" y="6822"/>
                    <a:pt x="7442" y="4812"/>
                  </a:cubicBezTo>
                  <a:cubicBezTo>
                    <a:pt x="7430" y="4570"/>
                    <a:pt x="7421" y="4328"/>
                    <a:pt x="7399" y="4086"/>
                  </a:cubicBezTo>
                  <a:cubicBezTo>
                    <a:pt x="7388" y="3959"/>
                    <a:pt x="7305" y="3888"/>
                    <a:pt x="7194" y="3888"/>
                  </a:cubicBezTo>
                  <a:cubicBezTo>
                    <a:pt x="7186" y="3888"/>
                    <a:pt x="7177" y="3889"/>
                    <a:pt x="7169" y="3890"/>
                  </a:cubicBezTo>
                  <a:cubicBezTo>
                    <a:pt x="7052" y="3901"/>
                    <a:pt x="6982" y="3984"/>
                    <a:pt x="6979" y="4116"/>
                  </a:cubicBezTo>
                  <a:cubicBezTo>
                    <a:pt x="6979" y="4150"/>
                    <a:pt x="6983" y="4182"/>
                    <a:pt x="6985" y="4216"/>
                  </a:cubicBezTo>
                  <a:cubicBezTo>
                    <a:pt x="6999" y="4556"/>
                    <a:pt x="7014" y="4896"/>
                    <a:pt x="7031" y="5257"/>
                  </a:cubicBezTo>
                  <a:cubicBezTo>
                    <a:pt x="6943" y="5257"/>
                    <a:pt x="6861" y="5256"/>
                    <a:pt x="6782" y="5256"/>
                  </a:cubicBezTo>
                  <a:cubicBezTo>
                    <a:pt x="6742" y="5256"/>
                    <a:pt x="6703" y="5256"/>
                    <a:pt x="6664" y="5257"/>
                  </a:cubicBezTo>
                  <a:cubicBezTo>
                    <a:pt x="6503" y="5260"/>
                    <a:pt x="6411" y="5335"/>
                    <a:pt x="6409" y="5461"/>
                  </a:cubicBezTo>
                  <a:cubicBezTo>
                    <a:pt x="6404" y="5596"/>
                    <a:pt x="6500" y="5679"/>
                    <a:pt x="6664" y="5683"/>
                  </a:cubicBezTo>
                  <a:cubicBezTo>
                    <a:pt x="6707" y="5684"/>
                    <a:pt x="6749" y="5684"/>
                    <a:pt x="6791" y="5684"/>
                  </a:cubicBezTo>
                  <a:cubicBezTo>
                    <a:pt x="6876" y="5684"/>
                    <a:pt x="6963" y="5683"/>
                    <a:pt x="7054" y="5683"/>
                  </a:cubicBezTo>
                  <a:cubicBezTo>
                    <a:pt x="7062" y="5853"/>
                    <a:pt x="7071" y="6002"/>
                    <a:pt x="7079" y="6162"/>
                  </a:cubicBezTo>
                  <a:lnTo>
                    <a:pt x="689" y="6162"/>
                  </a:lnTo>
                  <a:cubicBezTo>
                    <a:pt x="699" y="5999"/>
                    <a:pt x="709" y="5846"/>
                    <a:pt x="719" y="5683"/>
                  </a:cubicBezTo>
                  <a:lnTo>
                    <a:pt x="2032" y="5683"/>
                  </a:lnTo>
                  <a:cubicBezTo>
                    <a:pt x="2833" y="5683"/>
                    <a:pt x="3634" y="5684"/>
                    <a:pt x="4435" y="5684"/>
                  </a:cubicBezTo>
                  <a:cubicBezTo>
                    <a:pt x="4835" y="5684"/>
                    <a:pt x="5235" y="5684"/>
                    <a:pt x="5635" y="5683"/>
                  </a:cubicBezTo>
                  <a:cubicBezTo>
                    <a:pt x="5820" y="5683"/>
                    <a:pt x="5912" y="5610"/>
                    <a:pt x="5914" y="5471"/>
                  </a:cubicBezTo>
                  <a:cubicBezTo>
                    <a:pt x="5917" y="5330"/>
                    <a:pt x="5825" y="5259"/>
                    <a:pt x="5641" y="5257"/>
                  </a:cubicBezTo>
                  <a:cubicBezTo>
                    <a:pt x="5603" y="5256"/>
                    <a:pt x="5565" y="5256"/>
                    <a:pt x="5527" y="5256"/>
                  </a:cubicBezTo>
                  <a:lnTo>
                    <a:pt x="738" y="5256"/>
                  </a:lnTo>
                  <a:cubicBezTo>
                    <a:pt x="786" y="4322"/>
                    <a:pt x="835" y="3407"/>
                    <a:pt x="883" y="2494"/>
                  </a:cubicBezTo>
                  <a:lnTo>
                    <a:pt x="2292" y="2494"/>
                  </a:lnTo>
                  <a:lnTo>
                    <a:pt x="2292" y="2660"/>
                  </a:lnTo>
                  <a:cubicBezTo>
                    <a:pt x="2292" y="2897"/>
                    <a:pt x="2290" y="3135"/>
                    <a:pt x="2293" y="3372"/>
                  </a:cubicBezTo>
                  <a:cubicBezTo>
                    <a:pt x="2294" y="3528"/>
                    <a:pt x="2376" y="3621"/>
                    <a:pt x="2504" y="3623"/>
                  </a:cubicBezTo>
                  <a:cubicBezTo>
                    <a:pt x="2505" y="3623"/>
                    <a:pt x="2506" y="3623"/>
                    <a:pt x="2507" y="3623"/>
                  </a:cubicBezTo>
                  <a:cubicBezTo>
                    <a:pt x="2636" y="3623"/>
                    <a:pt x="2715" y="3533"/>
                    <a:pt x="2719" y="3378"/>
                  </a:cubicBezTo>
                  <a:cubicBezTo>
                    <a:pt x="2720" y="3326"/>
                    <a:pt x="2719" y="3273"/>
                    <a:pt x="2719" y="3221"/>
                  </a:cubicBezTo>
                  <a:lnTo>
                    <a:pt x="2719" y="2494"/>
                  </a:lnTo>
                  <a:lnTo>
                    <a:pt x="5032" y="2494"/>
                  </a:lnTo>
                  <a:cubicBezTo>
                    <a:pt x="5032" y="2693"/>
                    <a:pt x="5032" y="2883"/>
                    <a:pt x="5032" y="3073"/>
                  </a:cubicBezTo>
                  <a:cubicBezTo>
                    <a:pt x="5032" y="3187"/>
                    <a:pt x="5028" y="3301"/>
                    <a:pt x="5035" y="3414"/>
                  </a:cubicBezTo>
                  <a:cubicBezTo>
                    <a:pt x="5045" y="3545"/>
                    <a:pt x="5130" y="3623"/>
                    <a:pt x="5247" y="3623"/>
                  </a:cubicBezTo>
                  <a:cubicBezTo>
                    <a:pt x="5251" y="3623"/>
                    <a:pt x="5255" y="3623"/>
                    <a:pt x="5259" y="3623"/>
                  </a:cubicBezTo>
                  <a:cubicBezTo>
                    <a:pt x="5377" y="3617"/>
                    <a:pt x="5450" y="3538"/>
                    <a:pt x="5458" y="3406"/>
                  </a:cubicBezTo>
                  <a:cubicBezTo>
                    <a:pt x="5461" y="3340"/>
                    <a:pt x="5460" y="3273"/>
                    <a:pt x="5460" y="3206"/>
                  </a:cubicBezTo>
                  <a:lnTo>
                    <a:pt x="5460" y="2498"/>
                  </a:lnTo>
                  <a:cubicBezTo>
                    <a:pt x="5641" y="2453"/>
                    <a:pt x="5914" y="2564"/>
                    <a:pt x="5907" y="2263"/>
                  </a:cubicBezTo>
                  <a:cubicBezTo>
                    <a:pt x="5900" y="1979"/>
                    <a:pt x="5637" y="2086"/>
                    <a:pt x="5456" y="2038"/>
                  </a:cubicBezTo>
                  <a:cubicBezTo>
                    <a:pt x="5456" y="1861"/>
                    <a:pt x="5461" y="1681"/>
                    <a:pt x="5454" y="1503"/>
                  </a:cubicBezTo>
                  <a:cubicBezTo>
                    <a:pt x="5422" y="690"/>
                    <a:pt x="4765" y="44"/>
                    <a:pt x="3933" y="2"/>
                  </a:cubicBezTo>
                  <a:cubicBezTo>
                    <a:pt x="3910" y="1"/>
                    <a:pt x="3886" y="0"/>
                    <a:pt x="3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6"/>
            <p:cNvSpPr/>
            <p:nvPr/>
          </p:nvSpPr>
          <p:spPr>
            <a:xfrm>
              <a:off x="7338992" y="4287691"/>
              <a:ext cx="122854" cy="12889"/>
            </a:xfrm>
            <a:custGeom>
              <a:rect b="b" l="l" r="r" t="t"/>
              <a:pathLst>
                <a:path extrusionOk="0" h="429" w="4089">
                  <a:moveTo>
                    <a:pt x="904" y="1"/>
                  </a:moveTo>
                  <a:cubicBezTo>
                    <a:pt x="715" y="1"/>
                    <a:pt x="525" y="1"/>
                    <a:pt x="335" y="1"/>
                  </a:cubicBezTo>
                  <a:cubicBezTo>
                    <a:pt x="314" y="1"/>
                    <a:pt x="293" y="1"/>
                    <a:pt x="272" y="1"/>
                  </a:cubicBezTo>
                  <a:cubicBezTo>
                    <a:pt x="241" y="1"/>
                    <a:pt x="210" y="2"/>
                    <a:pt x="179" y="7"/>
                  </a:cubicBezTo>
                  <a:cubicBezTo>
                    <a:pt x="71" y="24"/>
                    <a:pt x="12" y="93"/>
                    <a:pt x="6" y="201"/>
                  </a:cubicBezTo>
                  <a:cubicBezTo>
                    <a:pt x="1" y="309"/>
                    <a:pt x="50" y="385"/>
                    <a:pt x="157" y="413"/>
                  </a:cubicBezTo>
                  <a:cubicBezTo>
                    <a:pt x="206" y="426"/>
                    <a:pt x="259" y="427"/>
                    <a:pt x="311" y="427"/>
                  </a:cubicBezTo>
                  <a:cubicBezTo>
                    <a:pt x="888" y="428"/>
                    <a:pt x="1464" y="428"/>
                    <a:pt x="2040" y="428"/>
                  </a:cubicBezTo>
                  <a:cubicBezTo>
                    <a:pt x="2616" y="428"/>
                    <a:pt x="3193" y="428"/>
                    <a:pt x="3769" y="427"/>
                  </a:cubicBezTo>
                  <a:cubicBezTo>
                    <a:pt x="3791" y="427"/>
                    <a:pt x="3816" y="429"/>
                    <a:pt x="3840" y="429"/>
                  </a:cubicBezTo>
                  <a:cubicBezTo>
                    <a:pt x="3877" y="429"/>
                    <a:pt x="3913" y="425"/>
                    <a:pt x="3935" y="406"/>
                  </a:cubicBezTo>
                  <a:cubicBezTo>
                    <a:pt x="3997" y="353"/>
                    <a:pt x="4064" y="277"/>
                    <a:pt x="4074" y="202"/>
                  </a:cubicBezTo>
                  <a:cubicBezTo>
                    <a:pt x="4088" y="102"/>
                    <a:pt x="4015" y="25"/>
                    <a:pt x="3907" y="7"/>
                  </a:cubicBezTo>
                  <a:cubicBezTo>
                    <a:pt x="3876" y="2"/>
                    <a:pt x="3845" y="1"/>
                    <a:pt x="3814" y="1"/>
                  </a:cubicBezTo>
                  <a:cubicBezTo>
                    <a:pt x="3793" y="1"/>
                    <a:pt x="3772" y="1"/>
                    <a:pt x="3751" y="1"/>
                  </a:cubicBezTo>
                  <a:cubicBezTo>
                    <a:pt x="3561" y="1"/>
                    <a:pt x="3371" y="1"/>
                    <a:pt x="3182" y="1"/>
                  </a:cubicBezTo>
                  <a:cubicBezTo>
                    <a:pt x="2802" y="1"/>
                    <a:pt x="2423" y="1"/>
                    <a:pt x="2043" y="1"/>
                  </a:cubicBezTo>
                  <a:cubicBezTo>
                    <a:pt x="1664" y="1"/>
                    <a:pt x="1284" y="1"/>
                    <a:pt x="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6"/>
            <p:cNvSpPr/>
            <p:nvPr/>
          </p:nvSpPr>
          <p:spPr>
            <a:xfrm>
              <a:off x="7338271" y="4315153"/>
              <a:ext cx="95994" cy="12889"/>
            </a:xfrm>
            <a:custGeom>
              <a:rect b="b" l="l" r="r" t="t"/>
              <a:pathLst>
                <a:path extrusionOk="0" h="429" w="3195">
                  <a:moveTo>
                    <a:pt x="939" y="0"/>
                  </a:moveTo>
                  <a:cubicBezTo>
                    <a:pt x="716" y="0"/>
                    <a:pt x="493" y="1"/>
                    <a:pt x="271" y="2"/>
                  </a:cubicBezTo>
                  <a:cubicBezTo>
                    <a:pt x="98" y="4"/>
                    <a:pt x="1" y="113"/>
                    <a:pt x="35" y="261"/>
                  </a:cubicBezTo>
                  <a:cubicBezTo>
                    <a:pt x="67" y="397"/>
                    <a:pt x="172" y="428"/>
                    <a:pt x="296" y="428"/>
                  </a:cubicBezTo>
                  <a:lnTo>
                    <a:pt x="2912" y="428"/>
                  </a:lnTo>
                  <a:cubicBezTo>
                    <a:pt x="3089" y="428"/>
                    <a:pt x="3191" y="347"/>
                    <a:pt x="3193" y="214"/>
                  </a:cubicBezTo>
                  <a:cubicBezTo>
                    <a:pt x="3194" y="81"/>
                    <a:pt x="3093" y="1"/>
                    <a:pt x="2916" y="1"/>
                  </a:cubicBezTo>
                  <a:lnTo>
                    <a:pt x="1607" y="1"/>
                  </a:lnTo>
                  <a:cubicBezTo>
                    <a:pt x="1385" y="1"/>
                    <a:pt x="1162" y="0"/>
                    <a:pt x="9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 name="Google Shape;1573;p66"/>
          <p:cNvSpPr/>
          <p:nvPr/>
        </p:nvSpPr>
        <p:spPr>
          <a:xfrm>
            <a:off x="716533" y="4026841"/>
            <a:ext cx="443374" cy="198027"/>
          </a:xfrm>
          <a:custGeom>
            <a:rect b="b" l="l" r="r" t="t"/>
            <a:pathLst>
              <a:path extrusionOk="0" h="6591" w="14757">
                <a:moveTo>
                  <a:pt x="12773" y="430"/>
                </a:moveTo>
                <a:cubicBezTo>
                  <a:pt x="13536" y="430"/>
                  <a:pt x="14159" y="1050"/>
                  <a:pt x="14160" y="1811"/>
                </a:cubicBezTo>
                <a:cubicBezTo>
                  <a:pt x="14162" y="2576"/>
                  <a:pt x="13540" y="3196"/>
                  <a:pt x="12774" y="3196"/>
                </a:cubicBezTo>
                <a:cubicBezTo>
                  <a:pt x="12007" y="3196"/>
                  <a:pt x="11391" y="2577"/>
                  <a:pt x="11394" y="1809"/>
                </a:cubicBezTo>
                <a:cubicBezTo>
                  <a:pt x="11395" y="1049"/>
                  <a:pt x="12012" y="432"/>
                  <a:pt x="12770" y="430"/>
                </a:cubicBezTo>
                <a:cubicBezTo>
                  <a:pt x="12771" y="430"/>
                  <a:pt x="12772" y="430"/>
                  <a:pt x="12773" y="430"/>
                </a:cubicBezTo>
                <a:close/>
                <a:moveTo>
                  <a:pt x="7296" y="430"/>
                </a:moveTo>
                <a:cubicBezTo>
                  <a:pt x="7300" y="430"/>
                  <a:pt x="7303" y="430"/>
                  <a:pt x="7307" y="430"/>
                </a:cubicBezTo>
                <a:cubicBezTo>
                  <a:pt x="8063" y="435"/>
                  <a:pt x="8681" y="1061"/>
                  <a:pt x="8680" y="1816"/>
                </a:cubicBezTo>
                <a:cubicBezTo>
                  <a:pt x="8678" y="2578"/>
                  <a:pt x="8057" y="3196"/>
                  <a:pt x="7293" y="3196"/>
                </a:cubicBezTo>
                <a:cubicBezTo>
                  <a:pt x="7292" y="3196"/>
                  <a:pt x="7290" y="3196"/>
                  <a:pt x="7288" y="3196"/>
                </a:cubicBezTo>
                <a:cubicBezTo>
                  <a:pt x="6529" y="3194"/>
                  <a:pt x="5914" y="2579"/>
                  <a:pt x="5908" y="1818"/>
                </a:cubicBezTo>
                <a:cubicBezTo>
                  <a:pt x="5904" y="1057"/>
                  <a:pt x="6532" y="430"/>
                  <a:pt x="7296" y="430"/>
                </a:cubicBezTo>
                <a:close/>
                <a:moveTo>
                  <a:pt x="1812" y="430"/>
                </a:moveTo>
                <a:cubicBezTo>
                  <a:pt x="1813" y="430"/>
                  <a:pt x="1814" y="430"/>
                  <a:pt x="1815" y="430"/>
                </a:cubicBezTo>
                <a:cubicBezTo>
                  <a:pt x="2580" y="431"/>
                  <a:pt x="3197" y="1054"/>
                  <a:pt x="3194" y="1821"/>
                </a:cubicBezTo>
                <a:cubicBezTo>
                  <a:pt x="3192" y="2585"/>
                  <a:pt x="2575" y="3196"/>
                  <a:pt x="1810" y="3196"/>
                </a:cubicBezTo>
                <a:cubicBezTo>
                  <a:pt x="1808" y="3196"/>
                  <a:pt x="1805" y="3196"/>
                  <a:pt x="1802" y="3196"/>
                </a:cubicBezTo>
                <a:cubicBezTo>
                  <a:pt x="1038" y="3192"/>
                  <a:pt x="422" y="2566"/>
                  <a:pt x="428" y="1800"/>
                </a:cubicBezTo>
                <a:cubicBezTo>
                  <a:pt x="433" y="1045"/>
                  <a:pt x="1056" y="430"/>
                  <a:pt x="1812" y="430"/>
                </a:cubicBezTo>
                <a:close/>
                <a:moveTo>
                  <a:pt x="12566" y="1"/>
                </a:moveTo>
                <a:cubicBezTo>
                  <a:pt x="12471" y="25"/>
                  <a:pt x="12372" y="42"/>
                  <a:pt x="12278" y="73"/>
                </a:cubicBezTo>
                <a:cubicBezTo>
                  <a:pt x="11580" y="300"/>
                  <a:pt x="11145" y="770"/>
                  <a:pt x="10995" y="1495"/>
                </a:cubicBezTo>
                <a:cubicBezTo>
                  <a:pt x="10989" y="1527"/>
                  <a:pt x="10978" y="1558"/>
                  <a:pt x="10968" y="1593"/>
                </a:cubicBezTo>
                <a:lnTo>
                  <a:pt x="9096" y="1593"/>
                </a:lnTo>
                <a:cubicBezTo>
                  <a:pt x="9037" y="1196"/>
                  <a:pt x="8878" y="847"/>
                  <a:pt x="8600" y="560"/>
                </a:cubicBezTo>
                <a:cubicBezTo>
                  <a:pt x="8321" y="272"/>
                  <a:pt x="7984" y="91"/>
                  <a:pt x="7586" y="28"/>
                </a:cubicBezTo>
                <a:cubicBezTo>
                  <a:pt x="7564" y="23"/>
                  <a:pt x="7544" y="11"/>
                  <a:pt x="7523" y="2"/>
                </a:cubicBezTo>
                <a:lnTo>
                  <a:pt x="7066" y="2"/>
                </a:lnTo>
                <a:cubicBezTo>
                  <a:pt x="6817" y="98"/>
                  <a:pt x="6549" y="160"/>
                  <a:pt x="6323" y="296"/>
                </a:cubicBezTo>
                <a:cubicBezTo>
                  <a:pt x="5845" y="581"/>
                  <a:pt x="5583" y="1030"/>
                  <a:pt x="5495" y="1589"/>
                </a:cubicBezTo>
                <a:lnTo>
                  <a:pt x="3630" y="1589"/>
                </a:lnTo>
                <a:cubicBezTo>
                  <a:pt x="3578" y="1425"/>
                  <a:pt x="3544" y="1256"/>
                  <a:pt x="3475" y="1101"/>
                </a:cubicBezTo>
                <a:cubicBezTo>
                  <a:pt x="3204" y="501"/>
                  <a:pt x="2743" y="139"/>
                  <a:pt x="2089" y="26"/>
                </a:cubicBezTo>
                <a:cubicBezTo>
                  <a:pt x="2067" y="22"/>
                  <a:pt x="2045" y="9"/>
                  <a:pt x="2023" y="2"/>
                </a:cubicBezTo>
                <a:lnTo>
                  <a:pt x="1596" y="2"/>
                </a:lnTo>
                <a:cubicBezTo>
                  <a:pt x="1296" y="68"/>
                  <a:pt x="1005" y="156"/>
                  <a:pt x="754" y="345"/>
                </a:cubicBezTo>
                <a:cubicBezTo>
                  <a:pt x="363" y="639"/>
                  <a:pt x="116" y="1021"/>
                  <a:pt x="27" y="1503"/>
                </a:cubicBezTo>
                <a:cubicBezTo>
                  <a:pt x="21" y="1536"/>
                  <a:pt x="10" y="1567"/>
                  <a:pt x="0" y="1598"/>
                </a:cubicBezTo>
                <a:lnTo>
                  <a:pt x="0" y="2053"/>
                </a:lnTo>
                <a:cubicBezTo>
                  <a:pt x="10" y="2084"/>
                  <a:pt x="24" y="2114"/>
                  <a:pt x="30" y="2144"/>
                </a:cubicBezTo>
                <a:cubicBezTo>
                  <a:pt x="186" y="2967"/>
                  <a:pt x="906" y="3596"/>
                  <a:pt x="1718" y="3622"/>
                </a:cubicBezTo>
                <a:cubicBezTo>
                  <a:pt x="1741" y="3622"/>
                  <a:pt x="1763" y="3623"/>
                  <a:pt x="1786" y="3623"/>
                </a:cubicBezTo>
                <a:cubicBezTo>
                  <a:pt x="2643" y="3623"/>
                  <a:pt x="3355" y="3079"/>
                  <a:pt x="3566" y="2258"/>
                </a:cubicBezTo>
                <a:cubicBezTo>
                  <a:pt x="3586" y="2182"/>
                  <a:pt x="3603" y="2106"/>
                  <a:pt x="3621" y="2032"/>
                </a:cubicBezTo>
                <a:lnTo>
                  <a:pt x="5478" y="2032"/>
                </a:lnTo>
                <a:cubicBezTo>
                  <a:pt x="5486" y="2042"/>
                  <a:pt x="5492" y="2045"/>
                  <a:pt x="5492" y="2047"/>
                </a:cubicBezTo>
                <a:cubicBezTo>
                  <a:pt x="5505" y="2104"/>
                  <a:pt x="5514" y="2160"/>
                  <a:pt x="5528" y="2215"/>
                </a:cubicBezTo>
                <a:cubicBezTo>
                  <a:pt x="5722" y="2953"/>
                  <a:pt x="6193" y="3412"/>
                  <a:pt x="6934" y="3585"/>
                </a:cubicBezTo>
                <a:cubicBezTo>
                  <a:pt x="7055" y="3613"/>
                  <a:pt x="7083" y="3654"/>
                  <a:pt x="7083" y="3769"/>
                </a:cubicBezTo>
                <a:cubicBezTo>
                  <a:pt x="7079" y="4594"/>
                  <a:pt x="7080" y="5421"/>
                  <a:pt x="7080" y="6247"/>
                </a:cubicBezTo>
                <a:cubicBezTo>
                  <a:pt x="7080" y="6299"/>
                  <a:pt x="7079" y="6351"/>
                  <a:pt x="7086" y="6403"/>
                </a:cubicBezTo>
                <a:cubicBezTo>
                  <a:pt x="7103" y="6523"/>
                  <a:pt x="7173" y="6590"/>
                  <a:pt x="7293" y="6590"/>
                </a:cubicBezTo>
                <a:cubicBezTo>
                  <a:pt x="7294" y="6590"/>
                  <a:pt x="7295" y="6590"/>
                  <a:pt x="7297" y="6590"/>
                </a:cubicBezTo>
                <a:cubicBezTo>
                  <a:pt x="7420" y="6589"/>
                  <a:pt x="7489" y="6519"/>
                  <a:pt x="7503" y="6398"/>
                </a:cubicBezTo>
                <a:cubicBezTo>
                  <a:pt x="7509" y="6346"/>
                  <a:pt x="7508" y="6294"/>
                  <a:pt x="7508" y="6242"/>
                </a:cubicBezTo>
                <a:cubicBezTo>
                  <a:pt x="7508" y="5411"/>
                  <a:pt x="7509" y="4580"/>
                  <a:pt x="7506" y="3750"/>
                </a:cubicBezTo>
                <a:cubicBezTo>
                  <a:pt x="7506" y="3654"/>
                  <a:pt x="7526" y="3610"/>
                  <a:pt x="7633" y="3589"/>
                </a:cubicBezTo>
                <a:cubicBezTo>
                  <a:pt x="8245" y="3466"/>
                  <a:pt x="8688" y="3116"/>
                  <a:pt x="8947" y="2545"/>
                </a:cubicBezTo>
                <a:cubicBezTo>
                  <a:pt x="9020" y="2383"/>
                  <a:pt x="9058" y="2206"/>
                  <a:pt x="9113" y="2036"/>
                </a:cubicBezTo>
                <a:lnTo>
                  <a:pt x="10971" y="2036"/>
                </a:lnTo>
                <a:cubicBezTo>
                  <a:pt x="10981" y="2076"/>
                  <a:pt x="10989" y="2108"/>
                  <a:pt x="10995" y="2140"/>
                </a:cubicBezTo>
                <a:cubicBezTo>
                  <a:pt x="11133" y="2923"/>
                  <a:pt x="11802" y="3543"/>
                  <a:pt x="12592" y="3617"/>
                </a:cubicBezTo>
                <a:cubicBezTo>
                  <a:pt x="12650" y="3623"/>
                  <a:pt x="12709" y="3626"/>
                  <a:pt x="12767" y="3626"/>
                </a:cubicBezTo>
                <a:cubicBezTo>
                  <a:pt x="13515" y="3626"/>
                  <a:pt x="14194" y="3171"/>
                  <a:pt x="14467" y="2468"/>
                </a:cubicBezTo>
                <a:cubicBezTo>
                  <a:pt x="14756" y="1719"/>
                  <a:pt x="14510" y="857"/>
                  <a:pt x="13873" y="373"/>
                </a:cubicBezTo>
                <a:cubicBezTo>
                  <a:pt x="13611" y="172"/>
                  <a:pt x="13310" y="70"/>
                  <a:pt x="12992" y="2"/>
                </a:cubicBezTo>
                <a:cubicBezTo>
                  <a:pt x="12850" y="2"/>
                  <a:pt x="12708" y="2"/>
                  <a:pt x="12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6"/>
          <p:cNvSpPr/>
          <p:nvPr/>
        </p:nvSpPr>
        <p:spPr>
          <a:xfrm>
            <a:off x="839958" y="4212128"/>
            <a:ext cx="191477" cy="253099"/>
          </a:xfrm>
          <a:custGeom>
            <a:rect b="b" l="l" r="r" t="t"/>
            <a:pathLst>
              <a:path extrusionOk="0" h="8424" w="6373">
                <a:moveTo>
                  <a:pt x="1824" y="429"/>
                </a:moveTo>
                <a:cubicBezTo>
                  <a:pt x="1942" y="429"/>
                  <a:pt x="2052" y="476"/>
                  <a:pt x="2149" y="568"/>
                </a:cubicBezTo>
                <a:cubicBezTo>
                  <a:pt x="2192" y="610"/>
                  <a:pt x="2232" y="659"/>
                  <a:pt x="2267" y="710"/>
                </a:cubicBezTo>
                <a:cubicBezTo>
                  <a:pt x="2522" y="1077"/>
                  <a:pt x="2686" y="1489"/>
                  <a:pt x="2850" y="1936"/>
                </a:cubicBezTo>
                <a:cubicBezTo>
                  <a:pt x="2395" y="1766"/>
                  <a:pt x="1973" y="1600"/>
                  <a:pt x="1599" y="1333"/>
                </a:cubicBezTo>
                <a:cubicBezTo>
                  <a:pt x="1440" y="1219"/>
                  <a:pt x="1331" y="1075"/>
                  <a:pt x="1346" y="870"/>
                </a:cubicBezTo>
                <a:cubicBezTo>
                  <a:pt x="1361" y="675"/>
                  <a:pt x="1463" y="530"/>
                  <a:pt x="1650" y="461"/>
                </a:cubicBezTo>
                <a:cubicBezTo>
                  <a:pt x="1710" y="439"/>
                  <a:pt x="1768" y="429"/>
                  <a:pt x="1824" y="429"/>
                </a:cubicBezTo>
                <a:close/>
                <a:moveTo>
                  <a:pt x="4545" y="432"/>
                </a:moveTo>
                <a:cubicBezTo>
                  <a:pt x="4550" y="432"/>
                  <a:pt x="4554" y="432"/>
                  <a:pt x="4559" y="432"/>
                </a:cubicBezTo>
                <a:cubicBezTo>
                  <a:pt x="4756" y="436"/>
                  <a:pt x="4905" y="527"/>
                  <a:pt x="4985" y="710"/>
                </a:cubicBezTo>
                <a:cubicBezTo>
                  <a:pt x="5067" y="898"/>
                  <a:pt x="5037" y="1075"/>
                  <a:pt x="4897" y="1223"/>
                </a:cubicBezTo>
                <a:cubicBezTo>
                  <a:pt x="4822" y="1300"/>
                  <a:pt x="4735" y="1373"/>
                  <a:pt x="4639" y="1421"/>
                </a:cubicBezTo>
                <a:cubicBezTo>
                  <a:pt x="4284" y="1604"/>
                  <a:pt x="3922" y="1775"/>
                  <a:pt x="3564" y="1950"/>
                </a:cubicBezTo>
                <a:cubicBezTo>
                  <a:pt x="3553" y="1934"/>
                  <a:pt x="3543" y="1919"/>
                  <a:pt x="3533" y="1905"/>
                </a:cubicBezTo>
                <a:cubicBezTo>
                  <a:pt x="3689" y="1483"/>
                  <a:pt x="3854" y="1066"/>
                  <a:pt x="4115" y="695"/>
                </a:cubicBezTo>
                <a:cubicBezTo>
                  <a:pt x="4222" y="544"/>
                  <a:pt x="4353" y="432"/>
                  <a:pt x="4545" y="432"/>
                </a:cubicBezTo>
                <a:close/>
                <a:moveTo>
                  <a:pt x="2666" y="2497"/>
                </a:moveTo>
                <a:cubicBezTo>
                  <a:pt x="2551" y="2609"/>
                  <a:pt x="2459" y="2695"/>
                  <a:pt x="2372" y="2785"/>
                </a:cubicBezTo>
                <a:cubicBezTo>
                  <a:pt x="2269" y="2890"/>
                  <a:pt x="2262" y="3012"/>
                  <a:pt x="2347" y="3101"/>
                </a:cubicBezTo>
                <a:cubicBezTo>
                  <a:pt x="2390" y="3146"/>
                  <a:pt x="2441" y="3169"/>
                  <a:pt x="2495" y="3169"/>
                </a:cubicBezTo>
                <a:cubicBezTo>
                  <a:pt x="2554" y="3169"/>
                  <a:pt x="2616" y="3141"/>
                  <a:pt x="2673" y="3084"/>
                </a:cubicBezTo>
                <a:cubicBezTo>
                  <a:pt x="2842" y="2917"/>
                  <a:pt x="3006" y="2747"/>
                  <a:pt x="3190" y="2557"/>
                </a:cubicBezTo>
                <a:cubicBezTo>
                  <a:pt x="3360" y="2734"/>
                  <a:pt x="3516" y="2899"/>
                  <a:pt x="3675" y="3060"/>
                </a:cubicBezTo>
                <a:cubicBezTo>
                  <a:pt x="3747" y="3133"/>
                  <a:pt x="3817" y="3169"/>
                  <a:pt x="3882" y="3169"/>
                </a:cubicBezTo>
                <a:cubicBezTo>
                  <a:pt x="3932" y="3169"/>
                  <a:pt x="3979" y="3148"/>
                  <a:pt x="4021" y="3105"/>
                </a:cubicBezTo>
                <a:cubicBezTo>
                  <a:pt x="4116" y="3008"/>
                  <a:pt x="4101" y="2884"/>
                  <a:pt x="3974" y="2758"/>
                </a:cubicBezTo>
                <a:cubicBezTo>
                  <a:pt x="3894" y="2678"/>
                  <a:pt x="3811" y="2602"/>
                  <a:pt x="3706" y="2499"/>
                </a:cubicBezTo>
                <a:lnTo>
                  <a:pt x="5934" y="2499"/>
                </a:lnTo>
                <a:lnTo>
                  <a:pt x="5934" y="3658"/>
                </a:lnTo>
                <a:cubicBezTo>
                  <a:pt x="5858" y="3658"/>
                  <a:pt x="5784" y="3657"/>
                  <a:pt x="5712" y="3657"/>
                </a:cubicBezTo>
                <a:cubicBezTo>
                  <a:pt x="5640" y="3657"/>
                  <a:pt x="5569" y="3658"/>
                  <a:pt x="5498" y="3659"/>
                </a:cubicBezTo>
                <a:cubicBezTo>
                  <a:pt x="5345" y="3662"/>
                  <a:pt x="5263" y="3738"/>
                  <a:pt x="5261" y="3866"/>
                </a:cubicBezTo>
                <a:cubicBezTo>
                  <a:pt x="5258" y="3998"/>
                  <a:pt x="5348" y="4081"/>
                  <a:pt x="5504" y="4085"/>
                </a:cubicBezTo>
                <a:cubicBezTo>
                  <a:pt x="5551" y="4086"/>
                  <a:pt x="5598" y="4086"/>
                  <a:pt x="5645" y="4086"/>
                </a:cubicBezTo>
                <a:cubicBezTo>
                  <a:pt x="5740" y="4086"/>
                  <a:pt x="5836" y="4085"/>
                  <a:pt x="5935" y="4085"/>
                </a:cubicBezTo>
                <a:lnTo>
                  <a:pt x="5935" y="7988"/>
                </a:lnTo>
                <a:lnTo>
                  <a:pt x="438" y="7988"/>
                </a:lnTo>
                <a:lnTo>
                  <a:pt x="438" y="4085"/>
                </a:lnTo>
                <a:lnTo>
                  <a:pt x="4413" y="4085"/>
                </a:lnTo>
                <a:cubicBezTo>
                  <a:pt x="4438" y="4085"/>
                  <a:pt x="4464" y="4085"/>
                  <a:pt x="4489" y="4085"/>
                </a:cubicBezTo>
                <a:cubicBezTo>
                  <a:pt x="4502" y="4085"/>
                  <a:pt x="4514" y="4085"/>
                  <a:pt x="4527" y="4085"/>
                </a:cubicBezTo>
                <a:cubicBezTo>
                  <a:pt x="4679" y="4078"/>
                  <a:pt x="4773" y="3989"/>
                  <a:pt x="4769" y="3861"/>
                </a:cubicBezTo>
                <a:cubicBezTo>
                  <a:pt x="4763" y="3738"/>
                  <a:pt x="4674" y="3660"/>
                  <a:pt x="4525" y="3659"/>
                </a:cubicBezTo>
                <a:cubicBezTo>
                  <a:pt x="4331" y="3658"/>
                  <a:pt x="4136" y="3657"/>
                  <a:pt x="3941" y="3657"/>
                </a:cubicBezTo>
                <a:cubicBezTo>
                  <a:pt x="3746" y="3657"/>
                  <a:pt x="3551" y="3658"/>
                  <a:pt x="3356" y="3658"/>
                </a:cubicBezTo>
                <a:lnTo>
                  <a:pt x="441" y="3658"/>
                </a:lnTo>
                <a:lnTo>
                  <a:pt x="441" y="2497"/>
                </a:lnTo>
                <a:close/>
                <a:moveTo>
                  <a:pt x="4558" y="1"/>
                </a:moveTo>
                <a:cubicBezTo>
                  <a:pt x="4315" y="1"/>
                  <a:pt x="4072" y="101"/>
                  <a:pt x="3890" y="302"/>
                </a:cubicBezTo>
                <a:cubicBezTo>
                  <a:pt x="3768" y="439"/>
                  <a:pt x="3662" y="596"/>
                  <a:pt x="3575" y="758"/>
                </a:cubicBezTo>
                <a:cubicBezTo>
                  <a:pt x="3435" y="1019"/>
                  <a:pt x="3317" y="1292"/>
                  <a:pt x="3179" y="1580"/>
                </a:cubicBezTo>
                <a:cubicBezTo>
                  <a:pt x="3128" y="1459"/>
                  <a:pt x="3088" y="1354"/>
                  <a:pt x="3041" y="1250"/>
                </a:cubicBezTo>
                <a:cubicBezTo>
                  <a:pt x="2889" y="907"/>
                  <a:pt x="2732" y="565"/>
                  <a:pt x="2470" y="288"/>
                </a:cubicBezTo>
                <a:cubicBezTo>
                  <a:pt x="2291" y="97"/>
                  <a:pt x="2053" y="2"/>
                  <a:pt x="1815" y="2"/>
                </a:cubicBezTo>
                <a:cubicBezTo>
                  <a:pt x="1586" y="2"/>
                  <a:pt x="1358" y="90"/>
                  <a:pt x="1183" y="264"/>
                </a:cubicBezTo>
                <a:cubicBezTo>
                  <a:pt x="823" y="621"/>
                  <a:pt x="819" y="1203"/>
                  <a:pt x="1203" y="1548"/>
                </a:cubicBezTo>
                <a:cubicBezTo>
                  <a:pt x="1387" y="1712"/>
                  <a:pt x="1616" y="1829"/>
                  <a:pt x="1825" y="1965"/>
                </a:cubicBezTo>
                <a:cubicBezTo>
                  <a:pt x="1866" y="1992"/>
                  <a:pt x="1910" y="2013"/>
                  <a:pt x="1952" y="2035"/>
                </a:cubicBezTo>
                <a:cubicBezTo>
                  <a:pt x="1464" y="2059"/>
                  <a:pt x="986" y="2059"/>
                  <a:pt x="508" y="2061"/>
                </a:cubicBezTo>
                <a:cubicBezTo>
                  <a:pt x="174" y="2061"/>
                  <a:pt x="1" y="2234"/>
                  <a:pt x="1" y="2570"/>
                </a:cubicBezTo>
                <a:cubicBezTo>
                  <a:pt x="1" y="4350"/>
                  <a:pt x="1" y="6131"/>
                  <a:pt x="1" y="7911"/>
                </a:cubicBezTo>
                <a:cubicBezTo>
                  <a:pt x="1" y="8247"/>
                  <a:pt x="177" y="8422"/>
                  <a:pt x="508" y="8422"/>
                </a:cubicBezTo>
                <a:cubicBezTo>
                  <a:pt x="1401" y="8423"/>
                  <a:pt x="2293" y="8423"/>
                  <a:pt x="3186" y="8423"/>
                </a:cubicBezTo>
                <a:cubicBezTo>
                  <a:pt x="4078" y="8423"/>
                  <a:pt x="4971" y="8423"/>
                  <a:pt x="5864" y="8422"/>
                </a:cubicBezTo>
                <a:cubicBezTo>
                  <a:pt x="6195" y="8422"/>
                  <a:pt x="6371" y="8247"/>
                  <a:pt x="6371" y="7912"/>
                </a:cubicBezTo>
                <a:cubicBezTo>
                  <a:pt x="6372" y="6131"/>
                  <a:pt x="6372" y="4352"/>
                  <a:pt x="6371" y="2571"/>
                </a:cubicBezTo>
                <a:cubicBezTo>
                  <a:pt x="6371" y="2234"/>
                  <a:pt x="6199" y="2061"/>
                  <a:pt x="5865" y="2059"/>
                </a:cubicBezTo>
                <a:lnTo>
                  <a:pt x="4527" y="2059"/>
                </a:lnTo>
                <a:cubicBezTo>
                  <a:pt x="4495" y="2059"/>
                  <a:pt x="4461" y="2052"/>
                  <a:pt x="4402" y="2047"/>
                </a:cubicBezTo>
                <a:cubicBezTo>
                  <a:pt x="4552" y="1964"/>
                  <a:pt x="4680" y="1902"/>
                  <a:pt x="4800" y="1826"/>
                </a:cubicBezTo>
                <a:cubicBezTo>
                  <a:pt x="4923" y="1747"/>
                  <a:pt x="5047" y="1666"/>
                  <a:pt x="5155" y="1567"/>
                </a:cubicBezTo>
                <a:cubicBezTo>
                  <a:pt x="5540" y="1215"/>
                  <a:pt x="5556" y="634"/>
                  <a:pt x="5196" y="270"/>
                </a:cubicBezTo>
                <a:cubicBezTo>
                  <a:pt x="5019" y="91"/>
                  <a:pt x="4789" y="1"/>
                  <a:pt x="4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6"/>
          <p:cNvSpPr/>
          <p:nvPr/>
        </p:nvSpPr>
        <p:spPr>
          <a:xfrm>
            <a:off x="907680" y="4064607"/>
            <a:ext cx="59699" cy="43836"/>
          </a:xfrm>
          <a:custGeom>
            <a:rect b="b" l="l" r="r" t="t"/>
            <a:pathLst>
              <a:path extrusionOk="0" h="1459" w="1987">
                <a:moveTo>
                  <a:pt x="1746" y="1"/>
                </a:moveTo>
                <a:cubicBezTo>
                  <a:pt x="1675" y="1"/>
                  <a:pt x="1595" y="49"/>
                  <a:pt x="1496" y="150"/>
                </a:cubicBezTo>
                <a:cubicBezTo>
                  <a:pt x="1234" y="411"/>
                  <a:pt x="974" y="672"/>
                  <a:pt x="701" y="945"/>
                </a:cubicBezTo>
                <a:cubicBezTo>
                  <a:pt x="613" y="855"/>
                  <a:pt x="536" y="772"/>
                  <a:pt x="455" y="693"/>
                </a:cubicBezTo>
                <a:cubicBezTo>
                  <a:pt x="374" y="612"/>
                  <a:pt x="302" y="571"/>
                  <a:pt x="235" y="571"/>
                </a:cubicBezTo>
                <a:cubicBezTo>
                  <a:pt x="188" y="571"/>
                  <a:pt x="143" y="593"/>
                  <a:pt x="100" y="634"/>
                </a:cubicBezTo>
                <a:cubicBezTo>
                  <a:pt x="0" y="731"/>
                  <a:pt x="17" y="857"/>
                  <a:pt x="149" y="991"/>
                </a:cubicBezTo>
                <a:cubicBezTo>
                  <a:pt x="263" y="1105"/>
                  <a:pt x="377" y="1219"/>
                  <a:pt x="492" y="1333"/>
                </a:cubicBezTo>
                <a:cubicBezTo>
                  <a:pt x="576" y="1417"/>
                  <a:pt x="640" y="1459"/>
                  <a:pt x="704" y="1459"/>
                </a:cubicBezTo>
                <a:cubicBezTo>
                  <a:pt x="769" y="1459"/>
                  <a:pt x="834" y="1416"/>
                  <a:pt x="921" y="1329"/>
                </a:cubicBezTo>
                <a:cubicBezTo>
                  <a:pt x="1213" y="1036"/>
                  <a:pt x="1504" y="745"/>
                  <a:pt x="1796" y="453"/>
                </a:cubicBezTo>
                <a:cubicBezTo>
                  <a:pt x="1959" y="290"/>
                  <a:pt x="1986" y="171"/>
                  <a:pt x="1881" y="65"/>
                </a:cubicBezTo>
                <a:cubicBezTo>
                  <a:pt x="1838" y="22"/>
                  <a:pt x="1794"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6"/>
          <p:cNvSpPr/>
          <p:nvPr/>
        </p:nvSpPr>
        <p:spPr>
          <a:xfrm>
            <a:off x="743123" y="4064577"/>
            <a:ext cx="58948" cy="43866"/>
          </a:xfrm>
          <a:custGeom>
            <a:rect b="b" l="l" r="r" t="t"/>
            <a:pathLst>
              <a:path extrusionOk="0" h="1460" w="1962">
                <a:moveTo>
                  <a:pt x="1731" y="0"/>
                </a:moveTo>
                <a:cubicBezTo>
                  <a:pt x="1688" y="0"/>
                  <a:pt x="1645" y="16"/>
                  <a:pt x="1602" y="45"/>
                </a:cubicBezTo>
                <a:cubicBezTo>
                  <a:pt x="1564" y="72"/>
                  <a:pt x="1532" y="108"/>
                  <a:pt x="1498" y="142"/>
                </a:cubicBezTo>
                <a:cubicBezTo>
                  <a:pt x="1234" y="408"/>
                  <a:pt x="969" y="673"/>
                  <a:pt x="692" y="953"/>
                </a:cubicBezTo>
                <a:cubicBezTo>
                  <a:pt x="595" y="850"/>
                  <a:pt x="511" y="753"/>
                  <a:pt x="420" y="664"/>
                </a:cubicBezTo>
                <a:cubicBezTo>
                  <a:pt x="358" y="602"/>
                  <a:pt x="294" y="572"/>
                  <a:pt x="235" y="572"/>
                </a:cubicBezTo>
                <a:cubicBezTo>
                  <a:pt x="184" y="572"/>
                  <a:pt x="137" y="593"/>
                  <a:pt x="94" y="635"/>
                </a:cubicBezTo>
                <a:cubicBezTo>
                  <a:pt x="1" y="727"/>
                  <a:pt x="6" y="848"/>
                  <a:pt x="116" y="960"/>
                </a:cubicBezTo>
                <a:cubicBezTo>
                  <a:pt x="238" y="1087"/>
                  <a:pt x="363" y="1210"/>
                  <a:pt x="489" y="1334"/>
                </a:cubicBezTo>
                <a:cubicBezTo>
                  <a:pt x="573" y="1417"/>
                  <a:pt x="636" y="1459"/>
                  <a:pt x="700" y="1459"/>
                </a:cubicBezTo>
                <a:cubicBezTo>
                  <a:pt x="762" y="1459"/>
                  <a:pt x="824" y="1419"/>
                  <a:pt x="906" y="1337"/>
                </a:cubicBezTo>
                <a:cubicBezTo>
                  <a:pt x="1212" y="1033"/>
                  <a:pt x="1517" y="727"/>
                  <a:pt x="1822" y="422"/>
                </a:cubicBezTo>
                <a:cubicBezTo>
                  <a:pt x="1846" y="398"/>
                  <a:pt x="1870" y="375"/>
                  <a:pt x="1890" y="349"/>
                </a:cubicBezTo>
                <a:cubicBezTo>
                  <a:pt x="1962" y="250"/>
                  <a:pt x="1959" y="152"/>
                  <a:pt x="1873" y="66"/>
                </a:cubicBezTo>
                <a:cubicBezTo>
                  <a:pt x="1830" y="22"/>
                  <a:pt x="1781"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6"/>
          <p:cNvSpPr/>
          <p:nvPr/>
        </p:nvSpPr>
        <p:spPr>
          <a:xfrm>
            <a:off x="1079327" y="4061182"/>
            <a:ext cx="42003" cy="40290"/>
          </a:xfrm>
          <a:custGeom>
            <a:rect b="b" l="l" r="r" t="t"/>
            <a:pathLst>
              <a:path extrusionOk="0" h="1341" w="1398">
                <a:moveTo>
                  <a:pt x="1163" y="0"/>
                </a:moveTo>
                <a:cubicBezTo>
                  <a:pt x="1107" y="0"/>
                  <a:pt x="1048" y="26"/>
                  <a:pt x="993" y="79"/>
                </a:cubicBezTo>
                <a:cubicBezTo>
                  <a:pt x="897" y="172"/>
                  <a:pt x="810" y="272"/>
                  <a:pt x="702" y="387"/>
                </a:cubicBezTo>
                <a:cubicBezTo>
                  <a:pt x="597" y="276"/>
                  <a:pt x="515" y="183"/>
                  <a:pt x="428" y="96"/>
                </a:cubicBezTo>
                <a:cubicBezTo>
                  <a:pt x="363" y="32"/>
                  <a:pt x="298" y="0"/>
                  <a:pt x="236" y="0"/>
                </a:cubicBezTo>
                <a:cubicBezTo>
                  <a:pt x="184" y="0"/>
                  <a:pt x="135" y="23"/>
                  <a:pt x="92" y="68"/>
                </a:cubicBezTo>
                <a:cubicBezTo>
                  <a:pt x="4" y="159"/>
                  <a:pt x="12" y="282"/>
                  <a:pt x="123" y="393"/>
                </a:cubicBezTo>
                <a:cubicBezTo>
                  <a:pt x="213" y="483"/>
                  <a:pt x="311" y="564"/>
                  <a:pt x="428" y="668"/>
                </a:cubicBezTo>
                <a:cubicBezTo>
                  <a:pt x="311" y="775"/>
                  <a:pt x="219" y="854"/>
                  <a:pt x="131" y="941"/>
                </a:cubicBezTo>
                <a:cubicBezTo>
                  <a:pt x="11" y="1059"/>
                  <a:pt x="1" y="1181"/>
                  <a:pt x="93" y="1276"/>
                </a:cubicBezTo>
                <a:cubicBezTo>
                  <a:pt x="136" y="1319"/>
                  <a:pt x="185" y="1341"/>
                  <a:pt x="237" y="1341"/>
                </a:cubicBezTo>
                <a:cubicBezTo>
                  <a:pt x="300" y="1341"/>
                  <a:pt x="366" y="1309"/>
                  <a:pt x="428" y="1243"/>
                </a:cubicBezTo>
                <a:cubicBezTo>
                  <a:pt x="515" y="1152"/>
                  <a:pt x="592" y="1051"/>
                  <a:pt x="685" y="938"/>
                </a:cubicBezTo>
                <a:cubicBezTo>
                  <a:pt x="810" y="1072"/>
                  <a:pt x="896" y="1167"/>
                  <a:pt x="987" y="1257"/>
                </a:cubicBezTo>
                <a:cubicBezTo>
                  <a:pt x="1044" y="1313"/>
                  <a:pt x="1105" y="1341"/>
                  <a:pt x="1164" y="1341"/>
                </a:cubicBezTo>
                <a:cubicBezTo>
                  <a:pt x="1214" y="1341"/>
                  <a:pt x="1261" y="1321"/>
                  <a:pt x="1302" y="1283"/>
                </a:cubicBezTo>
                <a:cubicBezTo>
                  <a:pt x="1398" y="1191"/>
                  <a:pt x="1396" y="1067"/>
                  <a:pt x="1287" y="956"/>
                </a:cubicBezTo>
                <a:cubicBezTo>
                  <a:pt x="1193" y="864"/>
                  <a:pt x="1090" y="779"/>
                  <a:pt x="976" y="677"/>
                </a:cubicBezTo>
                <a:cubicBezTo>
                  <a:pt x="1098" y="563"/>
                  <a:pt x="1198" y="476"/>
                  <a:pt x="1291" y="380"/>
                </a:cubicBezTo>
                <a:cubicBezTo>
                  <a:pt x="1394" y="275"/>
                  <a:pt x="1396" y="155"/>
                  <a:pt x="1308" y="65"/>
                </a:cubicBezTo>
                <a:cubicBezTo>
                  <a:pt x="1265" y="22"/>
                  <a:pt x="1215"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6"/>
          <p:cNvSpPr/>
          <p:nvPr/>
        </p:nvSpPr>
        <p:spPr>
          <a:xfrm>
            <a:off x="1857192" y="4243165"/>
            <a:ext cx="206349" cy="119038"/>
          </a:xfrm>
          <a:custGeom>
            <a:rect b="b" l="l" r="r" t="t"/>
            <a:pathLst>
              <a:path extrusionOk="0" h="3962" w="6868">
                <a:moveTo>
                  <a:pt x="6196" y="3055"/>
                </a:moveTo>
                <a:cubicBezTo>
                  <a:pt x="6331" y="3055"/>
                  <a:pt x="6438" y="3158"/>
                  <a:pt x="6439" y="3291"/>
                </a:cubicBezTo>
                <a:cubicBezTo>
                  <a:pt x="6441" y="3421"/>
                  <a:pt x="6327" y="3537"/>
                  <a:pt x="6197" y="3537"/>
                </a:cubicBezTo>
                <a:cubicBezTo>
                  <a:pt x="6072" y="3537"/>
                  <a:pt x="5961" y="3430"/>
                  <a:pt x="5956" y="3303"/>
                </a:cubicBezTo>
                <a:cubicBezTo>
                  <a:pt x="5950" y="3168"/>
                  <a:pt x="6054" y="3057"/>
                  <a:pt x="6190" y="3055"/>
                </a:cubicBezTo>
                <a:cubicBezTo>
                  <a:pt x="6192" y="3055"/>
                  <a:pt x="6194" y="3055"/>
                  <a:pt x="6196" y="3055"/>
                </a:cubicBezTo>
                <a:close/>
                <a:moveTo>
                  <a:pt x="1178" y="0"/>
                </a:moveTo>
                <a:cubicBezTo>
                  <a:pt x="1134" y="0"/>
                  <a:pt x="1086" y="14"/>
                  <a:pt x="1039" y="42"/>
                </a:cubicBezTo>
                <a:cubicBezTo>
                  <a:pt x="748" y="221"/>
                  <a:pt x="458" y="401"/>
                  <a:pt x="170" y="585"/>
                </a:cubicBezTo>
                <a:cubicBezTo>
                  <a:pt x="2" y="693"/>
                  <a:pt x="0" y="868"/>
                  <a:pt x="169" y="976"/>
                </a:cubicBezTo>
                <a:cubicBezTo>
                  <a:pt x="456" y="1160"/>
                  <a:pt x="747" y="1340"/>
                  <a:pt x="1038" y="1518"/>
                </a:cubicBezTo>
                <a:cubicBezTo>
                  <a:pt x="1085" y="1547"/>
                  <a:pt x="1133" y="1561"/>
                  <a:pt x="1178" y="1561"/>
                </a:cubicBezTo>
                <a:cubicBezTo>
                  <a:pt x="1248" y="1561"/>
                  <a:pt x="1311" y="1527"/>
                  <a:pt x="1351" y="1465"/>
                </a:cubicBezTo>
                <a:cubicBezTo>
                  <a:pt x="1417" y="1361"/>
                  <a:pt x="1385" y="1240"/>
                  <a:pt x="1267" y="1159"/>
                </a:cubicBezTo>
                <a:cubicBezTo>
                  <a:pt x="1199" y="1114"/>
                  <a:pt x="1129" y="1071"/>
                  <a:pt x="1029" y="1007"/>
                </a:cubicBezTo>
                <a:cubicBezTo>
                  <a:pt x="1104" y="1001"/>
                  <a:pt x="1135" y="995"/>
                  <a:pt x="1167" y="995"/>
                </a:cubicBezTo>
                <a:cubicBezTo>
                  <a:pt x="1639" y="995"/>
                  <a:pt x="2111" y="995"/>
                  <a:pt x="2583" y="995"/>
                </a:cubicBezTo>
                <a:cubicBezTo>
                  <a:pt x="2937" y="995"/>
                  <a:pt x="3291" y="995"/>
                  <a:pt x="3645" y="997"/>
                </a:cubicBezTo>
                <a:cubicBezTo>
                  <a:pt x="3801" y="998"/>
                  <a:pt x="3958" y="1012"/>
                  <a:pt x="4113" y="1038"/>
                </a:cubicBezTo>
                <a:cubicBezTo>
                  <a:pt x="4961" y="1182"/>
                  <a:pt x="5721" y="1888"/>
                  <a:pt x="5892" y="2689"/>
                </a:cubicBezTo>
                <a:cubicBezTo>
                  <a:pt x="5860" y="2712"/>
                  <a:pt x="5825" y="2736"/>
                  <a:pt x="5791" y="2761"/>
                </a:cubicBezTo>
                <a:cubicBezTo>
                  <a:pt x="5540" y="2955"/>
                  <a:pt x="5457" y="3295"/>
                  <a:pt x="5590" y="3579"/>
                </a:cubicBezTo>
                <a:cubicBezTo>
                  <a:pt x="5703" y="3816"/>
                  <a:pt x="5942" y="3961"/>
                  <a:pt x="6198" y="3961"/>
                </a:cubicBezTo>
                <a:cubicBezTo>
                  <a:pt x="6248" y="3961"/>
                  <a:pt x="6299" y="3956"/>
                  <a:pt x="6349" y="3944"/>
                </a:cubicBezTo>
                <a:cubicBezTo>
                  <a:pt x="6629" y="3880"/>
                  <a:pt x="6775" y="3682"/>
                  <a:pt x="6868" y="3430"/>
                </a:cubicBezTo>
                <a:cubicBezTo>
                  <a:pt x="6868" y="3334"/>
                  <a:pt x="6868" y="3240"/>
                  <a:pt x="6866" y="3145"/>
                </a:cubicBezTo>
                <a:cubicBezTo>
                  <a:pt x="6782" y="2939"/>
                  <a:pt x="6671" y="2751"/>
                  <a:pt x="6448" y="2675"/>
                </a:cubicBezTo>
                <a:cubicBezTo>
                  <a:pt x="6353" y="2644"/>
                  <a:pt x="6318" y="2591"/>
                  <a:pt x="6292" y="2501"/>
                </a:cubicBezTo>
                <a:cubicBezTo>
                  <a:pt x="5961" y="1399"/>
                  <a:pt x="4972" y="615"/>
                  <a:pt x="3818" y="578"/>
                </a:cubicBezTo>
                <a:cubicBezTo>
                  <a:pt x="3445" y="567"/>
                  <a:pt x="3072" y="563"/>
                  <a:pt x="2699" y="563"/>
                </a:cubicBezTo>
                <a:cubicBezTo>
                  <a:pt x="2237" y="563"/>
                  <a:pt x="1774" y="568"/>
                  <a:pt x="1311" y="568"/>
                </a:cubicBezTo>
                <a:cubicBezTo>
                  <a:pt x="1278" y="568"/>
                  <a:pt x="1245" y="568"/>
                  <a:pt x="1212" y="568"/>
                </a:cubicBezTo>
                <a:lnTo>
                  <a:pt x="1061" y="568"/>
                </a:lnTo>
                <a:cubicBezTo>
                  <a:pt x="1125" y="494"/>
                  <a:pt x="1196" y="451"/>
                  <a:pt x="1264" y="404"/>
                </a:cubicBezTo>
                <a:cubicBezTo>
                  <a:pt x="1383" y="322"/>
                  <a:pt x="1416" y="203"/>
                  <a:pt x="1351" y="99"/>
                </a:cubicBezTo>
                <a:cubicBezTo>
                  <a:pt x="1312" y="35"/>
                  <a:pt x="1249"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6"/>
          <p:cNvSpPr/>
          <p:nvPr/>
        </p:nvSpPr>
        <p:spPr>
          <a:xfrm>
            <a:off x="1991042" y="4026901"/>
            <a:ext cx="72499" cy="95333"/>
          </a:xfrm>
          <a:custGeom>
            <a:rect b="b" l="l" r="r" t="t"/>
            <a:pathLst>
              <a:path extrusionOk="0" h="3173" w="2413">
                <a:moveTo>
                  <a:pt x="1286" y="428"/>
                </a:moveTo>
                <a:cubicBezTo>
                  <a:pt x="1422" y="428"/>
                  <a:pt x="1557" y="467"/>
                  <a:pt x="1675" y="547"/>
                </a:cubicBezTo>
                <a:cubicBezTo>
                  <a:pt x="1922" y="713"/>
                  <a:pt x="2035" y="997"/>
                  <a:pt x="1960" y="1306"/>
                </a:cubicBezTo>
                <a:cubicBezTo>
                  <a:pt x="1844" y="1785"/>
                  <a:pt x="1567" y="2183"/>
                  <a:pt x="1286" y="2602"/>
                </a:cubicBezTo>
                <a:cubicBezTo>
                  <a:pt x="1005" y="2185"/>
                  <a:pt x="732" y="1791"/>
                  <a:pt x="614" y="1317"/>
                </a:cubicBezTo>
                <a:cubicBezTo>
                  <a:pt x="535" y="1008"/>
                  <a:pt x="643" y="721"/>
                  <a:pt x="886" y="553"/>
                </a:cubicBezTo>
                <a:cubicBezTo>
                  <a:pt x="1007" y="469"/>
                  <a:pt x="1147" y="428"/>
                  <a:pt x="1286" y="428"/>
                </a:cubicBezTo>
                <a:close/>
                <a:moveTo>
                  <a:pt x="1101" y="0"/>
                </a:moveTo>
                <a:cubicBezTo>
                  <a:pt x="1090" y="7"/>
                  <a:pt x="1080" y="19"/>
                  <a:pt x="1068" y="23"/>
                </a:cubicBezTo>
                <a:cubicBezTo>
                  <a:pt x="337" y="220"/>
                  <a:pt x="1" y="837"/>
                  <a:pt x="237" y="1561"/>
                </a:cubicBezTo>
                <a:cubicBezTo>
                  <a:pt x="416" y="2106"/>
                  <a:pt x="733" y="2571"/>
                  <a:pt x="1072" y="3025"/>
                </a:cubicBezTo>
                <a:cubicBezTo>
                  <a:pt x="1145" y="3123"/>
                  <a:pt x="1215" y="3172"/>
                  <a:pt x="1284" y="3172"/>
                </a:cubicBezTo>
                <a:cubicBezTo>
                  <a:pt x="1355" y="3172"/>
                  <a:pt x="1427" y="3121"/>
                  <a:pt x="1502" y="3020"/>
                </a:cubicBezTo>
                <a:cubicBezTo>
                  <a:pt x="1897" y="2488"/>
                  <a:pt x="2260" y="1940"/>
                  <a:pt x="2413" y="1282"/>
                </a:cubicBezTo>
                <a:lnTo>
                  <a:pt x="2413" y="969"/>
                </a:lnTo>
                <a:cubicBezTo>
                  <a:pt x="2371" y="849"/>
                  <a:pt x="2340" y="724"/>
                  <a:pt x="2284" y="612"/>
                </a:cubicBezTo>
                <a:cubicBezTo>
                  <a:pt x="2109" y="266"/>
                  <a:pt x="1811" y="85"/>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6"/>
          <p:cNvSpPr/>
          <p:nvPr/>
        </p:nvSpPr>
        <p:spPr>
          <a:xfrm>
            <a:off x="1623262" y="4092128"/>
            <a:ext cx="379859" cy="119098"/>
          </a:xfrm>
          <a:custGeom>
            <a:rect b="b" l="l" r="r" t="t"/>
            <a:pathLst>
              <a:path extrusionOk="0" h="3964" w="12643">
                <a:moveTo>
                  <a:pt x="736" y="3052"/>
                </a:moveTo>
                <a:cubicBezTo>
                  <a:pt x="862" y="3052"/>
                  <a:pt x="972" y="3158"/>
                  <a:pt x="978" y="3284"/>
                </a:cubicBezTo>
                <a:cubicBezTo>
                  <a:pt x="983" y="3421"/>
                  <a:pt x="879" y="3530"/>
                  <a:pt x="743" y="3535"/>
                </a:cubicBezTo>
                <a:cubicBezTo>
                  <a:pt x="741" y="3535"/>
                  <a:pt x="739" y="3535"/>
                  <a:pt x="737" y="3535"/>
                </a:cubicBezTo>
                <a:cubicBezTo>
                  <a:pt x="602" y="3535"/>
                  <a:pt x="495" y="3432"/>
                  <a:pt x="494" y="3298"/>
                </a:cubicBezTo>
                <a:cubicBezTo>
                  <a:pt x="493" y="3166"/>
                  <a:pt x="604" y="3052"/>
                  <a:pt x="736" y="3052"/>
                </a:cubicBezTo>
                <a:close/>
                <a:moveTo>
                  <a:pt x="11462" y="1"/>
                </a:moveTo>
                <a:cubicBezTo>
                  <a:pt x="11394" y="1"/>
                  <a:pt x="11335" y="34"/>
                  <a:pt x="11293" y="97"/>
                </a:cubicBezTo>
                <a:cubicBezTo>
                  <a:pt x="11223" y="205"/>
                  <a:pt x="11257" y="324"/>
                  <a:pt x="11386" y="410"/>
                </a:cubicBezTo>
                <a:cubicBezTo>
                  <a:pt x="11452" y="455"/>
                  <a:pt x="11521" y="499"/>
                  <a:pt x="11590" y="542"/>
                </a:cubicBezTo>
                <a:cubicBezTo>
                  <a:pt x="11586" y="551"/>
                  <a:pt x="11581" y="559"/>
                  <a:pt x="11577" y="567"/>
                </a:cubicBezTo>
                <a:lnTo>
                  <a:pt x="11408" y="567"/>
                </a:lnTo>
                <a:cubicBezTo>
                  <a:pt x="10053" y="567"/>
                  <a:pt x="8697" y="567"/>
                  <a:pt x="7341" y="567"/>
                </a:cubicBezTo>
                <a:cubicBezTo>
                  <a:pt x="5986" y="567"/>
                  <a:pt x="4630" y="567"/>
                  <a:pt x="3274" y="569"/>
                </a:cubicBezTo>
                <a:cubicBezTo>
                  <a:pt x="2051" y="569"/>
                  <a:pt x="1000" y="1338"/>
                  <a:pt x="646" y="2487"/>
                </a:cubicBezTo>
                <a:cubicBezTo>
                  <a:pt x="616" y="2583"/>
                  <a:pt x="581" y="2642"/>
                  <a:pt x="476" y="2683"/>
                </a:cubicBezTo>
                <a:cubicBezTo>
                  <a:pt x="161" y="2802"/>
                  <a:pt x="1" y="3151"/>
                  <a:pt x="92" y="3477"/>
                </a:cubicBezTo>
                <a:cubicBezTo>
                  <a:pt x="174" y="3772"/>
                  <a:pt x="436" y="3963"/>
                  <a:pt x="740" y="3963"/>
                </a:cubicBezTo>
                <a:cubicBezTo>
                  <a:pt x="776" y="3963"/>
                  <a:pt x="813" y="3960"/>
                  <a:pt x="850" y="3955"/>
                </a:cubicBezTo>
                <a:cubicBezTo>
                  <a:pt x="1169" y="3908"/>
                  <a:pt x="1413" y="3612"/>
                  <a:pt x="1403" y="3279"/>
                </a:cubicBezTo>
                <a:cubicBezTo>
                  <a:pt x="1396" y="3015"/>
                  <a:pt x="1259" y="2826"/>
                  <a:pt x="1035" y="2691"/>
                </a:cubicBezTo>
                <a:cubicBezTo>
                  <a:pt x="1041" y="2669"/>
                  <a:pt x="1044" y="2650"/>
                  <a:pt x="1048" y="2632"/>
                </a:cubicBezTo>
                <a:cubicBezTo>
                  <a:pt x="1342" y="1644"/>
                  <a:pt x="2236" y="996"/>
                  <a:pt x="3314" y="995"/>
                </a:cubicBezTo>
                <a:lnTo>
                  <a:pt x="11448" y="995"/>
                </a:lnTo>
                <a:cubicBezTo>
                  <a:pt x="11491" y="995"/>
                  <a:pt x="11536" y="999"/>
                  <a:pt x="11625" y="1003"/>
                </a:cubicBezTo>
                <a:cubicBezTo>
                  <a:pt x="11518" y="1071"/>
                  <a:pt x="11446" y="1114"/>
                  <a:pt x="11377" y="1161"/>
                </a:cubicBezTo>
                <a:cubicBezTo>
                  <a:pt x="11257" y="1243"/>
                  <a:pt x="11224" y="1359"/>
                  <a:pt x="11290" y="1464"/>
                </a:cubicBezTo>
                <a:cubicBezTo>
                  <a:pt x="11332" y="1530"/>
                  <a:pt x="11394" y="1565"/>
                  <a:pt x="11465" y="1565"/>
                </a:cubicBezTo>
                <a:cubicBezTo>
                  <a:pt x="11509" y="1565"/>
                  <a:pt x="11555" y="1552"/>
                  <a:pt x="11602" y="1523"/>
                </a:cubicBezTo>
                <a:cubicBezTo>
                  <a:pt x="11893" y="1345"/>
                  <a:pt x="12184" y="1163"/>
                  <a:pt x="12471" y="979"/>
                </a:cubicBezTo>
                <a:cubicBezTo>
                  <a:pt x="12641" y="871"/>
                  <a:pt x="12643" y="698"/>
                  <a:pt x="12474" y="590"/>
                </a:cubicBezTo>
                <a:cubicBezTo>
                  <a:pt x="12187" y="404"/>
                  <a:pt x="11898" y="224"/>
                  <a:pt x="11607" y="46"/>
                </a:cubicBezTo>
                <a:cubicBezTo>
                  <a:pt x="11557" y="16"/>
                  <a:pt x="11508" y="1"/>
                  <a:pt x="11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6"/>
          <p:cNvSpPr/>
          <p:nvPr/>
        </p:nvSpPr>
        <p:spPr>
          <a:xfrm>
            <a:off x="1733497" y="4374041"/>
            <a:ext cx="305888" cy="50055"/>
          </a:xfrm>
          <a:custGeom>
            <a:rect b="b" l="l" r="r" t="t"/>
            <a:pathLst>
              <a:path extrusionOk="0" h="1666" w="10181">
                <a:moveTo>
                  <a:pt x="9951" y="0"/>
                </a:moveTo>
                <a:cubicBezTo>
                  <a:pt x="9920" y="0"/>
                  <a:pt x="9885" y="5"/>
                  <a:pt x="9848" y="16"/>
                </a:cubicBezTo>
                <a:cubicBezTo>
                  <a:pt x="9524" y="107"/>
                  <a:pt x="9203" y="204"/>
                  <a:pt x="8881" y="302"/>
                </a:cubicBezTo>
                <a:cubicBezTo>
                  <a:pt x="8743" y="345"/>
                  <a:pt x="8677" y="454"/>
                  <a:pt x="8711" y="572"/>
                </a:cubicBezTo>
                <a:cubicBezTo>
                  <a:pt x="8738" y="668"/>
                  <a:pt x="8815" y="722"/>
                  <a:pt x="8917" y="722"/>
                </a:cubicBezTo>
                <a:cubicBezTo>
                  <a:pt x="8946" y="722"/>
                  <a:pt x="8976" y="718"/>
                  <a:pt x="9009" y="709"/>
                </a:cubicBezTo>
                <a:cubicBezTo>
                  <a:pt x="9117" y="679"/>
                  <a:pt x="9225" y="645"/>
                  <a:pt x="9356" y="609"/>
                </a:cubicBezTo>
                <a:lnTo>
                  <a:pt x="9356" y="609"/>
                </a:lnTo>
                <a:cubicBezTo>
                  <a:pt x="9339" y="636"/>
                  <a:pt x="9336" y="645"/>
                  <a:pt x="9329" y="652"/>
                </a:cubicBezTo>
                <a:cubicBezTo>
                  <a:pt x="9312" y="669"/>
                  <a:pt x="9294" y="685"/>
                  <a:pt x="9276" y="699"/>
                </a:cubicBezTo>
                <a:cubicBezTo>
                  <a:pt x="8828" y="1068"/>
                  <a:pt x="8310" y="1239"/>
                  <a:pt x="7731" y="1239"/>
                </a:cubicBezTo>
                <a:cubicBezTo>
                  <a:pt x="7729" y="1239"/>
                  <a:pt x="7726" y="1239"/>
                  <a:pt x="7724" y="1239"/>
                </a:cubicBezTo>
                <a:cubicBezTo>
                  <a:pt x="7126" y="1238"/>
                  <a:pt x="6527" y="1238"/>
                  <a:pt x="5929" y="1238"/>
                </a:cubicBezTo>
                <a:cubicBezTo>
                  <a:pt x="4732" y="1238"/>
                  <a:pt x="3536" y="1239"/>
                  <a:pt x="2339" y="1239"/>
                </a:cubicBezTo>
                <a:cubicBezTo>
                  <a:pt x="1666" y="1239"/>
                  <a:pt x="991" y="1239"/>
                  <a:pt x="317" y="1237"/>
                </a:cubicBezTo>
                <a:cubicBezTo>
                  <a:pt x="210" y="1237"/>
                  <a:pt x="118" y="1258"/>
                  <a:pt x="71" y="1366"/>
                </a:cubicBezTo>
                <a:cubicBezTo>
                  <a:pt x="0" y="1527"/>
                  <a:pt x="117" y="1664"/>
                  <a:pt x="329" y="1664"/>
                </a:cubicBezTo>
                <a:cubicBezTo>
                  <a:pt x="1577" y="1665"/>
                  <a:pt x="2826" y="1666"/>
                  <a:pt x="4075" y="1666"/>
                </a:cubicBezTo>
                <a:cubicBezTo>
                  <a:pt x="5323" y="1666"/>
                  <a:pt x="6572" y="1665"/>
                  <a:pt x="7821" y="1663"/>
                </a:cubicBezTo>
                <a:cubicBezTo>
                  <a:pt x="8428" y="1662"/>
                  <a:pt x="8975" y="1466"/>
                  <a:pt x="9460" y="1098"/>
                </a:cubicBezTo>
                <a:cubicBezTo>
                  <a:pt x="9496" y="1071"/>
                  <a:pt x="9534" y="1043"/>
                  <a:pt x="9596" y="995"/>
                </a:cubicBezTo>
                <a:lnTo>
                  <a:pt x="9596" y="995"/>
                </a:lnTo>
                <a:cubicBezTo>
                  <a:pt x="9582" y="1088"/>
                  <a:pt x="9571" y="1151"/>
                  <a:pt x="9564" y="1215"/>
                </a:cubicBezTo>
                <a:cubicBezTo>
                  <a:pt x="9547" y="1357"/>
                  <a:pt x="9614" y="1458"/>
                  <a:pt x="9740" y="1479"/>
                </a:cubicBezTo>
                <a:cubicBezTo>
                  <a:pt x="9752" y="1481"/>
                  <a:pt x="9764" y="1482"/>
                  <a:pt x="9776" y="1482"/>
                </a:cubicBezTo>
                <a:cubicBezTo>
                  <a:pt x="9881" y="1482"/>
                  <a:pt x="9964" y="1407"/>
                  <a:pt x="9986" y="1281"/>
                </a:cubicBezTo>
                <a:cubicBezTo>
                  <a:pt x="10043" y="949"/>
                  <a:pt x="10101" y="617"/>
                  <a:pt x="10153" y="284"/>
                </a:cubicBezTo>
                <a:cubicBezTo>
                  <a:pt x="10181" y="108"/>
                  <a:pt x="10098" y="0"/>
                  <a:pt x="9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6"/>
          <p:cNvSpPr/>
          <p:nvPr/>
        </p:nvSpPr>
        <p:spPr>
          <a:xfrm>
            <a:off x="1625214" y="4370045"/>
            <a:ext cx="95183" cy="95183"/>
          </a:xfrm>
          <a:custGeom>
            <a:rect b="b" l="l" r="r" t="t"/>
            <a:pathLst>
              <a:path extrusionOk="0" h="3168" w="3168">
                <a:moveTo>
                  <a:pt x="2730" y="438"/>
                </a:moveTo>
                <a:lnTo>
                  <a:pt x="2730" y="2731"/>
                </a:lnTo>
                <a:lnTo>
                  <a:pt x="433" y="2731"/>
                </a:lnTo>
                <a:lnTo>
                  <a:pt x="433" y="438"/>
                </a:lnTo>
                <a:close/>
                <a:moveTo>
                  <a:pt x="1587" y="0"/>
                </a:moveTo>
                <a:cubicBezTo>
                  <a:pt x="1150" y="0"/>
                  <a:pt x="714" y="0"/>
                  <a:pt x="277" y="1"/>
                </a:cubicBezTo>
                <a:cubicBezTo>
                  <a:pt x="72" y="1"/>
                  <a:pt x="0" y="71"/>
                  <a:pt x="0" y="272"/>
                </a:cubicBezTo>
                <a:cubicBezTo>
                  <a:pt x="0" y="1145"/>
                  <a:pt x="0" y="2017"/>
                  <a:pt x="0" y="2890"/>
                </a:cubicBezTo>
                <a:cubicBezTo>
                  <a:pt x="0" y="3092"/>
                  <a:pt x="73" y="3166"/>
                  <a:pt x="273" y="3166"/>
                </a:cubicBezTo>
                <a:cubicBezTo>
                  <a:pt x="709" y="3167"/>
                  <a:pt x="1146" y="3167"/>
                  <a:pt x="1582" y="3167"/>
                </a:cubicBezTo>
                <a:cubicBezTo>
                  <a:pt x="2019" y="3167"/>
                  <a:pt x="2455" y="3167"/>
                  <a:pt x="2892" y="3166"/>
                </a:cubicBezTo>
                <a:cubicBezTo>
                  <a:pt x="3094" y="3166"/>
                  <a:pt x="3166" y="3096"/>
                  <a:pt x="3166" y="2894"/>
                </a:cubicBezTo>
                <a:cubicBezTo>
                  <a:pt x="3167" y="2458"/>
                  <a:pt x="3167" y="2022"/>
                  <a:pt x="3167" y="1585"/>
                </a:cubicBezTo>
                <a:cubicBezTo>
                  <a:pt x="3167" y="1149"/>
                  <a:pt x="3167" y="712"/>
                  <a:pt x="3166" y="275"/>
                </a:cubicBezTo>
                <a:cubicBezTo>
                  <a:pt x="3166" y="70"/>
                  <a:pt x="3098" y="1"/>
                  <a:pt x="2896" y="1"/>
                </a:cubicBezTo>
                <a:cubicBezTo>
                  <a:pt x="2459" y="0"/>
                  <a:pt x="2023"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6"/>
          <p:cNvSpPr/>
          <p:nvPr/>
        </p:nvSpPr>
        <p:spPr>
          <a:xfrm>
            <a:off x="1648049" y="4224086"/>
            <a:ext cx="195863" cy="62704"/>
          </a:xfrm>
          <a:custGeom>
            <a:rect b="b" l="l" r="r" t="t"/>
            <a:pathLst>
              <a:path extrusionOk="0" h="2087" w="6519">
                <a:moveTo>
                  <a:pt x="5848" y="1176"/>
                </a:moveTo>
                <a:cubicBezTo>
                  <a:pt x="5984" y="1176"/>
                  <a:pt x="6090" y="1282"/>
                  <a:pt x="6088" y="1418"/>
                </a:cubicBezTo>
                <a:cubicBezTo>
                  <a:pt x="6087" y="1553"/>
                  <a:pt x="5980" y="1657"/>
                  <a:pt x="5849" y="1657"/>
                </a:cubicBezTo>
                <a:cubicBezTo>
                  <a:pt x="5847" y="1657"/>
                  <a:pt x="5846" y="1657"/>
                  <a:pt x="5844" y="1657"/>
                </a:cubicBezTo>
                <a:cubicBezTo>
                  <a:pt x="5709" y="1653"/>
                  <a:pt x="5603" y="1540"/>
                  <a:pt x="5609" y="1407"/>
                </a:cubicBezTo>
                <a:cubicBezTo>
                  <a:pt x="5613" y="1278"/>
                  <a:pt x="5717" y="1178"/>
                  <a:pt x="5848" y="1176"/>
                </a:cubicBezTo>
                <a:close/>
                <a:moveTo>
                  <a:pt x="224" y="1"/>
                </a:moveTo>
                <a:cubicBezTo>
                  <a:pt x="99" y="1"/>
                  <a:pt x="1" y="112"/>
                  <a:pt x="26" y="242"/>
                </a:cubicBezTo>
                <a:cubicBezTo>
                  <a:pt x="96" y="604"/>
                  <a:pt x="175" y="966"/>
                  <a:pt x="259" y="1325"/>
                </a:cubicBezTo>
                <a:cubicBezTo>
                  <a:pt x="283" y="1425"/>
                  <a:pt x="355" y="1476"/>
                  <a:pt x="447" y="1476"/>
                </a:cubicBezTo>
                <a:cubicBezTo>
                  <a:pt x="465" y="1476"/>
                  <a:pt x="483" y="1474"/>
                  <a:pt x="501" y="1470"/>
                </a:cubicBezTo>
                <a:cubicBezTo>
                  <a:pt x="621" y="1448"/>
                  <a:pt x="680" y="1363"/>
                  <a:pt x="667" y="1243"/>
                </a:cubicBezTo>
                <a:cubicBezTo>
                  <a:pt x="659" y="1154"/>
                  <a:pt x="636" y="1067"/>
                  <a:pt x="618" y="961"/>
                </a:cubicBezTo>
                <a:lnTo>
                  <a:pt x="618" y="961"/>
                </a:lnTo>
                <a:cubicBezTo>
                  <a:pt x="652" y="980"/>
                  <a:pt x="664" y="985"/>
                  <a:pt x="675" y="994"/>
                </a:cubicBezTo>
                <a:cubicBezTo>
                  <a:pt x="1210" y="1436"/>
                  <a:pt x="1827" y="1632"/>
                  <a:pt x="2516" y="1632"/>
                </a:cubicBezTo>
                <a:cubicBezTo>
                  <a:pt x="2525" y="1632"/>
                  <a:pt x="2535" y="1632"/>
                  <a:pt x="2545" y="1632"/>
                </a:cubicBezTo>
                <a:cubicBezTo>
                  <a:pt x="2849" y="1629"/>
                  <a:pt x="3154" y="1629"/>
                  <a:pt x="3458" y="1629"/>
                </a:cubicBezTo>
                <a:cubicBezTo>
                  <a:pt x="3843" y="1629"/>
                  <a:pt x="4228" y="1630"/>
                  <a:pt x="4613" y="1630"/>
                </a:cubicBezTo>
                <a:cubicBezTo>
                  <a:pt x="4768" y="1630"/>
                  <a:pt x="4924" y="1630"/>
                  <a:pt x="5079" y="1629"/>
                </a:cubicBezTo>
                <a:cubicBezTo>
                  <a:pt x="5169" y="1629"/>
                  <a:pt x="5221" y="1650"/>
                  <a:pt x="5266" y="1736"/>
                </a:cubicBezTo>
                <a:cubicBezTo>
                  <a:pt x="5385" y="1960"/>
                  <a:pt x="5610" y="2087"/>
                  <a:pt x="5848" y="2087"/>
                </a:cubicBezTo>
                <a:cubicBezTo>
                  <a:pt x="5908" y="2087"/>
                  <a:pt x="5969" y="2079"/>
                  <a:pt x="6029" y="2062"/>
                </a:cubicBezTo>
                <a:cubicBezTo>
                  <a:pt x="6316" y="1983"/>
                  <a:pt x="6517" y="1719"/>
                  <a:pt x="6517" y="1418"/>
                </a:cubicBezTo>
                <a:cubicBezTo>
                  <a:pt x="6518" y="1112"/>
                  <a:pt x="6310" y="842"/>
                  <a:pt x="6018" y="767"/>
                </a:cubicBezTo>
                <a:cubicBezTo>
                  <a:pt x="5962" y="753"/>
                  <a:pt x="5905" y="746"/>
                  <a:pt x="5849" y="746"/>
                </a:cubicBezTo>
                <a:cubicBezTo>
                  <a:pt x="5608" y="746"/>
                  <a:pt x="5381" y="877"/>
                  <a:pt x="5260" y="1106"/>
                </a:cubicBezTo>
                <a:cubicBezTo>
                  <a:pt x="5220" y="1181"/>
                  <a:pt x="5178" y="1205"/>
                  <a:pt x="5097" y="1205"/>
                </a:cubicBezTo>
                <a:cubicBezTo>
                  <a:pt x="4653" y="1203"/>
                  <a:pt x="4209" y="1203"/>
                  <a:pt x="3766" y="1203"/>
                </a:cubicBezTo>
                <a:cubicBezTo>
                  <a:pt x="3322" y="1203"/>
                  <a:pt x="2878" y="1203"/>
                  <a:pt x="2434" y="1202"/>
                </a:cubicBezTo>
                <a:cubicBezTo>
                  <a:pt x="1915" y="1202"/>
                  <a:pt x="1446" y="1043"/>
                  <a:pt x="1030" y="731"/>
                </a:cubicBezTo>
                <a:cubicBezTo>
                  <a:pt x="992" y="701"/>
                  <a:pt x="955" y="666"/>
                  <a:pt x="919" y="634"/>
                </a:cubicBezTo>
                <a:cubicBezTo>
                  <a:pt x="924" y="634"/>
                  <a:pt x="929" y="634"/>
                  <a:pt x="935" y="634"/>
                </a:cubicBezTo>
                <a:cubicBezTo>
                  <a:pt x="1043" y="634"/>
                  <a:pt x="1138" y="660"/>
                  <a:pt x="1235" y="675"/>
                </a:cubicBezTo>
                <a:cubicBezTo>
                  <a:pt x="1249" y="677"/>
                  <a:pt x="1263" y="678"/>
                  <a:pt x="1277" y="678"/>
                </a:cubicBezTo>
                <a:cubicBezTo>
                  <a:pt x="1383" y="678"/>
                  <a:pt x="1463" y="616"/>
                  <a:pt x="1486" y="517"/>
                </a:cubicBezTo>
                <a:cubicBezTo>
                  <a:pt x="1513" y="410"/>
                  <a:pt x="1453" y="298"/>
                  <a:pt x="1332" y="267"/>
                </a:cubicBezTo>
                <a:cubicBezTo>
                  <a:pt x="979" y="174"/>
                  <a:pt x="625" y="86"/>
                  <a:pt x="269" y="6"/>
                </a:cubicBezTo>
                <a:cubicBezTo>
                  <a:pt x="254" y="2"/>
                  <a:pt x="239"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6"/>
          <p:cNvSpPr/>
          <p:nvPr/>
        </p:nvSpPr>
        <p:spPr>
          <a:xfrm>
            <a:off x="2023221" y="4054332"/>
            <a:ext cx="12889" cy="19679"/>
          </a:xfrm>
          <a:custGeom>
            <a:rect b="b" l="l" r="r" t="t"/>
            <a:pathLst>
              <a:path extrusionOk="0" h="655" w="429">
                <a:moveTo>
                  <a:pt x="212" y="1"/>
                </a:moveTo>
                <a:cubicBezTo>
                  <a:pt x="70" y="1"/>
                  <a:pt x="1" y="108"/>
                  <a:pt x="1" y="330"/>
                </a:cubicBezTo>
                <a:cubicBezTo>
                  <a:pt x="1" y="552"/>
                  <a:pt x="64" y="650"/>
                  <a:pt x="209" y="655"/>
                </a:cubicBezTo>
                <a:cubicBezTo>
                  <a:pt x="211" y="655"/>
                  <a:pt x="213" y="655"/>
                  <a:pt x="215" y="655"/>
                </a:cubicBezTo>
                <a:cubicBezTo>
                  <a:pt x="360" y="655"/>
                  <a:pt x="428" y="549"/>
                  <a:pt x="428" y="326"/>
                </a:cubicBezTo>
                <a:cubicBezTo>
                  <a:pt x="428" y="108"/>
                  <a:pt x="362" y="5"/>
                  <a:pt x="220" y="1"/>
                </a:cubicBezTo>
                <a:cubicBezTo>
                  <a:pt x="217" y="1"/>
                  <a:pt x="215"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6"/>
          <p:cNvSpPr/>
          <p:nvPr/>
        </p:nvSpPr>
        <p:spPr>
          <a:xfrm>
            <a:off x="1651444" y="4397386"/>
            <a:ext cx="42363" cy="40350"/>
          </a:xfrm>
          <a:custGeom>
            <a:rect b="b" l="l" r="r" t="t"/>
            <a:pathLst>
              <a:path extrusionOk="0" h="1343" w="1410">
                <a:moveTo>
                  <a:pt x="711" y="1"/>
                </a:moveTo>
                <a:cubicBezTo>
                  <a:pt x="654" y="1"/>
                  <a:pt x="597" y="32"/>
                  <a:pt x="534" y="93"/>
                </a:cubicBezTo>
                <a:cubicBezTo>
                  <a:pt x="419" y="206"/>
                  <a:pt x="305" y="321"/>
                  <a:pt x="191" y="435"/>
                </a:cubicBezTo>
                <a:cubicBezTo>
                  <a:pt x="27" y="599"/>
                  <a:pt x="0" y="702"/>
                  <a:pt x="93" y="810"/>
                </a:cubicBezTo>
                <a:cubicBezTo>
                  <a:pt x="134" y="858"/>
                  <a:pt x="178" y="883"/>
                  <a:pt x="230" y="883"/>
                </a:cubicBezTo>
                <a:cubicBezTo>
                  <a:pt x="299" y="883"/>
                  <a:pt x="383" y="841"/>
                  <a:pt x="496" y="752"/>
                </a:cubicBezTo>
                <a:lnTo>
                  <a:pt x="496" y="752"/>
                </a:lnTo>
                <a:cubicBezTo>
                  <a:pt x="496" y="883"/>
                  <a:pt x="495" y="991"/>
                  <a:pt x="498" y="1100"/>
                </a:cubicBezTo>
                <a:cubicBezTo>
                  <a:pt x="501" y="1248"/>
                  <a:pt x="587" y="1343"/>
                  <a:pt x="709" y="1343"/>
                </a:cubicBezTo>
                <a:cubicBezTo>
                  <a:pt x="712" y="1343"/>
                  <a:pt x="714" y="1343"/>
                  <a:pt x="717" y="1343"/>
                </a:cubicBezTo>
                <a:cubicBezTo>
                  <a:pt x="839" y="1339"/>
                  <a:pt x="921" y="1246"/>
                  <a:pt x="924" y="1101"/>
                </a:cubicBezTo>
                <a:cubicBezTo>
                  <a:pt x="925" y="990"/>
                  <a:pt x="924" y="879"/>
                  <a:pt x="924" y="747"/>
                </a:cubicBezTo>
                <a:lnTo>
                  <a:pt x="924" y="747"/>
                </a:lnTo>
                <a:cubicBezTo>
                  <a:pt x="962" y="776"/>
                  <a:pt x="976" y="786"/>
                  <a:pt x="990" y="797"/>
                </a:cubicBezTo>
                <a:cubicBezTo>
                  <a:pt x="1059" y="856"/>
                  <a:pt x="1124" y="885"/>
                  <a:pt x="1183" y="885"/>
                </a:cubicBezTo>
                <a:cubicBezTo>
                  <a:pt x="1236" y="885"/>
                  <a:pt x="1284" y="861"/>
                  <a:pt x="1327" y="813"/>
                </a:cubicBezTo>
                <a:cubicBezTo>
                  <a:pt x="1410" y="719"/>
                  <a:pt x="1396" y="602"/>
                  <a:pt x="1283" y="487"/>
                </a:cubicBezTo>
                <a:cubicBezTo>
                  <a:pt x="1154" y="355"/>
                  <a:pt x="1023" y="224"/>
                  <a:pt x="891" y="95"/>
                </a:cubicBezTo>
                <a:cubicBezTo>
                  <a:pt x="826" y="32"/>
                  <a:pt x="769" y="1"/>
                  <a:pt x="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6"/>
          <p:cNvSpPr/>
          <p:nvPr/>
        </p:nvSpPr>
        <p:spPr>
          <a:xfrm>
            <a:off x="3440894" y="4066470"/>
            <a:ext cx="437065" cy="362343"/>
          </a:xfrm>
          <a:custGeom>
            <a:rect b="b" l="l" r="r" t="t"/>
            <a:pathLst>
              <a:path extrusionOk="0" h="12060" w="14547">
                <a:moveTo>
                  <a:pt x="7999" y="2934"/>
                </a:moveTo>
                <a:cubicBezTo>
                  <a:pt x="8669" y="2934"/>
                  <a:pt x="9339" y="2935"/>
                  <a:pt x="10008" y="2935"/>
                </a:cubicBezTo>
                <a:cubicBezTo>
                  <a:pt x="10056" y="2935"/>
                  <a:pt x="10122" y="2949"/>
                  <a:pt x="10146" y="2980"/>
                </a:cubicBezTo>
                <a:cubicBezTo>
                  <a:pt x="10411" y="3343"/>
                  <a:pt x="10671" y="3708"/>
                  <a:pt x="10950" y="4098"/>
                </a:cubicBezTo>
                <a:lnTo>
                  <a:pt x="3597" y="4098"/>
                </a:lnTo>
                <a:cubicBezTo>
                  <a:pt x="3615" y="4062"/>
                  <a:pt x="3626" y="4033"/>
                  <a:pt x="3645" y="4008"/>
                </a:cubicBezTo>
                <a:cubicBezTo>
                  <a:pt x="3878" y="3680"/>
                  <a:pt x="4109" y="3350"/>
                  <a:pt x="4349" y="3027"/>
                </a:cubicBezTo>
                <a:cubicBezTo>
                  <a:pt x="4384" y="2980"/>
                  <a:pt x="4461" y="2938"/>
                  <a:pt x="4519" y="2938"/>
                </a:cubicBezTo>
                <a:cubicBezTo>
                  <a:pt x="5679" y="2935"/>
                  <a:pt x="6839" y="2934"/>
                  <a:pt x="7999" y="2934"/>
                </a:cubicBezTo>
                <a:close/>
                <a:moveTo>
                  <a:pt x="4290" y="4535"/>
                </a:moveTo>
                <a:cubicBezTo>
                  <a:pt x="4332" y="4760"/>
                  <a:pt x="4147" y="4986"/>
                  <a:pt x="3902" y="5010"/>
                </a:cubicBezTo>
                <a:cubicBezTo>
                  <a:pt x="3882" y="5012"/>
                  <a:pt x="3863" y="5013"/>
                  <a:pt x="3844" y="5013"/>
                </a:cubicBezTo>
                <a:cubicBezTo>
                  <a:pt x="3582" y="5013"/>
                  <a:pt x="3392" y="4827"/>
                  <a:pt x="3381" y="4535"/>
                </a:cubicBezTo>
                <a:close/>
                <a:moveTo>
                  <a:pt x="11149" y="4538"/>
                </a:moveTo>
                <a:cubicBezTo>
                  <a:pt x="11133" y="4830"/>
                  <a:pt x="10945" y="5013"/>
                  <a:pt x="10682" y="5013"/>
                </a:cubicBezTo>
                <a:cubicBezTo>
                  <a:pt x="10673" y="5013"/>
                  <a:pt x="10663" y="5013"/>
                  <a:pt x="10653" y="5013"/>
                </a:cubicBezTo>
                <a:cubicBezTo>
                  <a:pt x="10403" y="5000"/>
                  <a:pt x="10214" y="4793"/>
                  <a:pt x="10230" y="4538"/>
                </a:cubicBezTo>
                <a:close/>
                <a:moveTo>
                  <a:pt x="5660" y="4536"/>
                </a:moveTo>
                <a:cubicBezTo>
                  <a:pt x="5694" y="4771"/>
                  <a:pt x="5509" y="4990"/>
                  <a:pt x="5263" y="5011"/>
                </a:cubicBezTo>
                <a:cubicBezTo>
                  <a:pt x="5245" y="5013"/>
                  <a:pt x="5228" y="5014"/>
                  <a:pt x="5211" y="5014"/>
                </a:cubicBezTo>
                <a:cubicBezTo>
                  <a:pt x="4951" y="5014"/>
                  <a:pt x="4765" y="4832"/>
                  <a:pt x="4748" y="4536"/>
                </a:cubicBezTo>
                <a:close/>
                <a:moveTo>
                  <a:pt x="9783" y="4539"/>
                </a:moveTo>
                <a:cubicBezTo>
                  <a:pt x="9758" y="4838"/>
                  <a:pt x="9575" y="5014"/>
                  <a:pt x="9316" y="5014"/>
                </a:cubicBezTo>
                <a:cubicBezTo>
                  <a:pt x="9303" y="5014"/>
                  <a:pt x="9290" y="5014"/>
                  <a:pt x="9277" y="5013"/>
                </a:cubicBezTo>
                <a:cubicBezTo>
                  <a:pt x="9031" y="4996"/>
                  <a:pt x="8850" y="4793"/>
                  <a:pt x="8861" y="4539"/>
                </a:cubicBezTo>
                <a:close/>
                <a:moveTo>
                  <a:pt x="7035" y="4536"/>
                </a:moveTo>
                <a:cubicBezTo>
                  <a:pt x="7045" y="4814"/>
                  <a:pt x="6847" y="5014"/>
                  <a:pt x="6580" y="5014"/>
                </a:cubicBezTo>
                <a:cubicBezTo>
                  <a:pt x="6579" y="5014"/>
                  <a:pt x="6578" y="5014"/>
                  <a:pt x="6577" y="5014"/>
                </a:cubicBezTo>
                <a:cubicBezTo>
                  <a:pt x="6310" y="5013"/>
                  <a:pt x="6112" y="4807"/>
                  <a:pt x="6124" y="4536"/>
                </a:cubicBezTo>
                <a:close/>
                <a:moveTo>
                  <a:pt x="8403" y="4536"/>
                </a:moveTo>
                <a:cubicBezTo>
                  <a:pt x="8420" y="4803"/>
                  <a:pt x="8220" y="5011"/>
                  <a:pt x="7953" y="5014"/>
                </a:cubicBezTo>
                <a:cubicBezTo>
                  <a:pt x="7952" y="5014"/>
                  <a:pt x="7951" y="5014"/>
                  <a:pt x="7950" y="5014"/>
                </a:cubicBezTo>
                <a:cubicBezTo>
                  <a:pt x="7683" y="5014"/>
                  <a:pt x="7486" y="4816"/>
                  <a:pt x="7492" y="4536"/>
                </a:cubicBezTo>
                <a:close/>
                <a:moveTo>
                  <a:pt x="6126" y="6368"/>
                </a:moveTo>
                <a:lnTo>
                  <a:pt x="6126" y="8659"/>
                </a:lnTo>
                <a:lnTo>
                  <a:pt x="4748" y="8659"/>
                </a:lnTo>
                <a:lnTo>
                  <a:pt x="4748" y="6368"/>
                </a:lnTo>
                <a:close/>
                <a:moveTo>
                  <a:pt x="13567" y="426"/>
                </a:moveTo>
                <a:cubicBezTo>
                  <a:pt x="13939" y="426"/>
                  <a:pt x="14119" y="605"/>
                  <a:pt x="14119" y="973"/>
                </a:cubicBezTo>
                <a:cubicBezTo>
                  <a:pt x="14119" y="3485"/>
                  <a:pt x="14119" y="5998"/>
                  <a:pt x="14119" y="8511"/>
                </a:cubicBezTo>
                <a:lnTo>
                  <a:pt x="14119" y="8659"/>
                </a:lnTo>
                <a:lnTo>
                  <a:pt x="13634" y="8659"/>
                </a:lnTo>
                <a:lnTo>
                  <a:pt x="13634" y="8480"/>
                </a:lnTo>
                <a:lnTo>
                  <a:pt x="13634" y="1254"/>
                </a:lnTo>
                <a:cubicBezTo>
                  <a:pt x="13634" y="960"/>
                  <a:pt x="13585" y="911"/>
                  <a:pt x="13286" y="911"/>
                </a:cubicBezTo>
                <a:cubicBezTo>
                  <a:pt x="13223" y="911"/>
                  <a:pt x="13160" y="910"/>
                  <a:pt x="13098" y="910"/>
                </a:cubicBezTo>
                <a:cubicBezTo>
                  <a:pt x="13056" y="910"/>
                  <a:pt x="13014" y="910"/>
                  <a:pt x="12972" y="913"/>
                </a:cubicBezTo>
                <a:cubicBezTo>
                  <a:pt x="12840" y="918"/>
                  <a:pt x="12753" y="1007"/>
                  <a:pt x="12753" y="1125"/>
                </a:cubicBezTo>
                <a:cubicBezTo>
                  <a:pt x="12753" y="1244"/>
                  <a:pt x="12842" y="1330"/>
                  <a:pt x="12974" y="1337"/>
                </a:cubicBezTo>
                <a:cubicBezTo>
                  <a:pt x="12997" y="1338"/>
                  <a:pt x="13021" y="1338"/>
                  <a:pt x="13045" y="1338"/>
                </a:cubicBezTo>
                <a:cubicBezTo>
                  <a:pt x="13093" y="1338"/>
                  <a:pt x="13143" y="1337"/>
                  <a:pt x="13197" y="1337"/>
                </a:cubicBezTo>
                <a:lnTo>
                  <a:pt x="13197" y="8657"/>
                </a:lnTo>
                <a:lnTo>
                  <a:pt x="11134" y="8657"/>
                </a:lnTo>
                <a:cubicBezTo>
                  <a:pt x="11132" y="8605"/>
                  <a:pt x="11128" y="8560"/>
                  <a:pt x="11128" y="8514"/>
                </a:cubicBezTo>
                <a:cubicBezTo>
                  <a:pt x="11128" y="7495"/>
                  <a:pt x="11130" y="6474"/>
                  <a:pt x="11127" y="5455"/>
                </a:cubicBezTo>
                <a:cubicBezTo>
                  <a:pt x="11127" y="5367"/>
                  <a:pt x="11151" y="5312"/>
                  <a:pt x="11224" y="5257"/>
                </a:cubicBezTo>
                <a:cubicBezTo>
                  <a:pt x="11554" y="5010"/>
                  <a:pt x="11616" y="4660"/>
                  <a:pt x="11575" y="4278"/>
                </a:cubicBezTo>
                <a:cubicBezTo>
                  <a:pt x="11569" y="4230"/>
                  <a:pt x="11533" y="4183"/>
                  <a:pt x="11503" y="4141"/>
                </a:cubicBezTo>
                <a:cubicBezTo>
                  <a:pt x="11152" y="3646"/>
                  <a:pt x="10798" y="3154"/>
                  <a:pt x="10448" y="2658"/>
                </a:cubicBezTo>
                <a:cubicBezTo>
                  <a:pt x="10372" y="2551"/>
                  <a:pt x="10283" y="2505"/>
                  <a:pt x="10151" y="2505"/>
                </a:cubicBezTo>
                <a:cubicBezTo>
                  <a:pt x="9188" y="2507"/>
                  <a:pt x="8226" y="2507"/>
                  <a:pt x="7264" y="2507"/>
                </a:cubicBezTo>
                <a:cubicBezTo>
                  <a:pt x="6301" y="2507"/>
                  <a:pt x="5339" y="2507"/>
                  <a:pt x="4377" y="2505"/>
                </a:cubicBezTo>
                <a:cubicBezTo>
                  <a:pt x="4244" y="2505"/>
                  <a:pt x="4155" y="2553"/>
                  <a:pt x="4079" y="2660"/>
                </a:cubicBezTo>
                <a:cubicBezTo>
                  <a:pt x="3760" y="3114"/>
                  <a:pt x="3451" y="3573"/>
                  <a:pt x="3109" y="4010"/>
                </a:cubicBezTo>
                <a:cubicBezTo>
                  <a:pt x="2915" y="4259"/>
                  <a:pt x="2918" y="4514"/>
                  <a:pt x="2983" y="4786"/>
                </a:cubicBezTo>
                <a:cubicBezTo>
                  <a:pt x="3028" y="4982"/>
                  <a:pt x="3139" y="5143"/>
                  <a:pt x="3305" y="5257"/>
                </a:cubicBezTo>
                <a:cubicBezTo>
                  <a:pt x="3383" y="5311"/>
                  <a:pt x="3402" y="5370"/>
                  <a:pt x="3402" y="5457"/>
                </a:cubicBezTo>
                <a:cubicBezTo>
                  <a:pt x="3399" y="6106"/>
                  <a:pt x="3400" y="6756"/>
                  <a:pt x="3400" y="7405"/>
                </a:cubicBezTo>
                <a:cubicBezTo>
                  <a:pt x="3400" y="7453"/>
                  <a:pt x="3397" y="7502"/>
                  <a:pt x="3407" y="7547"/>
                </a:cubicBezTo>
                <a:cubicBezTo>
                  <a:pt x="3433" y="7656"/>
                  <a:pt x="3501" y="7719"/>
                  <a:pt x="3610" y="7719"/>
                </a:cubicBezTo>
                <a:cubicBezTo>
                  <a:pt x="3617" y="7719"/>
                  <a:pt x="3625" y="7719"/>
                  <a:pt x="3634" y="7718"/>
                </a:cubicBezTo>
                <a:cubicBezTo>
                  <a:pt x="3747" y="7709"/>
                  <a:pt x="3813" y="7641"/>
                  <a:pt x="3825" y="7526"/>
                </a:cubicBezTo>
                <a:cubicBezTo>
                  <a:pt x="3829" y="7482"/>
                  <a:pt x="3827" y="7440"/>
                  <a:pt x="3827" y="7398"/>
                </a:cubicBezTo>
                <a:lnTo>
                  <a:pt x="3827" y="5620"/>
                </a:lnTo>
                <a:lnTo>
                  <a:pt x="3827" y="5450"/>
                </a:lnTo>
                <a:cubicBezTo>
                  <a:pt x="4103" y="5437"/>
                  <a:pt x="4336" y="5339"/>
                  <a:pt x="4518" y="5139"/>
                </a:cubicBezTo>
                <a:cubicBezTo>
                  <a:pt x="4788" y="5342"/>
                  <a:pt x="5017" y="5444"/>
                  <a:pt x="5236" y="5444"/>
                </a:cubicBezTo>
                <a:cubicBezTo>
                  <a:pt x="5455" y="5444"/>
                  <a:pt x="5664" y="5342"/>
                  <a:pt x="5897" y="5138"/>
                </a:cubicBezTo>
                <a:cubicBezTo>
                  <a:pt x="6082" y="5320"/>
                  <a:pt x="6299" y="5440"/>
                  <a:pt x="6570" y="5441"/>
                </a:cubicBezTo>
                <a:cubicBezTo>
                  <a:pt x="6842" y="5441"/>
                  <a:pt x="7066" y="5335"/>
                  <a:pt x="7263" y="5135"/>
                </a:cubicBezTo>
                <a:cubicBezTo>
                  <a:pt x="7451" y="5323"/>
                  <a:pt x="7670" y="5440"/>
                  <a:pt x="7942" y="5441"/>
                </a:cubicBezTo>
                <a:cubicBezTo>
                  <a:pt x="7943" y="5441"/>
                  <a:pt x="7945" y="5441"/>
                  <a:pt x="7947" y="5441"/>
                </a:cubicBezTo>
                <a:cubicBezTo>
                  <a:pt x="8217" y="5441"/>
                  <a:pt x="8438" y="5330"/>
                  <a:pt x="8632" y="5135"/>
                </a:cubicBezTo>
                <a:cubicBezTo>
                  <a:pt x="8823" y="5325"/>
                  <a:pt x="9042" y="5441"/>
                  <a:pt x="9313" y="5441"/>
                </a:cubicBezTo>
                <a:cubicBezTo>
                  <a:pt x="9585" y="5441"/>
                  <a:pt x="9807" y="5329"/>
                  <a:pt x="10004" y="5132"/>
                </a:cubicBezTo>
                <a:cubicBezTo>
                  <a:pt x="10189" y="5333"/>
                  <a:pt x="10415" y="5436"/>
                  <a:pt x="10691" y="5447"/>
                </a:cubicBezTo>
                <a:lnTo>
                  <a:pt x="10691" y="8656"/>
                </a:lnTo>
                <a:lnTo>
                  <a:pt x="6564" y="8656"/>
                </a:lnTo>
                <a:lnTo>
                  <a:pt x="6564" y="8491"/>
                </a:lnTo>
                <a:cubicBezTo>
                  <a:pt x="6564" y="7744"/>
                  <a:pt x="6564" y="6995"/>
                  <a:pt x="6564" y="6245"/>
                </a:cubicBezTo>
                <a:cubicBezTo>
                  <a:pt x="6564" y="5984"/>
                  <a:pt x="6507" y="5928"/>
                  <a:pt x="6245" y="5928"/>
                </a:cubicBezTo>
                <a:cubicBezTo>
                  <a:pt x="5975" y="5927"/>
                  <a:pt x="5705" y="5927"/>
                  <a:pt x="5435" y="5927"/>
                </a:cubicBezTo>
                <a:cubicBezTo>
                  <a:pt x="5165" y="5927"/>
                  <a:pt x="4894" y="5927"/>
                  <a:pt x="4624" y="5928"/>
                </a:cubicBezTo>
                <a:cubicBezTo>
                  <a:pt x="4377" y="5928"/>
                  <a:pt x="4312" y="5992"/>
                  <a:pt x="4312" y="6240"/>
                </a:cubicBezTo>
                <a:cubicBezTo>
                  <a:pt x="4312" y="6989"/>
                  <a:pt x="4312" y="7738"/>
                  <a:pt x="4312" y="8487"/>
                </a:cubicBezTo>
                <a:lnTo>
                  <a:pt x="4312" y="8655"/>
                </a:lnTo>
                <a:lnTo>
                  <a:pt x="3837" y="8655"/>
                </a:lnTo>
                <a:cubicBezTo>
                  <a:pt x="3795" y="8491"/>
                  <a:pt x="3909" y="8222"/>
                  <a:pt x="3619" y="8222"/>
                </a:cubicBezTo>
                <a:cubicBezTo>
                  <a:pt x="3617" y="8222"/>
                  <a:pt x="3615" y="8222"/>
                  <a:pt x="3612" y="8222"/>
                </a:cubicBezTo>
                <a:cubicBezTo>
                  <a:pt x="3329" y="8224"/>
                  <a:pt x="3426" y="8483"/>
                  <a:pt x="3390" y="8657"/>
                </a:cubicBezTo>
                <a:lnTo>
                  <a:pt x="1328" y="8657"/>
                </a:lnTo>
                <a:lnTo>
                  <a:pt x="1328" y="1338"/>
                </a:lnTo>
                <a:lnTo>
                  <a:pt x="11915" y="1338"/>
                </a:lnTo>
                <a:cubicBezTo>
                  <a:pt x="11944" y="1338"/>
                  <a:pt x="11972" y="1340"/>
                  <a:pt x="12000" y="1340"/>
                </a:cubicBezTo>
                <a:cubicBezTo>
                  <a:pt x="12024" y="1340"/>
                  <a:pt x="12048" y="1339"/>
                  <a:pt x="12071" y="1336"/>
                </a:cubicBezTo>
                <a:cubicBezTo>
                  <a:pt x="12192" y="1320"/>
                  <a:pt x="12262" y="1244"/>
                  <a:pt x="12264" y="1128"/>
                </a:cubicBezTo>
                <a:cubicBezTo>
                  <a:pt x="12265" y="1008"/>
                  <a:pt x="12194" y="934"/>
                  <a:pt x="12074" y="915"/>
                </a:cubicBezTo>
                <a:cubicBezTo>
                  <a:pt x="12051" y="911"/>
                  <a:pt x="12027" y="911"/>
                  <a:pt x="12004" y="911"/>
                </a:cubicBezTo>
                <a:cubicBezTo>
                  <a:pt x="11985" y="911"/>
                  <a:pt x="11966" y="911"/>
                  <a:pt x="11946" y="911"/>
                </a:cubicBezTo>
                <a:lnTo>
                  <a:pt x="1209" y="911"/>
                </a:lnTo>
                <a:cubicBezTo>
                  <a:pt x="953" y="911"/>
                  <a:pt x="894" y="972"/>
                  <a:pt x="894" y="1232"/>
                </a:cubicBezTo>
                <a:lnTo>
                  <a:pt x="894" y="8486"/>
                </a:lnTo>
                <a:lnTo>
                  <a:pt x="894" y="8660"/>
                </a:lnTo>
                <a:cubicBezTo>
                  <a:pt x="728" y="8660"/>
                  <a:pt x="579" y="8660"/>
                  <a:pt x="415" y="8659"/>
                </a:cubicBezTo>
                <a:cubicBezTo>
                  <a:pt x="413" y="8605"/>
                  <a:pt x="409" y="8556"/>
                  <a:pt x="409" y="8506"/>
                </a:cubicBezTo>
                <a:cubicBezTo>
                  <a:pt x="409" y="5998"/>
                  <a:pt x="409" y="3489"/>
                  <a:pt x="409" y="981"/>
                </a:cubicBezTo>
                <a:cubicBezTo>
                  <a:pt x="409" y="602"/>
                  <a:pt x="585" y="426"/>
                  <a:pt x="966" y="426"/>
                </a:cubicBezTo>
                <a:close/>
                <a:moveTo>
                  <a:pt x="14101" y="9097"/>
                </a:moveTo>
                <a:cubicBezTo>
                  <a:pt x="14101" y="9297"/>
                  <a:pt x="14122" y="9496"/>
                  <a:pt x="14094" y="9688"/>
                </a:cubicBezTo>
                <a:cubicBezTo>
                  <a:pt x="14069" y="9870"/>
                  <a:pt x="13929" y="9981"/>
                  <a:pt x="13747" y="10019"/>
                </a:cubicBezTo>
                <a:cubicBezTo>
                  <a:pt x="13678" y="10033"/>
                  <a:pt x="13606" y="10036"/>
                  <a:pt x="13534" y="10036"/>
                </a:cubicBezTo>
                <a:cubicBezTo>
                  <a:pt x="11444" y="10037"/>
                  <a:pt x="9354" y="10037"/>
                  <a:pt x="7264" y="10037"/>
                </a:cubicBezTo>
                <a:cubicBezTo>
                  <a:pt x="5174" y="10037"/>
                  <a:pt x="3083" y="10037"/>
                  <a:pt x="992" y="10036"/>
                </a:cubicBezTo>
                <a:cubicBezTo>
                  <a:pt x="918" y="10036"/>
                  <a:pt x="841" y="10032"/>
                  <a:pt x="768" y="10017"/>
                </a:cubicBezTo>
                <a:cubicBezTo>
                  <a:pt x="582" y="9974"/>
                  <a:pt x="433" y="9821"/>
                  <a:pt x="416" y="9633"/>
                </a:cubicBezTo>
                <a:cubicBezTo>
                  <a:pt x="402" y="9460"/>
                  <a:pt x="413" y="9284"/>
                  <a:pt x="413" y="9099"/>
                </a:cubicBezTo>
                <a:cubicBezTo>
                  <a:pt x="4987" y="9099"/>
                  <a:pt x="9543" y="9099"/>
                  <a:pt x="14101" y="9097"/>
                </a:cubicBezTo>
                <a:close/>
                <a:moveTo>
                  <a:pt x="8398" y="10464"/>
                </a:moveTo>
                <a:cubicBezTo>
                  <a:pt x="8540" y="10464"/>
                  <a:pt x="8682" y="10465"/>
                  <a:pt x="8824" y="10468"/>
                </a:cubicBezTo>
                <a:cubicBezTo>
                  <a:pt x="8865" y="10468"/>
                  <a:pt x="8931" y="10499"/>
                  <a:pt x="8941" y="10528"/>
                </a:cubicBezTo>
                <a:cubicBezTo>
                  <a:pt x="9052" y="10889"/>
                  <a:pt x="9153" y="11252"/>
                  <a:pt x="9260" y="11626"/>
                </a:cubicBezTo>
                <a:lnTo>
                  <a:pt x="5270" y="11626"/>
                </a:lnTo>
                <a:cubicBezTo>
                  <a:pt x="5376" y="11252"/>
                  <a:pt x="5478" y="10884"/>
                  <a:pt x="5590" y="10520"/>
                </a:cubicBezTo>
                <a:cubicBezTo>
                  <a:pt x="5600" y="10490"/>
                  <a:pt x="5680" y="10466"/>
                  <a:pt x="5728" y="10466"/>
                </a:cubicBezTo>
                <a:cubicBezTo>
                  <a:pt x="6102" y="10465"/>
                  <a:pt x="6476" y="10465"/>
                  <a:pt x="6850" y="10465"/>
                </a:cubicBezTo>
                <a:cubicBezTo>
                  <a:pt x="7224" y="10465"/>
                  <a:pt x="7598" y="10465"/>
                  <a:pt x="7973" y="10465"/>
                </a:cubicBezTo>
                <a:cubicBezTo>
                  <a:pt x="8115" y="10465"/>
                  <a:pt x="8256" y="10464"/>
                  <a:pt x="8398" y="10464"/>
                </a:cubicBezTo>
                <a:close/>
                <a:moveTo>
                  <a:pt x="952" y="0"/>
                </a:moveTo>
                <a:cubicBezTo>
                  <a:pt x="908" y="0"/>
                  <a:pt x="866" y="0"/>
                  <a:pt x="824" y="2"/>
                </a:cubicBezTo>
                <a:cubicBezTo>
                  <a:pt x="347" y="26"/>
                  <a:pt x="0" y="471"/>
                  <a:pt x="3" y="855"/>
                </a:cubicBezTo>
                <a:cubicBezTo>
                  <a:pt x="17" y="3790"/>
                  <a:pt x="10" y="6723"/>
                  <a:pt x="14" y="9658"/>
                </a:cubicBezTo>
                <a:cubicBezTo>
                  <a:pt x="14" y="9775"/>
                  <a:pt x="48" y="9905"/>
                  <a:pt x="106" y="10007"/>
                </a:cubicBezTo>
                <a:cubicBezTo>
                  <a:pt x="291" y="10336"/>
                  <a:pt x="592" y="10465"/>
                  <a:pt x="962" y="10465"/>
                </a:cubicBezTo>
                <a:cubicBezTo>
                  <a:pt x="1630" y="10463"/>
                  <a:pt x="2298" y="10463"/>
                  <a:pt x="2967" y="10463"/>
                </a:cubicBezTo>
                <a:cubicBezTo>
                  <a:pt x="3635" y="10463"/>
                  <a:pt x="4303" y="10463"/>
                  <a:pt x="4972" y="10463"/>
                </a:cubicBezTo>
                <a:lnTo>
                  <a:pt x="5142" y="10463"/>
                </a:lnTo>
                <a:cubicBezTo>
                  <a:pt x="5140" y="10493"/>
                  <a:pt x="5142" y="10507"/>
                  <a:pt x="5138" y="10520"/>
                </a:cubicBezTo>
                <a:cubicBezTo>
                  <a:pt x="5071" y="10757"/>
                  <a:pt x="5004" y="10993"/>
                  <a:pt x="4937" y="11231"/>
                </a:cubicBezTo>
                <a:cubicBezTo>
                  <a:pt x="4899" y="11357"/>
                  <a:pt x="4896" y="11533"/>
                  <a:pt x="4811" y="11596"/>
                </a:cubicBezTo>
                <a:cubicBezTo>
                  <a:pt x="4766" y="11630"/>
                  <a:pt x="4701" y="11638"/>
                  <a:pt x="4631" y="11638"/>
                </a:cubicBezTo>
                <a:cubicBezTo>
                  <a:pt x="4566" y="11638"/>
                  <a:pt x="4496" y="11631"/>
                  <a:pt x="4433" y="11631"/>
                </a:cubicBezTo>
                <a:cubicBezTo>
                  <a:pt x="4427" y="11631"/>
                  <a:pt x="4422" y="11631"/>
                  <a:pt x="4416" y="11632"/>
                </a:cubicBezTo>
                <a:cubicBezTo>
                  <a:pt x="4187" y="11634"/>
                  <a:pt x="4082" y="11702"/>
                  <a:pt x="4088" y="11849"/>
                </a:cubicBezTo>
                <a:cubicBezTo>
                  <a:pt x="4092" y="11991"/>
                  <a:pt x="4196" y="12059"/>
                  <a:pt x="4415" y="12059"/>
                </a:cubicBezTo>
                <a:lnTo>
                  <a:pt x="10117" y="12059"/>
                </a:lnTo>
                <a:cubicBezTo>
                  <a:pt x="10134" y="12059"/>
                  <a:pt x="10150" y="12059"/>
                  <a:pt x="10167" y="12059"/>
                </a:cubicBezTo>
                <a:cubicBezTo>
                  <a:pt x="10183" y="12059"/>
                  <a:pt x="10200" y="12059"/>
                  <a:pt x="10216" y="12057"/>
                </a:cubicBezTo>
                <a:cubicBezTo>
                  <a:pt x="10348" y="12049"/>
                  <a:pt x="10439" y="11963"/>
                  <a:pt x="10442" y="11847"/>
                </a:cubicBezTo>
                <a:cubicBezTo>
                  <a:pt x="10445" y="11726"/>
                  <a:pt x="10351" y="11637"/>
                  <a:pt x="10209" y="11633"/>
                </a:cubicBezTo>
                <a:cubicBezTo>
                  <a:pt x="10177" y="11632"/>
                  <a:pt x="10144" y="11632"/>
                  <a:pt x="10112" y="11632"/>
                </a:cubicBezTo>
                <a:cubicBezTo>
                  <a:pt x="10067" y="11632"/>
                  <a:pt x="10022" y="11632"/>
                  <a:pt x="9977" y="11632"/>
                </a:cubicBezTo>
                <a:cubicBezTo>
                  <a:pt x="9917" y="11632"/>
                  <a:pt x="9857" y="11632"/>
                  <a:pt x="9797" y="11629"/>
                </a:cubicBezTo>
                <a:cubicBezTo>
                  <a:pt x="9759" y="11627"/>
                  <a:pt x="9700" y="11598"/>
                  <a:pt x="9692" y="11568"/>
                </a:cubicBezTo>
                <a:cubicBezTo>
                  <a:pt x="9582" y="11207"/>
                  <a:pt x="9481" y="10844"/>
                  <a:pt x="9374" y="10463"/>
                </a:cubicBezTo>
                <a:lnTo>
                  <a:pt x="9559" y="10463"/>
                </a:lnTo>
                <a:cubicBezTo>
                  <a:pt x="10453" y="10463"/>
                  <a:pt x="11347" y="10464"/>
                  <a:pt x="12242" y="10464"/>
                </a:cubicBezTo>
                <a:cubicBezTo>
                  <a:pt x="12689" y="10464"/>
                  <a:pt x="13136" y="10464"/>
                  <a:pt x="13584" y="10463"/>
                </a:cubicBezTo>
                <a:cubicBezTo>
                  <a:pt x="14168" y="10462"/>
                  <a:pt x="14545" y="10083"/>
                  <a:pt x="14545" y="9502"/>
                </a:cubicBezTo>
                <a:cubicBezTo>
                  <a:pt x="14546" y="6653"/>
                  <a:pt x="14546" y="3804"/>
                  <a:pt x="14545" y="955"/>
                </a:cubicBezTo>
                <a:cubicBezTo>
                  <a:pt x="14545" y="889"/>
                  <a:pt x="14545" y="821"/>
                  <a:pt x="14532" y="757"/>
                </a:cubicBezTo>
                <a:cubicBezTo>
                  <a:pt x="14450" y="287"/>
                  <a:pt x="14088" y="0"/>
                  <a:pt x="13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6"/>
          <p:cNvSpPr/>
          <p:nvPr/>
        </p:nvSpPr>
        <p:spPr>
          <a:xfrm>
            <a:off x="3652711" y="4244517"/>
            <a:ext cx="95183" cy="67782"/>
          </a:xfrm>
          <a:custGeom>
            <a:rect b="b" l="l" r="r" t="t"/>
            <a:pathLst>
              <a:path extrusionOk="0" h="2256" w="3168">
                <a:moveTo>
                  <a:pt x="521" y="426"/>
                </a:moveTo>
                <a:cubicBezTo>
                  <a:pt x="1246" y="430"/>
                  <a:pt x="1970" y="430"/>
                  <a:pt x="2695" y="432"/>
                </a:cubicBezTo>
                <a:cubicBezTo>
                  <a:pt x="2703" y="432"/>
                  <a:pt x="2710" y="440"/>
                  <a:pt x="2734" y="450"/>
                </a:cubicBezTo>
                <a:lnTo>
                  <a:pt x="2734" y="1815"/>
                </a:lnTo>
                <a:lnTo>
                  <a:pt x="428" y="1815"/>
                </a:lnTo>
                <a:lnTo>
                  <a:pt x="428" y="1357"/>
                </a:lnTo>
                <a:cubicBezTo>
                  <a:pt x="428" y="1087"/>
                  <a:pt x="428" y="817"/>
                  <a:pt x="428" y="547"/>
                </a:cubicBezTo>
                <a:cubicBezTo>
                  <a:pt x="428" y="481"/>
                  <a:pt x="428" y="426"/>
                  <a:pt x="521" y="426"/>
                </a:cubicBezTo>
                <a:close/>
                <a:moveTo>
                  <a:pt x="300" y="0"/>
                </a:moveTo>
                <a:cubicBezTo>
                  <a:pt x="68" y="2"/>
                  <a:pt x="2" y="66"/>
                  <a:pt x="2" y="295"/>
                </a:cubicBezTo>
                <a:cubicBezTo>
                  <a:pt x="1" y="851"/>
                  <a:pt x="1" y="1404"/>
                  <a:pt x="2" y="1960"/>
                </a:cubicBezTo>
                <a:cubicBezTo>
                  <a:pt x="2" y="2192"/>
                  <a:pt x="65" y="2253"/>
                  <a:pt x="298" y="2255"/>
                </a:cubicBezTo>
                <a:cubicBezTo>
                  <a:pt x="441" y="2255"/>
                  <a:pt x="583" y="2255"/>
                  <a:pt x="725" y="2255"/>
                </a:cubicBezTo>
                <a:cubicBezTo>
                  <a:pt x="1010" y="2255"/>
                  <a:pt x="1294" y="2255"/>
                  <a:pt x="1579" y="2255"/>
                </a:cubicBezTo>
                <a:lnTo>
                  <a:pt x="2858" y="2255"/>
                </a:lnTo>
                <a:cubicBezTo>
                  <a:pt x="3098" y="2253"/>
                  <a:pt x="3166" y="2189"/>
                  <a:pt x="3166" y="1954"/>
                </a:cubicBezTo>
                <a:cubicBezTo>
                  <a:pt x="3167" y="1404"/>
                  <a:pt x="3167" y="855"/>
                  <a:pt x="3166" y="304"/>
                </a:cubicBezTo>
                <a:cubicBezTo>
                  <a:pt x="3166" y="68"/>
                  <a:pt x="3098" y="2"/>
                  <a:pt x="2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 name="Google Shape;1588;p66"/>
          <p:cNvGrpSpPr/>
          <p:nvPr/>
        </p:nvGrpSpPr>
        <p:grpSpPr>
          <a:xfrm>
            <a:off x="2533084" y="4076024"/>
            <a:ext cx="437455" cy="341642"/>
            <a:chOff x="2533084" y="4076024"/>
            <a:chExt cx="437455" cy="341642"/>
          </a:xfrm>
        </p:grpSpPr>
        <p:sp>
          <p:nvSpPr>
            <p:cNvPr id="1589" name="Google Shape;1589;p66"/>
            <p:cNvSpPr/>
            <p:nvPr/>
          </p:nvSpPr>
          <p:spPr>
            <a:xfrm>
              <a:off x="2533084" y="4076024"/>
              <a:ext cx="437455" cy="341642"/>
            </a:xfrm>
            <a:custGeom>
              <a:rect b="b" l="l" r="r" t="t"/>
              <a:pathLst>
                <a:path extrusionOk="0" h="11371" w="14560">
                  <a:moveTo>
                    <a:pt x="1815" y="426"/>
                  </a:moveTo>
                  <a:cubicBezTo>
                    <a:pt x="1845" y="426"/>
                    <a:pt x="1875" y="427"/>
                    <a:pt x="1905" y="427"/>
                  </a:cubicBezTo>
                  <a:lnTo>
                    <a:pt x="13535" y="427"/>
                  </a:lnTo>
                  <a:cubicBezTo>
                    <a:pt x="13954" y="427"/>
                    <a:pt x="14118" y="592"/>
                    <a:pt x="14118" y="1012"/>
                  </a:cubicBezTo>
                  <a:cubicBezTo>
                    <a:pt x="14118" y="3082"/>
                    <a:pt x="14118" y="5154"/>
                    <a:pt x="14118" y="7225"/>
                  </a:cubicBezTo>
                  <a:cubicBezTo>
                    <a:pt x="14118" y="7542"/>
                    <a:pt x="13941" y="7738"/>
                    <a:pt x="13646" y="7738"/>
                  </a:cubicBezTo>
                  <a:cubicBezTo>
                    <a:pt x="13642" y="7738"/>
                    <a:pt x="13638" y="7738"/>
                    <a:pt x="13633" y="7738"/>
                  </a:cubicBezTo>
                  <a:lnTo>
                    <a:pt x="13633" y="7570"/>
                  </a:lnTo>
                  <a:cubicBezTo>
                    <a:pt x="13633" y="5684"/>
                    <a:pt x="13635" y="3798"/>
                    <a:pt x="13633" y="1912"/>
                  </a:cubicBezTo>
                  <a:cubicBezTo>
                    <a:pt x="13633" y="1272"/>
                    <a:pt x="13271" y="911"/>
                    <a:pt x="12627" y="911"/>
                  </a:cubicBezTo>
                  <a:lnTo>
                    <a:pt x="2604" y="911"/>
                  </a:lnTo>
                  <a:cubicBezTo>
                    <a:pt x="2581" y="911"/>
                    <a:pt x="2557" y="910"/>
                    <a:pt x="2533" y="910"/>
                  </a:cubicBezTo>
                  <a:cubicBezTo>
                    <a:pt x="2509" y="910"/>
                    <a:pt x="2485" y="911"/>
                    <a:pt x="2462" y="914"/>
                  </a:cubicBezTo>
                  <a:cubicBezTo>
                    <a:pt x="2344" y="928"/>
                    <a:pt x="2254" y="1025"/>
                    <a:pt x="2265" y="1134"/>
                  </a:cubicBezTo>
                  <a:cubicBezTo>
                    <a:pt x="2278" y="1252"/>
                    <a:pt x="2345" y="1324"/>
                    <a:pt x="2466" y="1335"/>
                  </a:cubicBezTo>
                  <a:cubicBezTo>
                    <a:pt x="2492" y="1338"/>
                    <a:pt x="2518" y="1339"/>
                    <a:pt x="2544" y="1339"/>
                  </a:cubicBezTo>
                  <a:cubicBezTo>
                    <a:pt x="2570" y="1339"/>
                    <a:pt x="2597" y="1338"/>
                    <a:pt x="2623" y="1338"/>
                  </a:cubicBezTo>
                  <a:lnTo>
                    <a:pt x="12617" y="1338"/>
                  </a:lnTo>
                  <a:cubicBezTo>
                    <a:pt x="13044" y="1338"/>
                    <a:pt x="13207" y="1503"/>
                    <a:pt x="13207" y="1933"/>
                  </a:cubicBezTo>
                  <a:lnTo>
                    <a:pt x="13207" y="8075"/>
                  </a:lnTo>
                  <a:cubicBezTo>
                    <a:pt x="13207" y="8498"/>
                    <a:pt x="13040" y="8664"/>
                    <a:pt x="12612" y="8664"/>
                  </a:cubicBezTo>
                  <a:cubicBezTo>
                    <a:pt x="11299" y="8664"/>
                    <a:pt x="9986" y="8665"/>
                    <a:pt x="8673" y="8665"/>
                  </a:cubicBezTo>
                  <a:cubicBezTo>
                    <a:pt x="7360" y="8665"/>
                    <a:pt x="6047" y="8664"/>
                    <a:pt x="4735" y="8660"/>
                  </a:cubicBezTo>
                  <a:cubicBezTo>
                    <a:pt x="4373" y="8660"/>
                    <a:pt x="4091" y="8772"/>
                    <a:pt x="3838" y="9032"/>
                  </a:cubicBezTo>
                  <a:cubicBezTo>
                    <a:pt x="3245" y="9645"/>
                    <a:pt x="2636" y="10242"/>
                    <a:pt x="2030" y="10843"/>
                  </a:cubicBezTo>
                  <a:cubicBezTo>
                    <a:pt x="1985" y="10888"/>
                    <a:pt x="1912" y="10903"/>
                    <a:pt x="1853" y="10933"/>
                  </a:cubicBezTo>
                  <a:cubicBezTo>
                    <a:pt x="1828" y="10867"/>
                    <a:pt x="1781" y="10802"/>
                    <a:pt x="1781" y="10737"/>
                  </a:cubicBezTo>
                  <a:cubicBezTo>
                    <a:pt x="1776" y="10210"/>
                    <a:pt x="1779" y="9684"/>
                    <a:pt x="1777" y="9159"/>
                  </a:cubicBezTo>
                  <a:cubicBezTo>
                    <a:pt x="1777" y="8840"/>
                    <a:pt x="1607" y="8668"/>
                    <a:pt x="1288" y="8664"/>
                  </a:cubicBezTo>
                  <a:cubicBezTo>
                    <a:pt x="1269" y="8664"/>
                    <a:pt x="1250" y="8664"/>
                    <a:pt x="1230" y="8664"/>
                  </a:cubicBezTo>
                  <a:cubicBezTo>
                    <a:pt x="1155" y="8664"/>
                    <a:pt x="1080" y="8665"/>
                    <a:pt x="1005" y="8665"/>
                  </a:cubicBezTo>
                  <a:cubicBezTo>
                    <a:pt x="971" y="8665"/>
                    <a:pt x="938" y="8665"/>
                    <a:pt x="904" y="8664"/>
                  </a:cubicBezTo>
                  <a:cubicBezTo>
                    <a:pt x="599" y="8654"/>
                    <a:pt x="412" y="8462"/>
                    <a:pt x="411" y="8157"/>
                  </a:cubicBezTo>
                  <a:cubicBezTo>
                    <a:pt x="411" y="6052"/>
                    <a:pt x="411" y="3948"/>
                    <a:pt x="411" y="1844"/>
                  </a:cubicBezTo>
                  <a:cubicBezTo>
                    <a:pt x="412" y="1532"/>
                    <a:pt x="605" y="1341"/>
                    <a:pt x="918" y="1338"/>
                  </a:cubicBezTo>
                  <a:cubicBezTo>
                    <a:pt x="965" y="1338"/>
                    <a:pt x="1011" y="1338"/>
                    <a:pt x="1057" y="1338"/>
                  </a:cubicBezTo>
                  <a:cubicBezTo>
                    <a:pt x="1139" y="1338"/>
                    <a:pt x="1222" y="1338"/>
                    <a:pt x="1304" y="1338"/>
                  </a:cubicBezTo>
                  <a:cubicBezTo>
                    <a:pt x="1379" y="1338"/>
                    <a:pt x="1455" y="1338"/>
                    <a:pt x="1530" y="1337"/>
                  </a:cubicBezTo>
                  <a:cubicBezTo>
                    <a:pt x="1683" y="1335"/>
                    <a:pt x="1777" y="1252"/>
                    <a:pt x="1777" y="1123"/>
                  </a:cubicBezTo>
                  <a:cubicBezTo>
                    <a:pt x="1776" y="995"/>
                    <a:pt x="1682" y="915"/>
                    <a:pt x="1527" y="911"/>
                  </a:cubicBezTo>
                  <a:cubicBezTo>
                    <a:pt x="1506" y="910"/>
                    <a:pt x="1484" y="910"/>
                    <a:pt x="1462" y="910"/>
                  </a:cubicBezTo>
                  <a:cubicBezTo>
                    <a:pt x="1419" y="910"/>
                    <a:pt x="1375" y="911"/>
                    <a:pt x="1332" y="911"/>
                  </a:cubicBezTo>
                  <a:cubicBezTo>
                    <a:pt x="1332" y="647"/>
                    <a:pt x="1505" y="453"/>
                    <a:pt x="1748" y="429"/>
                  </a:cubicBezTo>
                  <a:cubicBezTo>
                    <a:pt x="1770" y="427"/>
                    <a:pt x="1793" y="426"/>
                    <a:pt x="1815" y="426"/>
                  </a:cubicBezTo>
                  <a:close/>
                  <a:moveTo>
                    <a:pt x="1884" y="0"/>
                  </a:moveTo>
                  <a:cubicBezTo>
                    <a:pt x="1301" y="0"/>
                    <a:pt x="951" y="313"/>
                    <a:pt x="890" y="907"/>
                  </a:cubicBezTo>
                  <a:cubicBezTo>
                    <a:pt x="855" y="909"/>
                    <a:pt x="827" y="912"/>
                    <a:pt x="800" y="914"/>
                  </a:cubicBezTo>
                  <a:cubicBezTo>
                    <a:pt x="415" y="945"/>
                    <a:pt x="1" y="1300"/>
                    <a:pt x="5" y="1806"/>
                  </a:cubicBezTo>
                  <a:cubicBezTo>
                    <a:pt x="25" y="3962"/>
                    <a:pt x="15" y="6119"/>
                    <a:pt x="10" y="8275"/>
                  </a:cubicBezTo>
                  <a:cubicBezTo>
                    <a:pt x="10" y="8446"/>
                    <a:pt x="62" y="8590"/>
                    <a:pt x="161" y="8722"/>
                  </a:cubicBezTo>
                  <a:cubicBezTo>
                    <a:pt x="351" y="8976"/>
                    <a:pt x="611" y="9090"/>
                    <a:pt x="923" y="9090"/>
                  </a:cubicBezTo>
                  <a:cubicBezTo>
                    <a:pt x="970" y="9090"/>
                    <a:pt x="1016" y="9091"/>
                    <a:pt x="1063" y="9091"/>
                  </a:cubicBezTo>
                  <a:cubicBezTo>
                    <a:pt x="1157" y="9091"/>
                    <a:pt x="1252" y="9090"/>
                    <a:pt x="1351" y="9090"/>
                  </a:cubicBezTo>
                  <a:lnTo>
                    <a:pt x="1351" y="9268"/>
                  </a:lnTo>
                  <a:cubicBezTo>
                    <a:pt x="1351" y="9776"/>
                    <a:pt x="1353" y="10282"/>
                    <a:pt x="1351" y="10789"/>
                  </a:cubicBezTo>
                  <a:cubicBezTo>
                    <a:pt x="1351" y="10999"/>
                    <a:pt x="1426" y="11169"/>
                    <a:pt x="1604" y="11284"/>
                  </a:cubicBezTo>
                  <a:cubicBezTo>
                    <a:pt x="1695" y="11342"/>
                    <a:pt x="1790" y="11370"/>
                    <a:pt x="1885" y="11370"/>
                  </a:cubicBezTo>
                  <a:cubicBezTo>
                    <a:pt x="2029" y="11370"/>
                    <a:pt x="2173" y="11305"/>
                    <a:pt x="2300" y="11179"/>
                  </a:cubicBezTo>
                  <a:cubicBezTo>
                    <a:pt x="2921" y="10559"/>
                    <a:pt x="3544" y="9942"/>
                    <a:pt x="4158" y="9316"/>
                  </a:cubicBezTo>
                  <a:cubicBezTo>
                    <a:pt x="4316" y="9155"/>
                    <a:pt x="4486" y="9087"/>
                    <a:pt x="4711" y="9087"/>
                  </a:cubicBezTo>
                  <a:cubicBezTo>
                    <a:pt x="6247" y="9091"/>
                    <a:pt x="7782" y="9091"/>
                    <a:pt x="9317" y="9091"/>
                  </a:cubicBezTo>
                  <a:cubicBezTo>
                    <a:pt x="10085" y="9091"/>
                    <a:pt x="10853" y="9091"/>
                    <a:pt x="11621" y="9091"/>
                  </a:cubicBezTo>
                  <a:cubicBezTo>
                    <a:pt x="11826" y="9091"/>
                    <a:pt x="12032" y="9092"/>
                    <a:pt x="12237" y="9092"/>
                  </a:cubicBezTo>
                  <a:cubicBezTo>
                    <a:pt x="12392" y="9092"/>
                    <a:pt x="12546" y="9092"/>
                    <a:pt x="12700" y="9090"/>
                  </a:cubicBezTo>
                  <a:cubicBezTo>
                    <a:pt x="13134" y="9086"/>
                    <a:pt x="13477" y="8840"/>
                    <a:pt x="13593" y="8452"/>
                  </a:cubicBezTo>
                  <a:cubicBezTo>
                    <a:pt x="13618" y="8366"/>
                    <a:pt x="13629" y="8277"/>
                    <a:pt x="13646" y="8189"/>
                  </a:cubicBezTo>
                  <a:cubicBezTo>
                    <a:pt x="14262" y="8134"/>
                    <a:pt x="14560" y="7696"/>
                    <a:pt x="14554" y="7057"/>
                  </a:cubicBezTo>
                  <a:cubicBezTo>
                    <a:pt x="14532" y="5035"/>
                    <a:pt x="14546" y="3011"/>
                    <a:pt x="14546" y="987"/>
                  </a:cubicBezTo>
                  <a:cubicBezTo>
                    <a:pt x="14546" y="364"/>
                    <a:pt x="14180" y="0"/>
                    <a:pt x="13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6"/>
            <p:cNvSpPr/>
            <p:nvPr/>
          </p:nvSpPr>
          <p:spPr>
            <a:xfrm>
              <a:off x="2565563" y="4174272"/>
              <a:ext cx="107411" cy="101071"/>
            </a:xfrm>
            <a:custGeom>
              <a:rect b="b" l="l" r="r" t="t"/>
              <a:pathLst>
                <a:path extrusionOk="0" h="3364" w="3575">
                  <a:moveTo>
                    <a:pt x="1808" y="432"/>
                  </a:moveTo>
                  <a:cubicBezTo>
                    <a:pt x="1883" y="666"/>
                    <a:pt x="1958" y="898"/>
                    <a:pt x="2034" y="1131"/>
                  </a:cubicBezTo>
                  <a:cubicBezTo>
                    <a:pt x="2102" y="1338"/>
                    <a:pt x="2143" y="1366"/>
                    <a:pt x="2362" y="1367"/>
                  </a:cubicBezTo>
                  <a:cubicBezTo>
                    <a:pt x="2495" y="1367"/>
                    <a:pt x="2627" y="1366"/>
                    <a:pt x="2760" y="1366"/>
                  </a:cubicBezTo>
                  <a:cubicBezTo>
                    <a:pt x="2826" y="1366"/>
                    <a:pt x="2893" y="1367"/>
                    <a:pt x="2959" y="1367"/>
                  </a:cubicBezTo>
                  <a:cubicBezTo>
                    <a:pt x="3004" y="1367"/>
                    <a:pt x="3049" y="1371"/>
                    <a:pt x="3104" y="1405"/>
                  </a:cubicBezTo>
                  <a:cubicBezTo>
                    <a:pt x="2954" y="1515"/>
                    <a:pt x="2805" y="1627"/>
                    <a:pt x="2653" y="1735"/>
                  </a:cubicBezTo>
                  <a:cubicBezTo>
                    <a:pt x="2279" y="2005"/>
                    <a:pt x="2308" y="1967"/>
                    <a:pt x="2441" y="2380"/>
                  </a:cubicBezTo>
                  <a:cubicBezTo>
                    <a:pt x="2498" y="2559"/>
                    <a:pt x="2556" y="2736"/>
                    <a:pt x="2613" y="2915"/>
                  </a:cubicBezTo>
                  <a:cubicBezTo>
                    <a:pt x="2604" y="2922"/>
                    <a:pt x="2594" y="2929"/>
                    <a:pt x="2584" y="2937"/>
                  </a:cubicBezTo>
                  <a:cubicBezTo>
                    <a:pt x="2470" y="2856"/>
                    <a:pt x="2358" y="2775"/>
                    <a:pt x="2245" y="2694"/>
                  </a:cubicBezTo>
                  <a:cubicBezTo>
                    <a:pt x="2157" y="2631"/>
                    <a:pt x="2070" y="2566"/>
                    <a:pt x="1981" y="2501"/>
                  </a:cubicBezTo>
                  <a:cubicBezTo>
                    <a:pt x="1899" y="2442"/>
                    <a:pt x="1844" y="2413"/>
                    <a:pt x="1790" y="2413"/>
                  </a:cubicBezTo>
                  <a:cubicBezTo>
                    <a:pt x="1736" y="2413"/>
                    <a:pt x="1682" y="2442"/>
                    <a:pt x="1600" y="2501"/>
                  </a:cubicBezTo>
                  <a:cubicBezTo>
                    <a:pt x="1436" y="2619"/>
                    <a:pt x="1271" y="2740"/>
                    <a:pt x="1107" y="2860"/>
                  </a:cubicBezTo>
                  <a:cubicBezTo>
                    <a:pt x="1070" y="2885"/>
                    <a:pt x="1032" y="2910"/>
                    <a:pt x="966" y="2915"/>
                  </a:cubicBezTo>
                  <a:cubicBezTo>
                    <a:pt x="1022" y="2737"/>
                    <a:pt x="1079" y="2559"/>
                    <a:pt x="1136" y="2380"/>
                  </a:cubicBezTo>
                  <a:cubicBezTo>
                    <a:pt x="1270" y="1971"/>
                    <a:pt x="1295" y="1998"/>
                    <a:pt x="925" y="1735"/>
                  </a:cubicBezTo>
                  <a:cubicBezTo>
                    <a:pt x="774" y="1627"/>
                    <a:pt x="623" y="1515"/>
                    <a:pt x="473" y="1405"/>
                  </a:cubicBezTo>
                  <a:cubicBezTo>
                    <a:pt x="476" y="1391"/>
                    <a:pt x="480" y="1378"/>
                    <a:pt x="483" y="1366"/>
                  </a:cubicBezTo>
                  <a:cubicBezTo>
                    <a:pt x="610" y="1366"/>
                    <a:pt x="738" y="1365"/>
                    <a:pt x="865" y="1365"/>
                  </a:cubicBezTo>
                  <a:cubicBezTo>
                    <a:pt x="929" y="1365"/>
                    <a:pt x="992" y="1365"/>
                    <a:pt x="1056" y="1366"/>
                  </a:cubicBezTo>
                  <a:cubicBezTo>
                    <a:pt x="1112" y="1366"/>
                    <a:pt x="1161" y="1367"/>
                    <a:pt x="1202" y="1367"/>
                  </a:cubicBezTo>
                  <a:cubicBezTo>
                    <a:pt x="1483" y="1367"/>
                    <a:pt x="1477" y="1333"/>
                    <a:pt x="1594" y="972"/>
                  </a:cubicBezTo>
                  <a:cubicBezTo>
                    <a:pt x="1652" y="794"/>
                    <a:pt x="1711" y="615"/>
                    <a:pt x="1769" y="435"/>
                  </a:cubicBezTo>
                  <a:cubicBezTo>
                    <a:pt x="1781" y="435"/>
                    <a:pt x="1794" y="434"/>
                    <a:pt x="1808" y="432"/>
                  </a:cubicBezTo>
                  <a:close/>
                  <a:moveTo>
                    <a:pt x="1791" y="1"/>
                  </a:moveTo>
                  <a:cubicBezTo>
                    <a:pt x="1586" y="1"/>
                    <a:pt x="1426" y="122"/>
                    <a:pt x="1351" y="338"/>
                  </a:cubicBezTo>
                  <a:cubicBezTo>
                    <a:pt x="1296" y="500"/>
                    <a:pt x="1240" y="660"/>
                    <a:pt x="1195" y="824"/>
                  </a:cubicBezTo>
                  <a:cubicBezTo>
                    <a:pt x="1173" y="906"/>
                    <a:pt x="1137" y="942"/>
                    <a:pt x="1056" y="942"/>
                  </a:cubicBezTo>
                  <a:cubicBezTo>
                    <a:pt x="1050" y="942"/>
                    <a:pt x="1044" y="942"/>
                    <a:pt x="1038" y="941"/>
                  </a:cubicBezTo>
                  <a:cubicBezTo>
                    <a:pt x="968" y="938"/>
                    <a:pt x="898" y="937"/>
                    <a:pt x="827" y="937"/>
                  </a:cubicBezTo>
                  <a:cubicBezTo>
                    <a:pt x="732" y="937"/>
                    <a:pt x="637" y="939"/>
                    <a:pt x="542" y="940"/>
                  </a:cubicBezTo>
                  <a:cubicBezTo>
                    <a:pt x="298" y="941"/>
                    <a:pt x="135" y="1049"/>
                    <a:pt x="69" y="1252"/>
                  </a:cubicBezTo>
                  <a:cubicBezTo>
                    <a:pt x="1" y="1456"/>
                    <a:pt x="67" y="1635"/>
                    <a:pt x="263" y="1780"/>
                  </a:cubicBezTo>
                  <a:cubicBezTo>
                    <a:pt x="397" y="1879"/>
                    <a:pt x="528" y="1980"/>
                    <a:pt x="665" y="2073"/>
                  </a:cubicBezTo>
                  <a:cubicBezTo>
                    <a:pt x="741" y="2122"/>
                    <a:pt x="764" y="2168"/>
                    <a:pt x="729" y="2257"/>
                  </a:cubicBezTo>
                  <a:cubicBezTo>
                    <a:pt x="670" y="2411"/>
                    <a:pt x="625" y="2572"/>
                    <a:pt x="575" y="2729"/>
                  </a:cubicBezTo>
                  <a:cubicBezTo>
                    <a:pt x="501" y="2965"/>
                    <a:pt x="551" y="3148"/>
                    <a:pt x="723" y="3274"/>
                  </a:cubicBezTo>
                  <a:cubicBezTo>
                    <a:pt x="803" y="3334"/>
                    <a:pt x="890" y="3363"/>
                    <a:pt x="980" y="3363"/>
                  </a:cubicBezTo>
                  <a:cubicBezTo>
                    <a:pt x="1081" y="3363"/>
                    <a:pt x="1185" y="3327"/>
                    <a:pt x="1288" y="3253"/>
                  </a:cubicBezTo>
                  <a:cubicBezTo>
                    <a:pt x="1454" y="3137"/>
                    <a:pt x="1617" y="3016"/>
                    <a:pt x="1777" y="2899"/>
                  </a:cubicBezTo>
                  <a:cubicBezTo>
                    <a:pt x="1795" y="2905"/>
                    <a:pt x="1805" y="2905"/>
                    <a:pt x="1812" y="2910"/>
                  </a:cubicBezTo>
                  <a:cubicBezTo>
                    <a:pt x="1974" y="3026"/>
                    <a:pt x="2134" y="3144"/>
                    <a:pt x="2296" y="3258"/>
                  </a:cubicBezTo>
                  <a:cubicBezTo>
                    <a:pt x="2396" y="3328"/>
                    <a:pt x="2498" y="3363"/>
                    <a:pt x="2597" y="3363"/>
                  </a:cubicBezTo>
                  <a:cubicBezTo>
                    <a:pt x="2685" y="3363"/>
                    <a:pt x="2771" y="3335"/>
                    <a:pt x="2850" y="3279"/>
                  </a:cubicBezTo>
                  <a:cubicBezTo>
                    <a:pt x="3018" y="3159"/>
                    <a:pt x="3076" y="2971"/>
                    <a:pt x="3008" y="2749"/>
                  </a:cubicBezTo>
                  <a:cubicBezTo>
                    <a:pt x="2959" y="2590"/>
                    <a:pt x="2913" y="2431"/>
                    <a:pt x="2854" y="2276"/>
                  </a:cubicBezTo>
                  <a:cubicBezTo>
                    <a:pt x="2817" y="2181"/>
                    <a:pt x="2830" y="2123"/>
                    <a:pt x="2920" y="2067"/>
                  </a:cubicBezTo>
                  <a:cubicBezTo>
                    <a:pt x="3059" y="1977"/>
                    <a:pt x="3190" y="1874"/>
                    <a:pt x="3322" y="1776"/>
                  </a:cubicBezTo>
                  <a:cubicBezTo>
                    <a:pt x="3512" y="1634"/>
                    <a:pt x="3575" y="1457"/>
                    <a:pt x="3510" y="1256"/>
                  </a:cubicBezTo>
                  <a:cubicBezTo>
                    <a:pt x="3447" y="1054"/>
                    <a:pt x="3283" y="943"/>
                    <a:pt x="3042" y="940"/>
                  </a:cubicBezTo>
                  <a:cubicBezTo>
                    <a:pt x="2949" y="939"/>
                    <a:pt x="2857" y="937"/>
                    <a:pt x="2764" y="937"/>
                  </a:cubicBezTo>
                  <a:cubicBezTo>
                    <a:pt x="2695" y="937"/>
                    <a:pt x="2627" y="938"/>
                    <a:pt x="2559" y="941"/>
                  </a:cubicBezTo>
                  <a:cubicBezTo>
                    <a:pt x="2550" y="942"/>
                    <a:pt x="2543" y="942"/>
                    <a:pt x="2535" y="942"/>
                  </a:cubicBezTo>
                  <a:cubicBezTo>
                    <a:pt x="2450" y="942"/>
                    <a:pt x="2403" y="911"/>
                    <a:pt x="2379" y="816"/>
                  </a:cubicBezTo>
                  <a:cubicBezTo>
                    <a:pt x="2338" y="656"/>
                    <a:pt x="2282" y="500"/>
                    <a:pt x="2228" y="342"/>
                  </a:cubicBezTo>
                  <a:cubicBezTo>
                    <a:pt x="2154" y="123"/>
                    <a:pt x="1998" y="2"/>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6"/>
            <p:cNvSpPr/>
            <p:nvPr/>
          </p:nvSpPr>
          <p:spPr>
            <a:xfrm>
              <a:off x="2683970" y="4174332"/>
              <a:ext cx="107381" cy="101011"/>
            </a:xfrm>
            <a:custGeom>
              <a:rect b="b" l="l" r="r" t="t"/>
              <a:pathLst>
                <a:path extrusionOk="0" h="3362" w="3574">
                  <a:moveTo>
                    <a:pt x="1806" y="430"/>
                  </a:moveTo>
                  <a:cubicBezTo>
                    <a:pt x="1874" y="644"/>
                    <a:pt x="1946" y="856"/>
                    <a:pt x="2015" y="1068"/>
                  </a:cubicBezTo>
                  <a:cubicBezTo>
                    <a:pt x="2109" y="1358"/>
                    <a:pt x="2116" y="1364"/>
                    <a:pt x="2425" y="1364"/>
                  </a:cubicBezTo>
                  <a:cubicBezTo>
                    <a:pt x="2638" y="1365"/>
                    <a:pt x="2851" y="1365"/>
                    <a:pt x="3065" y="1366"/>
                  </a:cubicBezTo>
                  <a:cubicBezTo>
                    <a:pt x="3072" y="1366"/>
                    <a:pt x="3079" y="1375"/>
                    <a:pt x="3135" y="1410"/>
                  </a:cubicBezTo>
                  <a:cubicBezTo>
                    <a:pt x="3090" y="1431"/>
                    <a:pt x="3055" y="1442"/>
                    <a:pt x="3026" y="1462"/>
                  </a:cubicBezTo>
                  <a:cubicBezTo>
                    <a:pt x="2844" y="1591"/>
                    <a:pt x="2667" y="1726"/>
                    <a:pt x="2484" y="1853"/>
                  </a:cubicBezTo>
                  <a:cubicBezTo>
                    <a:pt x="2361" y="1939"/>
                    <a:pt x="2327" y="2040"/>
                    <a:pt x="2376" y="2183"/>
                  </a:cubicBezTo>
                  <a:cubicBezTo>
                    <a:pt x="2459" y="2423"/>
                    <a:pt x="2534" y="2667"/>
                    <a:pt x="2611" y="2908"/>
                  </a:cubicBezTo>
                  <a:cubicBezTo>
                    <a:pt x="2601" y="2918"/>
                    <a:pt x="2593" y="2928"/>
                    <a:pt x="2583" y="2938"/>
                  </a:cubicBezTo>
                  <a:cubicBezTo>
                    <a:pt x="2404" y="2809"/>
                    <a:pt x="2226" y="2679"/>
                    <a:pt x="2047" y="2550"/>
                  </a:cubicBezTo>
                  <a:cubicBezTo>
                    <a:pt x="1919" y="2456"/>
                    <a:pt x="1854" y="2409"/>
                    <a:pt x="1789" y="2409"/>
                  </a:cubicBezTo>
                  <a:cubicBezTo>
                    <a:pt x="1724" y="2409"/>
                    <a:pt x="1659" y="2455"/>
                    <a:pt x="1530" y="2549"/>
                  </a:cubicBezTo>
                  <a:cubicBezTo>
                    <a:pt x="1350" y="2678"/>
                    <a:pt x="1172" y="2809"/>
                    <a:pt x="962" y="2918"/>
                  </a:cubicBezTo>
                  <a:cubicBezTo>
                    <a:pt x="1013" y="2759"/>
                    <a:pt x="1061" y="2601"/>
                    <a:pt x="1113" y="2442"/>
                  </a:cubicBezTo>
                  <a:cubicBezTo>
                    <a:pt x="1284" y="1927"/>
                    <a:pt x="1290" y="2002"/>
                    <a:pt x="874" y="1697"/>
                  </a:cubicBezTo>
                  <a:cubicBezTo>
                    <a:pt x="740" y="1598"/>
                    <a:pt x="605" y="1501"/>
                    <a:pt x="472" y="1403"/>
                  </a:cubicBezTo>
                  <a:cubicBezTo>
                    <a:pt x="477" y="1390"/>
                    <a:pt x="481" y="1378"/>
                    <a:pt x="487" y="1364"/>
                  </a:cubicBezTo>
                  <a:lnTo>
                    <a:pt x="1176" y="1364"/>
                  </a:lnTo>
                  <a:cubicBezTo>
                    <a:pt x="1449" y="1364"/>
                    <a:pt x="1471" y="1348"/>
                    <a:pt x="1557" y="1084"/>
                  </a:cubicBezTo>
                  <a:cubicBezTo>
                    <a:pt x="1627" y="866"/>
                    <a:pt x="1697" y="648"/>
                    <a:pt x="1769" y="430"/>
                  </a:cubicBezTo>
                  <a:close/>
                  <a:moveTo>
                    <a:pt x="1790" y="0"/>
                  </a:moveTo>
                  <a:cubicBezTo>
                    <a:pt x="1788" y="0"/>
                    <a:pt x="1787" y="0"/>
                    <a:pt x="1786" y="0"/>
                  </a:cubicBezTo>
                  <a:cubicBezTo>
                    <a:pt x="1572" y="0"/>
                    <a:pt x="1419" y="125"/>
                    <a:pt x="1339" y="367"/>
                  </a:cubicBezTo>
                  <a:cubicBezTo>
                    <a:pt x="1277" y="554"/>
                    <a:pt x="1217" y="744"/>
                    <a:pt x="1158" y="925"/>
                  </a:cubicBezTo>
                  <a:cubicBezTo>
                    <a:pt x="1138" y="931"/>
                    <a:pt x="1128" y="935"/>
                    <a:pt x="1120" y="935"/>
                  </a:cubicBezTo>
                  <a:cubicBezTo>
                    <a:pt x="926" y="936"/>
                    <a:pt x="732" y="936"/>
                    <a:pt x="536" y="938"/>
                  </a:cubicBezTo>
                  <a:cubicBezTo>
                    <a:pt x="296" y="941"/>
                    <a:pt x="130" y="1052"/>
                    <a:pt x="65" y="1253"/>
                  </a:cubicBezTo>
                  <a:cubicBezTo>
                    <a:pt x="1" y="1454"/>
                    <a:pt x="68" y="1636"/>
                    <a:pt x="265" y="1782"/>
                  </a:cubicBezTo>
                  <a:cubicBezTo>
                    <a:pt x="428" y="1903"/>
                    <a:pt x="594" y="2021"/>
                    <a:pt x="761" y="2144"/>
                  </a:cubicBezTo>
                  <a:cubicBezTo>
                    <a:pt x="695" y="2349"/>
                    <a:pt x="629" y="2546"/>
                    <a:pt x="567" y="2744"/>
                  </a:cubicBezTo>
                  <a:cubicBezTo>
                    <a:pt x="500" y="2966"/>
                    <a:pt x="556" y="3152"/>
                    <a:pt x="725" y="3275"/>
                  </a:cubicBezTo>
                  <a:cubicBezTo>
                    <a:pt x="803" y="3332"/>
                    <a:pt x="891" y="3361"/>
                    <a:pt x="981" y="3361"/>
                  </a:cubicBezTo>
                  <a:cubicBezTo>
                    <a:pt x="1079" y="3361"/>
                    <a:pt x="1180" y="3327"/>
                    <a:pt x="1278" y="3258"/>
                  </a:cubicBezTo>
                  <a:cubicBezTo>
                    <a:pt x="1422" y="3157"/>
                    <a:pt x="1565" y="3056"/>
                    <a:pt x="1702" y="2948"/>
                  </a:cubicBezTo>
                  <a:cubicBezTo>
                    <a:pt x="1733" y="2923"/>
                    <a:pt x="1760" y="2911"/>
                    <a:pt x="1787" y="2911"/>
                  </a:cubicBezTo>
                  <a:cubicBezTo>
                    <a:pt x="1815" y="2911"/>
                    <a:pt x="1842" y="2924"/>
                    <a:pt x="1874" y="2949"/>
                  </a:cubicBezTo>
                  <a:cubicBezTo>
                    <a:pt x="2008" y="3055"/>
                    <a:pt x="2149" y="3152"/>
                    <a:pt x="2288" y="3250"/>
                  </a:cubicBezTo>
                  <a:cubicBezTo>
                    <a:pt x="2393" y="3324"/>
                    <a:pt x="2497" y="3361"/>
                    <a:pt x="2598" y="3361"/>
                  </a:cubicBezTo>
                  <a:cubicBezTo>
                    <a:pt x="2687" y="3361"/>
                    <a:pt x="2773" y="3332"/>
                    <a:pt x="2853" y="3274"/>
                  </a:cubicBezTo>
                  <a:cubicBezTo>
                    <a:pt x="3021" y="3149"/>
                    <a:pt x="3076" y="2959"/>
                    <a:pt x="3003" y="2727"/>
                  </a:cubicBezTo>
                  <a:cubicBezTo>
                    <a:pt x="2941" y="2534"/>
                    <a:pt x="2878" y="2342"/>
                    <a:pt x="2812" y="2144"/>
                  </a:cubicBezTo>
                  <a:cubicBezTo>
                    <a:pt x="2982" y="2020"/>
                    <a:pt x="3148" y="1903"/>
                    <a:pt x="3311" y="1781"/>
                  </a:cubicBezTo>
                  <a:cubicBezTo>
                    <a:pt x="3508" y="1635"/>
                    <a:pt x="3574" y="1451"/>
                    <a:pt x="3508" y="1250"/>
                  </a:cubicBezTo>
                  <a:cubicBezTo>
                    <a:pt x="3442" y="1049"/>
                    <a:pt x="3277" y="939"/>
                    <a:pt x="3035" y="938"/>
                  </a:cubicBezTo>
                  <a:cubicBezTo>
                    <a:pt x="2967" y="937"/>
                    <a:pt x="2900" y="937"/>
                    <a:pt x="2832" y="937"/>
                  </a:cubicBezTo>
                  <a:cubicBezTo>
                    <a:pt x="2697" y="937"/>
                    <a:pt x="2563" y="938"/>
                    <a:pt x="2431" y="938"/>
                  </a:cubicBezTo>
                  <a:cubicBezTo>
                    <a:pt x="2421" y="919"/>
                    <a:pt x="2414" y="912"/>
                    <a:pt x="2413" y="904"/>
                  </a:cubicBezTo>
                  <a:cubicBezTo>
                    <a:pt x="2354" y="724"/>
                    <a:pt x="2296" y="544"/>
                    <a:pt x="2236" y="366"/>
                  </a:cubicBezTo>
                  <a:cubicBezTo>
                    <a:pt x="2155" y="124"/>
                    <a:pt x="2004" y="0"/>
                    <a:pt x="1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6"/>
            <p:cNvSpPr/>
            <p:nvPr/>
          </p:nvSpPr>
          <p:spPr>
            <a:xfrm>
              <a:off x="2802408" y="4174332"/>
              <a:ext cx="107231" cy="101011"/>
            </a:xfrm>
            <a:custGeom>
              <a:rect b="b" l="l" r="r" t="t"/>
              <a:pathLst>
                <a:path extrusionOk="0" h="3362" w="3569">
                  <a:moveTo>
                    <a:pt x="1792" y="1"/>
                  </a:moveTo>
                  <a:cubicBezTo>
                    <a:pt x="1781" y="1"/>
                    <a:pt x="1770" y="1"/>
                    <a:pt x="1758" y="2"/>
                  </a:cubicBezTo>
                  <a:cubicBezTo>
                    <a:pt x="1573" y="13"/>
                    <a:pt x="1435" y="107"/>
                    <a:pt x="1369" y="284"/>
                  </a:cubicBezTo>
                  <a:cubicBezTo>
                    <a:pt x="1302" y="465"/>
                    <a:pt x="1241" y="651"/>
                    <a:pt x="1186" y="837"/>
                  </a:cubicBezTo>
                  <a:cubicBezTo>
                    <a:pt x="1164" y="910"/>
                    <a:pt x="1132" y="939"/>
                    <a:pt x="1058" y="939"/>
                  </a:cubicBezTo>
                  <a:cubicBezTo>
                    <a:pt x="1054" y="939"/>
                    <a:pt x="1051" y="939"/>
                    <a:pt x="1047" y="939"/>
                  </a:cubicBezTo>
                  <a:cubicBezTo>
                    <a:pt x="957" y="936"/>
                    <a:pt x="867" y="935"/>
                    <a:pt x="777" y="935"/>
                  </a:cubicBezTo>
                  <a:cubicBezTo>
                    <a:pt x="687" y="935"/>
                    <a:pt x="597" y="936"/>
                    <a:pt x="507" y="938"/>
                  </a:cubicBezTo>
                  <a:cubicBezTo>
                    <a:pt x="287" y="942"/>
                    <a:pt x="127" y="1057"/>
                    <a:pt x="63" y="1251"/>
                  </a:cubicBezTo>
                  <a:cubicBezTo>
                    <a:pt x="0" y="1448"/>
                    <a:pt x="59" y="1628"/>
                    <a:pt x="239" y="1763"/>
                  </a:cubicBezTo>
                  <a:cubicBezTo>
                    <a:pt x="387" y="1874"/>
                    <a:pt x="540" y="1976"/>
                    <a:pt x="683" y="2093"/>
                  </a:cubicBezTo>
                  <a:cubicBezTo>
                    <a:pt x="715" y="2118"/>
                    <a:pt x="738" y="2190"/>
                    <a:pt x="727" y="2229"/>
                  </a:cubicBezTo>
                  <a:cubicBezTo>
                    <a:pt x="682" y="2398"/>
                    <a:pt x="623" y="2564"/>
                    <a:pt x="571" y="2731"/>
                  </a:cubicBezTo>
                  <a:cubicBezTo>
                    <a:pt x="496" y="2966"/>
                    <a:pt x="548" y="3150"/>
                    <a:pt x="723" y="3275"/>
                  </a:cubicBezTo>
                  <a:cubicBezTo>
                    <a:pt x="801" y="3332"/>
                    <a:pt x="887" y="3361"/>
                    <a:pt x="976" y="3361"/>
                  </a:cubicBezTo>
                  <a:cubicBezTo>
                    <a:pt x="1077" y="3361"/>
                    <a:pt x="1183" y="3324"/>
                    <a:pt x="1288" y="3250"/>
                  </a:cubicBezTo>
                  <a:cubicBezTo>
                    <a:pt x="1453" y="3132"/>
                    <a:pt x="1616" y="3011"/>
                    <a:pt x="1785" y="2889"/>
                  </a:cubicBezTo>
                  <a:cubicBezTo>
                    <a:pt x="1955" y="3012"/>
                    <a:pt x="2120" y="3133"/>
                    <a:pt x="2286" y="3251"/>
                  </a:cubicBezTo>
                  <a:cubicBezTo>
                    <a:pt x="2388" y="3325"/>
                    <a:pt x="2492" y="3361"/>
                    <a:pt x="2592" y="3361"/>
                  </a:cubicBezTo>
                  <a:cubicBezTo>
                    <a:pt x="2683" y="3361"/>
                    <a:pt x="2770" y="3332"/>
                    <a:pt x="2851" y="3272"/>
                  </a:cubicBezTo>
                  <a:cubicBezTo>
                    <a:pt x="3018" y="3152"/>
                    <a:pt x="3071" y="2966"/>
                    <a:pt x="3001" y="2740"/>
                  </a:cubicBezTo>
                  <a:cubicBezTo>
                    <a:pt x="2953" y="2581"/>
                    <a:pt x="2907" y="2422"/>
                    <a:pt x="2848" y="2267"/>
                  </a:cubicBezTo>
                  <a:cubicBezTo>
                    <a:pt x="2814" y="2177"/>
                    <a:pt x="2824" y="2123"/>
                    <a:pt x="2910" y="2068"/>
                  </a:cubicBezTo>
                  <a:cubicBezTo>
                    <a:pt x="3056" y="1972"/>
                    <a:pt x="3196" y="1867"/>
                    <a:pt x="3335" y="1760"/>
                  </a:cubicBezTo>
                  <a:cubicBezTo>
                    <a:pt x="3511" y="1625"/>
                    <a:pt x="3569" y="1441"/>
                    <a:pt x="3504" y="1246"/>
                  </a:cubicBezTo>
                  <a:cubicBezTo>
                    <a:pt x="3441" y="1060"/>
                    <a:pt x="3282" y="942"/>
                    <a:pt x="3071" y="939"/>
                  </a:cubicBezTo>
                  <a:cubicBezTo>
                    <a:pt x="2941" y="937"/>
                    <a:pt x="2810" y="936"/>
                    <a:pt x="2680" y="936"/>
                  </a:cubicBezTo>
                  <a:cubicBezTo>
                    <a:pt x="2549" y="936"/>
                    <a:pt x="2419" y="937"/>
                    <a:pt x="2288" y="939"/>
                  </a:cubicBezTo>
                  <a:cubicBezTo>
                    <a:pt x="2144" y="941"/>
                    <a:pt x="2055" y="1025"/>
                    <a:pt x="2052" y="1149"/>
                  </a:cubicBezTo>
                  <a:cubicBezTo>
                    <a:pt x="2051" y="1279"/>
                    <a:pt x="2142" y="1362"/>
                    <a:pt x="2297" y="1364"/>
                  </a:cubicBezTo>
                  <a:cubicBezTo>
                    <a:pt x="2413" y="1364"/>
                    <a:pt x="2529" y="1364"/>
                    <a:pt x="2645" y="1364"/>
                  </a:cubicBezTo>
                  <a:cubicBezTo>
                    <a:pt x="2762" y="1364"/>
                    <a:pt x="2878" y="1364"/>
                    <a:pt x="2994" y="1365"/>
                  </a:cubicBezTo>
                  <a:cubicBezTo>
                    <a:pt x="3026" y="1365"/>
                    <a:pt x="3059" y="1373"/>
                    <a:pt x="3127" y="1383"/>
                  </a:cubicBezTo>
                  <a:cubicBezTo>
                    <a:pt x="2891" y="1556"/>
                    <a:pt x="2688" y="1709"/>
                    <a:pt x="2478" y="1856"/>
                  </a:cubicBezTo>
                  <a:cubicBezTo>
                    <a:pt x="2354" y="1941"/>
                    <a:pt x="2322" y="2044"/>
                    <a:pt x="2371" y="2184"/>
                  </a:cubicBezTo>
                  <a:cubicBezTo>
                    <a:pt x="2440" y="2377"/>
                    <a:pt x="2501" y="2571"/>
                    <a:pt x="2562" y="2765"/>
                  </a:cubicBezTo>
                  <a:cubicBezTo>
                    <a:pt x="2579" y="2814"/>
                    <a:pt x="2589" y="2866"/>
                    <a:pt x="2603" y="2917"/>
                  </a:cubicBezTo>
                  <a:cubicBezTo>
                    <a:pt x="2387" y="2797"/>
                    <a:pt x="2200" y="2662"/>
                    <a:pt x="2013" y="2527"/>
                  </a:cubicBezTo>
                  <a:cubicBezTo>
                    <a:pt x="1904" y="2449"/>
                    <a:pt x="1845" y="2410"/>
                    <a:pt x="1785" y="2410"/>
                  </a:cubicBezTo>
                  <a:cubicBezTo>
                    <a:pt x="1725" y="2410"/>
                    <a:pt x="1664" y="2450"/>
                    <a:pt x="1552" y="2530"/>
                  </a:cubicBezTo>
                  <a:cubicBezTo>
                    <a:pt x="1365" y="2665"/>
                    <a:pt x="1179" y="2800"/>
                    <a:pt x="992" y="2935"/>
                  </a:cubicBezTo>
                  <a:cubicBezTo>
                    <a:pt x="977" y="2873"/>
                    <a:pt x="987" y="2830"/>
                    <a:pt x="1001" y="2787"/>
                  </a:cubicBezTo>
                  <a:cubicBezTo>
                    <a:pt x="1064" y="2589"/>
                    <a:pt x="1125" y="2390"/>
                    <a:pt x="1195" y="2194"/>
                  </a:cubicBezTo>
                  <a:cubicBezTo>
                    <a:pt x="1247" y="2048"/>
                    <a:pt x="1216" y="1940"/>
                    <a:pt x="1085" y="1851"/>
                  </a:cubicBezTo>
                  <a:cubicBezTo>
                    <a:pt x="909" y="1730"/>
                    <a:pt x="739" y="1603"/>
                    <a:pt x="568" y="1476"/>
                  </a:cubicBezTo>
                  <a:cubicBezTo>
                    <a:pt x="533" y="1452"/>
                    <a:pt x="502" y="1421"/>
                    <a:pt x="469" y="1395"/>
                  </a:cubicBezTo>
                  <a:cubicBezTo>
                    <a:pt x="668" y="1372"/>
                    <a:pt x="858" y="1364"/>
                    <a:pt x="1046" y="1364"/>
                  </a:cubicBezTo>
                  <a:cubicBezTo>
                    <a:pt x="1114" y="1364"/>
                    <a:pt x="1181" y="1365"/>
                    <a:pt x="1248" y="1366"/>
                  </a:cubicBezTo>
                  <a:cubicBezTo>
                    <a:pt x="1251" y="1366"/>
                    <a:pt x="1255" y="1367"/>
                    <a:pt x="1258" y="1367"/>
                  </a:cubicBezTo>
                  <a:cubicBezTo>
                    <a:pt x="1404" y="1367"/>
                    <a:pt x="1488" y="1303"/>
                    <a:pt x="1528" y="1161"/>
                  </a:cubicBezTo>
                  <a:cubicBezTo>
                    <a:pt x="1557" y="1052"/>
                    <a:pt x="1595" y="945"/>
                    <a:pt x="1632" y="837"/>
                  </a:cubicBezTo>
                  <a:cubicBezTo>
                    <a:pt x="1677" y="700"/>
                    <a:pt x="1723" y="565"/>
                    <a:pt x="1774" y="418"/>
                  </a:cubicBezTo>
                  <a:cubicBezTo>
                    <a:pt x="1799" y="444"/>
                    <a:pt x="1809" y="453"/>
                    <a:pt x="1817" y="464"/>
                  </a:cubicBezTo>
                  <a:cubicBezTo>
                    <a:pt x="1879" y="549"/>
                    <a:pt x="1944" y="591"/>
                    <a:pt x="2013" y="591"/>
                  </a:cubicBezTo>
                  <a:cubicBezTo>
                    <a:pt x="2047" y="591"/>
                    <a:pt x="2082" y="581"/>
                    <a:pt x="2118" y="560"/>
                  </a:cubicBezTo>
                  <a:cubicBezTo>
                    <a:pt x="2226" y="496"/>
                    <a:pt x="2253" y="368"/>
                    <a:pt x="2180" y="238"/>
                  </a:cubicBezTo>
                  <a:cubicBezTo>
                    <a:pt x="2094" y="82"/>
                    <a:pt x="1963" y="1"/>
                    <a:pt x="1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66"/>
          <p:cNvSpPr/>
          <p:nvPr/>
        </p:nvSpPr>
        <p:spPr>
          <a:xfrm>
            <a:off x="4347862" y="4122774"/>
            <a:ext cx="438567" cy="246339"/>
          </a:xfrm>
          <a:custGeom>
            <a:rect b="b" l="l" r="r" t="t"/>
            <a:pathLst>
              <a:path extrusionOk="0" h="8199" w="14597">
                <a:moveTo>
                  <a:pt x="13805" y="427"/>
                </a:moveTo>
                <a:cubicBezTo>
                  <a:pt x="14097" y="427"/>
                  <a:pt x="14164" y="495"/>
                  <a:pt x="14164" y="789"/>
                </a:cubicBezTo>
                <a:cubicBezTo>
                  <a:pt x="14164" y="1429"/>
                  <a:pt x="14162" y="2070"/>
                  <a:pt x="14166" y="2711"/>
                </a:cubicBezTo>
                <a:cubicBezTo>
                  <a:pt x="14166" y="2842"/>
                  <a:pt x="14123" y="2935"/>
                  <a:pt x="14022" y="3018"/>
                </a:cubicBezTo>
                <a:cubicBezTo>
                  <a:pt x="13295" y="3602"/>
                  <a:pt x="13295" y="4596"/>
                  <a:pt x="14019" y="5177"/>
                </a:cubicBezTo>
                <a:cubicBezTo>
                  <a:pt x="14120" y="5258"/>
                  <a:pt x="14166" y="5351"/>
                  <a:pt x="14166" y="5482"/>
                </a:cubicBezTo>
                <a:cubicBezTo>
                  <a:pt x="14162" y="6137"/>
                  <a:pt x="14165" y="6793"/>
                  <a:pt x="14164" y="7448"/>
                </a:cubicBezTo>
                <a:cubicBezTo>
                  <a:pt x="14164" y="7690"/>
                  <a:pt x="14083" y="7769"/>
                  <a:pt x="13836" y="7769"/>
                </a:cubicBezTo>
                <a:cubicBezTo>
                  <a:pt x="13694" y="7769"/>
                  <a:pt x="13551" y="7769"/>
                  <a:pt x="13409" y="7769"/>
                </a:cubicBezTo>
                <a:cubicBezTo>
                  <a:pt x="13124" y="7769"/>
                  <a:pt x="12839" y="7769"/>
                  <a:pt x="12554" y="7769"/>
                </a:cubicBezTo>
                <a:lnTo>
                  <a:pt x="844" y="7769"/>
                </a:lnTo>
                <a:cubicBezTo>
                  <a:pt x="811" y="7769"/>
                  <a:pt x="778" y="7770"/>
                  <a:pt x="746" y="7770"/>
                </a:cubicBezTo>
                <a:cubicBezTo>
                  <a:pt x="721" y="7770"/>
                  <a:pt x="697" y="7769"/>
                  <a:pt x="673" y="7767"/>
                </a:cubicBezTo>
                <a:cubicBezTo>
                  <a:pt x="517" y="7753"/>
                  <a:pt x="430" y="7666"/>
                  <a:pt x="430" y="7507"/>
                </a:cubicBezTo>
                <a:cubicBezTo>
                  <a:pt x="427" y="6814"/>
                  <a:pt x="430" y="6121"/>
                  <a:pt x="428" y="5427"/>
                </a:cubicBezTo>
                <a:cubicBezTo>
                  <a:pt x="428" y="5295"/>
                  <a:pt x="515" y="5226"/>
                  <a:pt x="605" y="5154"/>
                </a:cubicBezTo>
                <a:cubicBezTo>
                  <a:pt x="1172" y="4699"/>
                  <a:pt x="1281" y="3885"/>
                  <a:pt x="850" y="3303"/>
                </a:cubicBezTo>
                <a:cubicBezTo>
                  <a:pt x="770" y="3193"/>
                  <a:pt x="664" y="3099"/>
                  <a:pt x="562" y="3011"/>
                </a:cubicBezTo>
                <a:cubicBezTo>
                  <a:pt x="472" y="2933"/>
                  <a:pt x="427" y="2849"/>
                  <a:pt x="427" y="2728"/>
                </a:cubicBezTo>
                <a:cubicBezTo>
                  <a:pt x="430" y="2063"/>
                  <a:pt x="428" y="1399"/>
                  <a:pt x="428" y="734"/>
                </a:cubicBezTo>
                <a:cubicBezTo>
                  <a:pt x="428" y="510"/>
                  <a:pt x="514" y="429"/>
                  <a:pt x="742" y="429"/>
                </a:cubicBezTo>
                <a:cubicBezTo>
                  <a:pt x="1470" y="428"/>
                  <a:pt x="2198" y="428"/>
                  <a:pt x="2926" y="428"/>
                </a:cubicBezTo>
                <a:cubicBezTo>
                  <a:pt x="4382" y="428"/>
                  <a:pt x="5838" y="429"/>
                  <a:pt x="7294" y="429"/>
                </a:cubicBezTo>
                <a:cubicBezTo>
                  <a:pt x="9465" y="429"/>
                  <a:pt x="11635" y="429"/>
                  <a:pt x="13805" y="427"/>
                </a:cubicBezTo>
                <a:close/>
                <a:moveTo>
                  <a:pt x="7294" y="0"/>
                </a:moveTo>
                <a:cubicBezTo>
                  <a:pt x="5105" y="0"/>
                  <a:pt x="2915" y="1"/>
                  <a:pt x="726" y="1"/>
                </a:cubicBezTo>
                <a:cubicBezTo>
                  <a:pt x="660" y="1"/>
                  <a:pt x="593" y="6"/>
                  <a:pt x="528" y="18"/>
                </a:cubicBezTo>
                <a:cubicBezTo>
                  <a:pt x="243" y="80"/>
                  <a:pt x="89" y="280"/>
                  <a:pt x="1" y="543"/>
                </a:cubicBezTo>
                <a:lnTo>
                  <a:pt x="1" y="2908"/>
                </a:lnTo>
                <a:cubicBezTo>
                  <a:pt x="60" y="3111"/>
                  <a:pt x="189" y="3257"/>
                  <a:pt x="351" y="3392"/>
                </a:cubicBezTo>
                <a:cubicBezTo>
                  <a:pt x="795" y="3763"/>
                  <a:pt x="801" y="4430"/>
                  <a:pt x="361" y="4797"/>
                </a:cubicBezTo>
                <a:cubicBezTo>
                  <a:pt x="200" y="4931"/>
                  <a:pt x="70" y="5076"/>
                  <a:pt x="1" y="5274"/>
                </a:cubicBezTo>
                <a:lnTo>
                  <a:pt x="1" y="7667"/>
                </a:lnTo>
                <a:cubicBezTo>
                  <a:pt x="129" y="8008"/>
                  <a:pt x="356" y="8199"/>
                  <a:pt x="736" y="8199"/>
                </a:cubicBezTo>
                <a:cubicBezTo>
                  <a:pt x="5110" y="8196"/>
                  <a:pt x="9484" y="8197"/>
                  <a:pt x="13859" y="8196"/>
                </a:cubicBezTo>
                <a:cubicBezTo>
                  <a:pt x="14321" y="8196"/>
                  <a:pt x="14591" y="7920"/>
                  <a:pt x="14592" y="7458"/>
                </a:cubicBezTo>
                <a:cubicBezTo>
                  <a:pt x="14592" y="6799"/>
                  <a:pt x="14588" y="6138"/>
                  <a:pt x="14594" y="5478"/>
                </a:cubicBezTo>
                <a:cubicBezTo>
                  <a:pt x="14596" y="5215"/>
                  <a:pt x="14498" y="5014"/>
                  <a:pt x="14294" y="4849"/>
                </a:cubicBezTo>
                <a:cubicBezTo>
                  <a:pt x="13770" y="4426"/>
                  <a:pt x="13774" y="3761"/>
                  <a:pt x="14303" y="3340"/>
                </a:cubicBezTo>
                <a:cubicBezTo>
                  <a:pt x="14498" y="3184"/>
                  <a:pt x="14594" y="2988"/>
                  <a:pt x="14592" y="2737"/>
                </a:cubicBezTo>
                <a:cubicBezTo>
                  <a:pt x="14589" y="2066"/>
                  <a:pt x="14592" y="1397"/>
                  <a:pt x="14591" y="727"/>
                </a:cubicBezTo>
                <a:cubicBezTo>
                  <a:pt x="14591" y="277"/>
                  <a:pt x="14314" y="1"/>
                  <a:pt x="13861" y="1"/>
                </a:cubicBezTo>
                <a:cubicBezTo>
                  <a:pt x="11672" y="1"/>
                  <a:pt x="9483" y="0"/>
                  <a:pt x="7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6"/>
          <p:cNvSpPr/>
          <p:nvPr/>
        </p:nvSpPr>
        <p:spPr>
          <a:xfrm>
            <a:off x="4402694" y="4163906"/>
            <a:ext cx="122734" cy="157135"/>
          </a:xfrm>
          <a:custGeom>
            <a:rect b="b" l="l" r="r" t="t"/>
            <a:pathLst>
              <a:path extrusionOk="0" h="5230" w="4085">
                <a:moveTo>
                  <a:pt x="1130" y="427"/>
                </a:moveTo>
                <a:cubicBezTo>
                  <a:pt x="1199" y="427"/>
                  <a:pt x="1268" y="458"/>
                  <a:pt x="1317" y="526"/>
                </a:cubicBezTo>
                <a:cubicBezTo>
                  <a:pt x="1499" y="776"/>
                  <a:pt x="1655" y="1046"/>
                  <a:pt x="1821" y="1307"/>
                </a:cubicBezTo>
                <a:lnTo>
                  <a:pt x="1766" y="1361"/>
                </a:lnTo>
                <a:cubicBezTo>
                  <a:pt x="1510" y="1200"/>
                  <a:pt x="1251" y="1044"/>
                  <a:pt x="1000" y="877"/>
                </a:cubicBezTo>
                <a:cubicBezTo>
                  <a:pt x="890" y="804"/>
                  <a:pt x="854" y="690"/>
                  <a:pt x="917" y="564"/>
                </a:cubicBezTo>
                <a:cubicBezTo>
                  <a:pt x="960" y="476"/>
                  <a:pt x="1045" y="427"/>
                  <a:pt x="1130" y="427"/>
                </a:cubicBezTo>
                <a:close/>
                <a:moveTo>
                  <a:pt x="2958" y="426"/>
                </a:moveTo>
                <a:cubicBezTo>
                  <a:pt x="3021" y="426"/>
                  <a:pt x="3085" y="455"/>
                  <a:pt x="3135" y="509"/>
                </a:cubicBezTo>
                <a:cubicBezTo>
                  <a:pt x="3235" y="616"/>
                  <a:pt x="3225" y="784"/>
                  <a:pt x="3086" y="880"/>
                </a:cubicBezTo>
                <a:cubicBezTo>
                  <a:pt x="2834" y="1051"/>
                  <a:pt x="2571" y="1206"/>
                  <a:pt x="2311" y="1366"/>
                </a:cubicBezTo>
                <a:cubicBezTo>
                  <a:pt x="2296" y="1351"/>
                  <a:pt x="2282" y="1334"/>
                  <a:pt x="2266" y="1318"/>
                </a:cubicBezTo>
                <a:cubicBezTo>
                  <a:pt x="2428" y="1060"/>
                  <a:pt x="2581" y="794"/>
                  <a:pt x="2755" y="544"/>
                </a:cubicBezTo>
                <a:cubicBezTo>
                  <a:pt x="2810" y="464"/>
                  <a:pt x="2884" y="426"/>
                  <a:pt x="2958" y="426"/>
                </a:cubicBezTo>
                <a:close/>
                <a:moveTo>
                  <a:pt x="3646" y="2037"/>
                </a:moveTo>
                <a:lnTo>
                  <a:pt x="3646" y="2742"/>
                </a:lnTo>
                <a:cubicBezTo>
                  <a:pt x="3598" y="2742"/>
                  <a:pt x="3549" y="2740"/>
                  <a:pt x="3500" y="2740"/>
                </a:cubicBezTo>
                <a:cubicBezTo>
                  <a:pt x="3475" y="2740"/>
                  <a:pt x="3451" y="2740"/>
                  <a:pt x="3426" y="2742"/>
                </a:cubicBezTo>
                <a:cubicBezTo>
                  <a:pt x="3287" y="2752"/>
                  <a:pt x="3195" y="2849"/>
                  <a:pt x="3204" y="2970"/>
                </a:cubicBezTo>
                <a:cubicBezTo>
                  <a:pt x="3211" y="3088"/>
                  <a:pt x="3298" y="3164"/>
                  <a:pt x="3437" y="3168"/>
                </a:cubicBezTo>
                <a:cubicBezTo>
                  <a:pt x="3459" y="3169"/>
                  <a:pt x="3480" y="3169"/>
                  <a:pt x="3502" y="3169"/>
                </a:cubicBezTo>
                <a:cubicBezTo>
                  <a:pt x="3547" y="3169"/>
                  <a:pt x="3593" y="3168"/>
                  <a:pt x="3645" y="3168"/>
                </a:cubicBezTo>
                <a:lnTo>
                  <a:pt x="3645" y="4790"/>
                </a:lnTo>
                <a:lnTo>
                  <a:pt x="439" y="4790"/>
                </a:lnTo>
                <a:lnTo>
                  <a:pt x="439" y="3175"/>
                </a:lnTo>
                <a:cubicBezTo>
                  <a:pt x="485" y="3174"/>
                  <a:pt x="536" y="3168"/>
                  <a:pt x="585" y="3168"/>
                </a:cubicBezTo>
                <a:lnTo>
                  <a:pt x="2394" y="3168"/>
                </a:lnTo>
                <a:cubicBezTo>
                  <a:pt x="2415" y="3168"/>
                  <a:pt x="2437" y="3169"/>
                  <a:pt x="2458" y="3169"/>
                </a:cubicBezTo>
                <a:cubicBezTo>
                  <a:pt x="2479" y="3169"/>
                  <a:pt x="2501" y="3168"/>
                  <a:pt x="2522" y="3165"/>
                </a:cubicBezTo>
                <a:cubicBezTo>
                  <a:pt x="2630" y="3154"/>
                  <a:pt x="2696" y="3092"/>
                  <a:pt x="2709" y="2984"/>
                </a:cubicBezTo>
                <a:cubicBezTo>
                  <a:pt x="2722" y="2870"/>
                  <a:pt x="2671" y="2789"/>
                  <a:pt x="2560" y="2758"/>
                </a:cubicBezTo>
                <a:cubicBezTo>
                  <a:pt x="2506" y="2742"/>
                  <a:pt x="2447" y="2742"/>
                  <a:pt x="2391" y="2742"/>
                </a:cubicBezTo>
                <a:cubicBezTo>
                  <a:pt x="1792" y="2741"/>
                  <a:pt x="1194" y="2741"/>
                  <a:pt x="596" y="2741"/>
                </a:cubicBezTo>
                <a:lnTo>
                  <a:pt x="436" y="2741"/>
                </a:lnTo>
                <a:cubicBezTo>
                  <a:pt x="436" y="2499"/>
                  <a:pt x="436" y="2273"/>
                  <a:pt x="436" y="2037"/>
                </a:cubicBezTo>
                <a:close/>
                <a:moveTo>
                  <a:pt x="1133" y="0"/>
                </a:moveTo>
                <a:cubicBezTo>
                  <a:pt x="971" y="0"/>
                  <a:pt x="809" y="60"/>
                  <a:pt x="679" y="180"/>
                </a:cubicBezTo>
                <a:cubicBezTo>
                  <a:pt x="380" y="455"/>
                  <a:pt x="383" y="916"/>
                  <a:pt x="702" y="1184"/>
                </a:cubicBezTo>
                <a:cubicBezTo>
                  <a:pt x="879" y="1331"/>
                  <a:pt x="1081" y="1449"/>
                  <a:pt x="1298" y="1600"/>
                </a:cubicBezTo>
                <a:cubicBezTo>
                  <a:pt x="1107" y="1600"/>
                  <a:pt x="927" y="1599"/>
                  <a:pt x="750" y="1599"/>
                </a:cubicBezTo>
                <a:cubicBezTo>
                  <a:pt x="661" y="1599"/>
                  <a:pt x="573" y="1599"/>
                  <a:pt x="485" y="1600"/>
                </a:cubicBezTo>
                <a:cubicBezTo>
                  <a:pt x="189" y="1602"/>
                  <a:pt x="3" y="1787"/>
                  <a:pt x="3" y="2080"/>
                </a:cubicBezTo>
                <a:cubicBezTo>
                  <a:pt x="0" y="2969"/>
                  <a:pt x="2" y="3857"/>
                  <a:pt x="3" y="4745"/>
                </a:cubicBezTo>
                <a:cubicBezTo>
                  <a:pt x="3" y="5038"/>
                  <a:pt x="177" y="5225"/>
                  <a:pt x="467" y="5226"/>
                </a:cubicBezTo>
                <a:cubicBezTo>
                  <a:pt x="992" y="5228"/>
                  <a:pt x="1517" y="5229"/>
                  <a:pt x="2042" y="5229"/>
                </a:cubicBezTo>
                <a:cubicBezTo>
                  <a:pt x="2567" y="5229"/>
                  <a:pt x="3091" y="5228"/>
                  <a:pt x="3615" y="5226"/>
                </a:cubicBezTo>
                <a:cubicBezTo>
                  <a:pt x="3912" y="5225"/>
                  <a:pt x="4082" y="5047"/>
                  <a:pt x="4084" y="4751"/>
                </a:cubicBezTo>
                <a:cubicBezTo>
                  <a:pt x="4085" y="3858"/>
                  <a:pt x="4085" y="2964"/>
                  <a:pt x="4084" y="2072"/>
                </a:cubicBezTo>
                <a:cubicBezTo>
                  <a:pt x="4082" y="1782"/>
                  <a:pt x="3899" y="1604"/>
                  <a:pt x="3610" y="1600"/>
                </a:cubicBezTo>
                <a:cubicBezTo>
                  <a:pt x="3532" y="1599"/>
                  <a:pt x="3454" y="1598"/>
                  <a:pt x="3377" y="1598"/>
                </a:cubicBezTo>
                <a:cubicBezTo>
                  <a:pt x="3222" y="1598"/>
                  <a:pt x="3067" y="1600"/>
                  <a:pt x="2911" y="1600"/>
                </a:cubicBezTo>
                <a:cubicBezTo>
                  <a:pt x="2879" y="1600"/>
                  <a:pt x="2847" y="1591"/>
                  <a:pt x="2816" y="1588"/>
                </a:cubicBezTo>
                <a:cubicBezTo>
                  <a:pt x="3021" y="1442"/>
                  <a:pt x="3229" y="1316"/>
                  <a:pt x="3412" y="1160"/>
                </a:cubicBezTo>
                <a:cubicBezTo>
                  <a:pt x="3618" y="985"/>
                  <a:pt x="3672" y="744"/>
                  <a:pt x="3599" y="485"/>
                </a:cubicBezTo>
                <a:cubicBezTo>
                  <a:pt x="3524" y="225"/>
                  <a:pt x="3344" y="66"/>
                  <a:pt x="3079" y="15"/>
                </a:cubicBezTo>
                <a:cubicBezTo>
                  <a:pt x="3031" y="7"/>
                  <a:pt x="2985" y="2"/>
                  <a:pt x="2942" y="2"/>
                </a:cubicBezTo>
                <a:cubicBezTo>
                  <a:pt x="2707" y="2"/>
                  <a:pt x="2523" y="125"/>
                  <a:pt x="2379" y="325"/>
                </a:cubicBezTo>
                <a:cubicBezTo>
                  <a:pt x="2260" y="489"/>
                  <a:pt x="2156" y="663"/>
                  <a:pt x="2048" y="828"/>
                </a:cubicBezTo>
                <a:cubicBezTo>
                  <a:pt x="1912" y="631"/>
                  <a:pt x="1792" y="426"/>
                  <a:pt x="1642" y="245"/>
                </a:cubicBezTo>
                <a:cubicBezTo>
                  <a:pt x="1508" y="81"/>
                  <a:pt x="1321"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6"/>
          <p:cNvSpPr/>
          <p:nvPr/>
        </p:nvSpPr>
        <p:spPr>
          <a:xfrm>
            <a:off x="4614812" y="4177607"/>
            <a:ext cx="110536" cy="136434"/>
          </a:xfrm>
          <a:custGeom>
            <a:rect b="b" l="l" r="r" t="t"/>
            <a:pathLst>
              <a:path extrusionOk="0" h="4541" w="3679">
                <a:moveTo>
                  <a:pt x="3423" y="1"/>
                </a:moveTo>
                <a:cubicBezTo>
                  <a:pt x="3352" y="1"/>
                  <a:pt x="3292" y="55"/>
                  <a:pt x="3242" y="119"/>
                </a:cubicBezTo>
                <a:cubicBezTo>
                  <a:pt x="2193" y="1468"/>
                  <a:pt x="1143" y="2818"/>
                  <a:pt x="96" y="4168"/>
                </a:cubicBezTo>
                <a:cubicBezTo>
                  <a:pt x="1" y="4291"/>
                  <a:pt x="9" y="4419"/>
                  <a:pt x="107" y="4496"/>
                </a:cubicBezTo>
                <a:cubicBezTo>
                  <a:pt x="146" y="4526"/>
                  <a:pt x="190" y="4541"/>
                  <a:pt x="234" y="4541"/>
                </a:cubicBezTo>
                <a:cubicBezTo>
                  <a:pt x="303" y="4541"/>
                  <a:pt x="373" y="4504"/>
                  <a:pt x="431" y="4431"/>
                </a:cubicBezTo>
                <a:cubicBezTo>
                  <a:pt x="1483" y="3079"/>
                  <a:pt x="2535" y="1725"/>
                  <a:pt x="3586" y="372"/>
                </a:cubicBezTo>
                <a:cubicBezTo>
                  <a:pt x="3619" y="328"/>
                  <a:pt x="3637" y="274"/>
                  <a:pt x="3679" y="191"/>
                </a:cubicBezTo>
                <a:cubicBezTo>
                  <a:pt x="3619" y="132"/>
                  <a:pt x="3568" y="54"/>
                  <a:pt x="3496" y="19"/>
                </a:cubicBezTo>
                <a:cubicBezTo>
                  <a:pt x="3471" y="6"/>
                  <a:pt x="3446" y="1"/>
                  <a:pt x="3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6"/>
          <p:cNvSpPr/>
          <p:nvPr/>
        </p:nvSpPr>
        <p:spPr>
          <a:xfrm>
            <a:off x="4677306" y="4260020"/>
            <a:ext cx="54141" cy="54021"/>
          </a:xfrm>
          <a:custGeom>
            <a:rect b="b" l="l" r="r" t="t"/>
            <a:pathLst>
              <a:path extrusionOk="0" h="1798" w="1802">
                <a:moveTo>
                  <a:pt x="900" y="429"/>
                </a:moveTo>
                <a:cubicBezTo>
                  <a:pt x="1155" y="429"/>
                  <a:pt x="1370" y="643"/>
                  <a:pt x="1373" y="898"/>
                </a:cubicBezTo>
                <a:cubicBezTo>
                  <a:pt x="1374" y="1157"/>
                  <a:pt x="1163" y="1368"/>
                  <a:pt x="903" y="1369"/>
                </a:cubicBezTo>
                <a:cubicBezTo>
                  <a:pt x="902" y="1369"/>
                  <a:pt x="901" y="1369"/>
                  <a:pt x="901" y="1369"/>
                </a:cubicBezTo>
                <a:cubicBezTo>
                  <a:pt x="638" y="1369"/>
                  <a:pt x="432" y="1166"/>
                  <a:pt x="431" y="904"/>
                </a:cubicBezTo>
                <a:cubicBezTo>
                  <a:pt x="431" y="642"/>
                  <a:pt x="638" y="430"/>
                  <a:pt x="898" y="429"/>
                </a:cubicBezTo>
                <a:cubicBezTo>
                  <a:pt x="898" y="429"/>
                  <a:pt x="899" y="429"/>
                  <a:pt x="900" y="429"/>
                </a:cubicBezTo>
                <a:close/>
                <a:moveTo>
                  <a:pt x="899" y="0"/>
                </a:moveTo>
                <a:cubicBezTo>
                  <a:pt x="403" y="0"/>
                  <a:pt x="1" y="407"/>
                  <a:pt x="4" y="910"/>
                </a:cubicBezTo>
                <a:cubicBezTo>
                  <a:pt x="6" y="1403"/>
                  <a:pt x="406" y="1798"/>
                  <a:pt x="899" y="1798"/>
                </a:cubicBezTo>
                <a:cubicBezTo>
                  <a:pt x="901" y="1798"/>
                  <a:pt x="903" y="1798"/>
                  <a:pt x="905" y="1798"/>
                </a:cubicBezTo>
                <a:cubicBezTo>
                  <a:pt x="1399" y="1795"/>
                  <a:pt x="1801" y="1392"/>
                  <a:pt x="1800" y="900"/>
                </a:cubicBezTo>
                <a:cubicBezTo>
                  <a:pt x="1799" y="409"/>
                  <a:pt x="1392" y="3"/>
                  <a:pt x="902" y="0"/>
                </a:cubicBezTo>
                <a:cubicBezTo>
                  <a:pt x="901" y="0"/>
                  <a:pt x="900"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6"/>
          <p:cNvSpPr/>
          <p:nvPr/>
        </p:nvSpPr>
        <p:spPr>
          <a:xfrm>
            <a:off x="4608743" y="4177667"/>
            <a:ext cx="54171" cy="53991"/>
          </a:xfrm>
          <a:custGeom>
            <a:rect b="b" l="l" r="r" t="t"/>
            <a:pathLst>
              <a:path extrusionOk="0" h="1797" w="1803">
                <a:moveTo>
                  <a:pt x="898" y="428"/>
                </a:moveTo>
                <a:cubicBezTo>
                  <a:pt x="1151" y="428"/>
                  <a:pt x="1368" y="642"/>
                  <a:pt x="1371" y="897"/>
                </a:cubicBezTo>
                <a:cubicBezTo>
                  <a:pt x="1373" y="1154"/>
                  <a:pt x="1161" y="1368"/>
                  <a:pt x="901" y="1369"/>
                </a:cubicBezTo>
                <a:cubicBezTo>
                  <a:pt x="900" y="1369"/>
                  <a:pt x="899" y="1369"/>
                  <a:pt x="898" y="1369"/>
                </a:cubicBezTo>
                <a:cubicBezTo>
                  <a:pt x="635" y="1369"/>
                  <a:pt x="430" y="1166"/>
                  <a:pt x="430" y="903"/>
                </a:cubicBezTo>
                <a:cubicBezTo>
                  <a:pt x="429" y="643"/>
                  <a:pt x="637" y="429"/>
                  <a:pt x="896" y="428"/>
                </a:cubicBezTo>
                <a:cubicBezTo>
                  <a:pt x="896" y="428"/>
                  <a:pt x="897" y="428"/>
                  <a:pt x="898" y="428"/>
                </a:cubicBezTo>
                <a:close/>
                <a:moveTo>
                  <a:pt x="897" y="0"/>
                </a:moveTo>
                <a:cubicBezTo>
                  <a:pt x="405" y="0"/>
                  <a:pt x="3" y="402"/>
                  <a:pt x="2" y="897"/>
                </a:cubicBezTo>
                <a:cubicBezTo>
                  <a:pt x="0" y="1395"/>
                  <a:pt x="395" y="1795"/>
                  <a:pt x="891" y="1797"/>
                </a:cubicBezTo>
                <a:cubicBezTo>
                  <a:pt x="893" y="1797"/>
                  <a:pt x="895" y="1797"/>
                  <a:pt x="896" y="1797"/>
                </a:cubicBezTo>
                <a:cubicBezTo>
                  <a:pt x="1396" y="1797"/>
                  <a:pt x="1802" y="1391"/>
                  <a:pt x="1798" y="896"/>
                </a:cubicBezTo>
                <a:cubicBezTo>
                  <a:pt x="1794" y="405"/>
                  <a:pt x="1387" y="0"/>
                  <a:pt x="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6"/>
          <p:cNvSpPr/>
          <p:nvPr/>
        </p:nvSpPr>
        <p:spPr>
          <a:xfrm>
            <a:off x="4560581" y="4315122"/>
            <a:ext cx="13009" cy="26289"/>
          </a:xfrm>
          <a:custGeom>
            <a:rect b="b" l="l" r="r" t="t"/>
            <a:pathLst>
              <a:path extrusionOk="0" h="875" w="433">
                <a:moveTo>
                  <a:pt x="214" y="0"/>
                </a:moveTo>
                <a:cubicBezTo>
                  <a:pt x="102" y="2"/>
                  <a:pt x="18" y="62"/>
                  <a:pt x="12" y="178"/>
                </a:cubicBezTo>
                <a:cubicBezTo>
                  <a:pt x="1" y="352"/>
                  <a:pt x="1" y="528"/>
                  <a:pt x="12" y="702"/>
                </a:cubicBezTo>
                <a:cubicBezTo>
                  <a:pt x="19" y="814"/>
                  <a:pt x="101" y="875"/>
                  <a:pt x="213" y="875"/>
                </a:cubicBezTo>
                <a:cubicBezTo>
                  <a:pt x="215" y="875"/>
                  <a:pt x="216" y="875"/>
                  <a:pt x="217" y="875"/>
                </a:cubicBezTo>
                <a:cubicBezTo>
                  <a:pt x="331" y="875"/>
                  <a:pt x="407" y="813"/>
                  <a:pt x="421" y="699"/>
                </a:cubicBezTo>
                <a:cubicBezTo>
                  <a:pt x="432" y="615"/>
                  <a:pt x="424" y="529"/>
                  <a:pt x="424" y="445"/>
                </a:cubicBezTo>
                <a:cubicBezTo>
                  <a:pt x="424" y="355"/>
                  <a:pt x="432" y="263"/>
                  <a:pt x="421" y="175"/>
                </a:cubicBezTo>
                <a:cubicBezTo>
                  <a:pt x="407" y="59"/>
                  <a:pt x="328"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6"/>
          <p:cNvSpPr/>
          <p:nvPr/>
        </p:nvSpPr>
        <p:spPr>
          <a:xfrm>
            <a:off x="4560551" y="4150326"/>
            <a:ext cx="13040" cy="26380"/>
          </a:xfrm>
          <a:custGeom>
            <a:rect b="b" l="l" r="r" t="t"/>
            <a:pathLst>
              <a:path extrusionOk="0" h="878" w="434">
                <a:moveTo>
                  <a:pt x="218" y="1"/>
                </a:moveTo>
                <a:cubicBezTo>
                  <a:pt x="216" y="1"/>
                  <a:pt x="215" y="1"/>
                  <a:pt x="214" y="1"/>
                </a:cubicBezTo>
                <a:cubicBezTo>
                  <a:pt x="95" y="2"/>
                  <a:pt x="16" y="73"/>
                  <a:pt x="9" y="193"/>
                </a:cubicBezTo>
                <a:cubicBezTo>
                  <a:pt x="0" y="359"/>
                  <a:pt x="0" y="525"/>
                  <a:pt x="10" y="691"/>
                </a:cubicBezTo>
                <a:cubicBezTo>
                  <a:pt x="17" y="809"/>
                  <a:pt x="96" y="878"/>
                  <a:pt x="216" y="878"/>
                </a:cubicBezTo>
                <a:cubicBezTo>
                  <a:pt x="217" y="878"/>
                  <a:pt x="218" y="878"/>
                  <a:pt x="220" y="878"/>
                </a:cubicBezTo>
                <a:cubicBezTo>
                  <a:pt x="341" y="877"/>
                  <a:pt x="414" y="806"/>
                  <a:pt x="425" y="685"/>
                </a:cubicBezTo>
                <a:cubicBezTo>
                  <a:pt x="433" y="605"/>
                  <a:pt x="426" y="525"/>
                  <a:pt x="426" y="444"/>
                </a:cubicBezTo>
                <a:cubicBezTo>
                  <a:pt x="426" y="359"/>
                  <a:pt x="433" y="274"/>
                  <a:pt x="425" y="189"/>
                </a:cubicBezTo>
                <a:cubicBezTo>
                  <a:pt x="411" y="70"/>
                  <a:pt x="335"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6"/>
          <p:cNvSpPr/>
          <p:nvPr/>
        </p:nvSpPr>
        <p:spPr>
          <a:xfrm>
            <a:off x="4560581" y="4191517"/>
            <a:ext cx="13009" cy="26380"/>
          </a:xfrm>
          <a:custGeom>
            <a:rect b="b" l="l" r="r" t="t"/>
            <a:pathLst>
              <a:path extrusionOk="0" h="878" w="433">
                <a:moveTo>
                  <a:pt x="214" y="0"/>
                </a:moveTo>
                <a:cubicBezTo>
                  <a:pt x="104" y="0"/>
                  <a:pt x="19" y="63"/>
                  <a:pt x="12" y="176"/>
                </a:cubicBezTo>
                <a:cubicBezTo>
                  <a:pt x="1" y="350"/>
                  <a:pt x="1" y="526"/>
                  <a:pt x="12" y="700"/>
                </a:cubicBezTo>
                <a:cubicBezTo>
                  <a:pt x="19" y="814"/>
                  <a:pt x="101" y="877"/>
                  <a:pt x="216" y="877"/>
                </a:cubicBezTo>
                <a:cubicBezTo>
                  <a:pt x="330" y="877"/>
                  <a:pt x="406" y="817"/>
                  <a:pt x="421" y="703"/>
                </a:cubicBezTo>
                <a:cubicBezTo>
                  <a:pt x="432" y="619"/>
                  <a:pt x="422" y="533"/>
                  <a:pt x="422" y="447"/>
                </a:cubicBezTo>
                <a:lnTo>
                  <a:pt x="424" y="447"/>
                </a:lnTo>
                <a:cubicBezTo>
                  <a:pt x="424" y="357"/>
                  <a:pt x="432" y="266"/>
                  <a:pt x="421" y="177"/>
                </a:cubicBezTo>
                <a:cubicBezTo>
                  <a:pt x="408" y="64"/>
                  <a:pt x="328" y="0"/>
                  <a:pt x="217" y="0"/>
                </a:cubicBezTo>
                <a:cubicBezTo>
                  <a:pt x="216" y="0"/>
                  <a:pt x="215"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6"/>
          <p:cNvSpPr/>
          <p:nvPr/>
        </p:nvSpPr>
        <p:spPr>
          <a:xfrm>
            <a:off x="4560551" y="4232679"/>
            <a:ext cx="13040" cy="26380"/>
          </a:xfrm>
          <a:custGeom>
            <a:rect b="b" l="l" r="r" t="t"/>
            <a:pathLst>
              <a:path extrusionOk="0" h="878" w="434">
                <a:moveTo>
                  <a:pt x="218" y="1"/>
                </a:moveTo>
                <a:cubicBezTo>
                  <a:pt x="100" y="1"/>
                  <a:pt x="17" y="70"/>
                  <a:pt x="10" y="190"/>
                </a:cubicBezTo>
                <a:cubicBezTo>
                  <a:pt x="2" y="356"/>
                  <a:pt x="0" y="522"/>
                  <a:pt x="10" y="688"/>
                </a:cubicBezTo>
                <a:cubicBezTo>
                  <a:pt x="17" y="808"/>
                  <a:pt x="93" y="876"/>
                  <a:pt x="217" y="878"/>
                </a:cubicBezTo>
                <a:cubicBezTo>
                  <a:pt x="339" y="878"/>
                  <a:pt x="412" y="809"/>
                  <a:pt x="425" y="689"/>
                </a:cubicBezTo>
                <a:cubicBezTo>
                  <a:pt x="433" y="605"/>
                  <a:pt x="426" y="519"/>
                  <a:pt x="426" y="434"/>
                </a:cubicBezTo>
                <a:cubicBezTo>
                  <a:pt x="426" y="354"/>
                  <a:pt x="433" y="272"/>
                  <a:pt x="425" y="193"/>
                </a:cubicBezTo>
                <a:cubicBezTo>
                  <a:pt x="414" y="71"/>
                  <a:pt x="336" y="2"/>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6"/>
          <p:cNvSpPr/>
          <p:nvPr/>
        </p:nvSpPr>
        <p:spPr>
          <a:xfrm>
            <a:off x="4560551" y="4273901"/>
            <a:ext cx="13040" cy="26349"/>
          </a:xfrm>
          <a:custGeom>
            <a:rect b="b" l="l" r="r" t="t"/>
            <a:pathLst>
              <a:path extrusionOk="0" h="877" w="434">
                <a:moveTo>
                  <a:pt x="219" y="1"/>
                </a:moveTo>
                <a:cubicBezTo>
                  <a:pt x="218" y="1"/>
                  <a:pt x="217" y="1"/>
                  <a:pt x="215" y="1"/>
                </a:cubicBezTo>
                <a:cubicBezTo>
                  <a:pt x="97" y="2"/>
                  <a:pt x="16" y="71"/>
                  <a:pt x="10" y="193"/>
                </a:cubicBezTo>
                <a:cubicBezTo>
                  <a:pt x="2" y="358"/>
                  <a:pt x="0" y="523"/>
                  <a:pt x="10" y="689"/>
                </a:cubicBezTo>
                <a:cubicBezTo>
                  <a:pt x="17" y="810"/>
                  <a:pt x="96" y="876"/>
                  <a:pt x="220" y="876"/>
                </a:cubicBezTo>
                <a:cubicBezTo>
                  <a:pt x="342" y="875"/>
                  <a:pt x="414" y="806"/>
                  <a:pt x="425" y="685"/>
                </a:cubicBezTo>
                <a:cubicBezTo>
                  <a:pt x="433" y="601"/>
                  <a:pt x="426" y="515"/>
                  <a:pt x="426" y="431"/>
                </a:cubicBezTo>
                <a:cubicBezTo>
                  <a:pt x="426" y="431"/>
                  <a:pt x="426" y="431"/>
                  <a:pt x="426" y="429"/>
                </a:cubicBezTo>
                <a:cubicBezTo>
                  <a:pt x="426" y="349"/>
                  <a:pt x="433" y="269"/>
                  <a:pt x="425" y="189"/>
                </a:cubicBezTo>
                <a:cubicBezTo>
                  <a:pt x="412" y="68"/>
                  <a:pt x="335"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66"/>
          <p:cNvGrpSpPr/>
          <p:nvPr/>
        </p:nvGrpSpPr>
        <p:grpSpPr>
          <a:xfrm>
            <a:off x="8024649" y="1348119"/>
            <a:ext cx="356935" cy="436674"/>
            <a:chOff x="8024649" y="1348119"/>
            <a:chExt cx="356935" cy="436674"/>
          </a:xfrm>
        </p:grpSpPr>
        <p:sp>
          <p:nvSpPr>
            <p:cNvPr id="1604" name="Google Shape;1604;p66"/>
            <p:cNvSpPr/>
            <p:nvPr/>
          </p:nvSpPr>
          <p:spPr>
            <a:xfrm>
              <a:off x="8024649" y="1348119"/>
              <a:ext cx="356935" cy="436674"/>
            </a:xfrm>
            <a:custGeom>
              <a:rect b="b" l="l" r="r" t="t"/>
              <a:pathLst>
                <a:path extrusionOk="0" h="14534" w="11880">
                  <a:moveTo>
                    <a:pt x="4552" y="404"/>
                  </a:moveTo>
                  <a:cubicBezTo>
                    <a:pt x="4552" y="502"/>
                    <a:pt x="4565" y="601"/>
                    <a:pt x="4549" y="695"/>
                  </a:cubicBezTo>
                  <a:cubicBezTo>
                    <a:pt x="4528" y="817"/>
                    <a:pt x="4438" y="882"/>
                    <a:pt x="4316" y="882"/>
                  </a:cubicBezTo>
                  <a:cubicBezTo>
                    <a:pt x="3879" y="883"/>
                    <a:pt x="3442" y="883"/>
                    <a:pt x="3005" y="883"/>
                  </a:cubicBezTo>
                  <a:cubicBezTo>
                    <a:pt x="2685" y="883"/>
                    <a:pt x="2365" y="883"/>
                    <a:pt x="2045" y="882"/>
                  </a:cubicBezTo>
                  <a:cubicBezTo>
                    <a:pt x="1900" y="880"/>
                    <a:pt x="1807" y="786"/>
                    <a:pt x="1797" y="643"/>
                  </a:cubicBezTo>
                  <a:cubicBezTo>
                    <a:pt x="1792" y="568"/>
                    <a:pt x="1796" y="493"/>
                    <a:pt x="1796" y="404"/>
                  </a:cubicBezTo>
                  <a:close/>
                  <a:moveTo>
                    <a:pt x="7281" y="5871"/>
                  </a:moveTo>
                  <a:cubicBezTo>
                    <a:pt x="7363" y="5871"/>
                    <a:pt x="7444" y="5913"/>
                    <a:pt x="7560" y="5995"/>
                  </a:cubicBezTo>
                  <a:cubicBezTo>
                    <a:pt x="7619" y="6036"/>
                    <a:pt x="7678" y="6075"/>
                    <a:pt x="7730" y="6125"/>
                  </a:cubicBezTo>
                  <a:cubicBezTo>
                    <a:pt x="7972" y="6355"/>
                    <a:pt x="8245" y="6454"/>
                    <a:pt x="8549" y="6454"/>
                  </a:cubicBezTo>
                  <a:cubicBezTo>
                    <a:pt x="8650" y="6454"/>
                    <a:pt x="8753" y="6443"/>
                    <a:pt x="8860" y="6423"/>
                  </a:cubicBezTo>
                  <a:cubicBezTo>
                    <a:pt x="8992" y="6397"/>
                    <a:pt x="9092" y="6382"/>
                    <a:pt x="9172" y="6382"/>
                  </a:cubicBezTo>
                  <a:cubicBezTo>
                    <a:pt x="9386" y="6382"/>
                    <a:pt x="9452" y="6494"/>
                    <a:pt x="9584" y="6825"/>
                  </a:cubicBezTo>
                  <a:cubicBezTo>
                    <a:pt x="9607" y="6882"/>
                    <a:pt x="9629" y="6940"/>
                    <a:pt x="9652" y="6998"/>
                  </a:cubicBezTo>
                  <a:cubicBezTo>
                    <a:pt x="9764" y="7298"/>
                    <a:pt x="9971" y="7505"/>
                    <a:pt x="10273" y="7619"/>
                  </a:cubicBezTo>
                  <a:cubicBezTo>
                    <a:pt x="10413" y="7674"/>
                    <a:pt x="10553" y="7734"/>
                    <a:pt x="10690" y="7796"/>
                  </a:cubicBezTo>
                  <a:cubicBezTo>
                    <a:pt x="10845" y="7866"/>
                    <a:pt x="10903" y="7993"/>
                    <a:pt x="10884" y="8156"/>
                  </a:cubicBezTo>
                  <a:cubicBezTo>
                    <a:pt x="10866" y="8320"/>
                    <a:pt x="10845" y="8485"/>
                    <a:pt x="10822" y="8649"/>
                  </a:cubicBezTo>
                  <a:cubicBezTo>
                    <a:pt x="10787" y="8901"/>
                    <a:pt x="10842" y="9130"/>
                    <a:pt x="10991" y="9334"/>
                  </a:cubicBezTo>
                  <a:cubicBezTo>
                    <a:pt x="11098" y="9480"/>
                    <a:pt x="11209" y="9622"/>
                    <a:pt x="11316" y="9767"/>
                  </a:cubicBezTo>
                  <a:cubicBezTo>
                    <a:pt x="11424" y="9914"/>
                    <a:pt x="11423" y="10063"/>
                    <a:pt x="11314" y="10212"/>
                  </a:cubicBezTo>
                  <a:cubicBezTo>
                    <a:pt x="11250" y="10299"/>
                    <a:pt x="11189" y="10392"/>
                    <a:pt x="11116" y="10472"/>
                  </a:cubicBezTo>
                  <a:cubicBezTo>
                    <a:pt x="10836" y="10776"/>
                    <a:pt x="10761" y="11130"/>
                    <a:pt x="10845" y="11526"/>
                  </a:cubicBezTo>
                  <a:cubicBezTo>
                    <a:pt x="10858" y="11583"/>
                    <a:pt x="10863" y="11639"/>
                    <a:pt x="10869" y="11695"/>
                  </a:cubicBezTo>
                  <a:cubicBezTo>
                    <a:pt x="10905" y="12052"/>
                    <a:pt x="10877" y="12139"/>
                    <a:pt x="10533" y="12247"/>
                  </a:cubicBezTo>
                  <a:cubicBezTo>
                    <a:pt x="10024" y="12408"/>
                    <a:pt x="9687" y="12711"/>
                    <a:pt x="9550" y="13231"/>
                  </a:cubicBezTo>
                  <a:cubicBezTo>
                    <a:pt x="9538" y="13280"/>
                    <a:pt x="9510" y="13327"/>
                    <a:pt x="9486" y="13373"/>
                  </a:cubicBezTo>
                  <a:cubicBezTo>
                    <a:pt x="9405" y="13533"/>
                    <a:pt x="9328" y="13592"/>
                    <a:pt x="9171" y="13592"/>
                  </a:cubicBezTo>
                  <a:cubicBezTo>
                    <a:pt x="9148" y="13592"/>
                    <a:pt x="9124" y="13591"/>
                    <a:pt x="9098" y="13588"/>
                  </a:cubicBezTo>
                  <a:cubicBezTo>
                    <a:pt x="8928" y="13571"/>
                    <a:pt x="8759" y="13548"/>
                    <a:pt x="8590" y="13526"/>
                  </a:cubicBezTo>
                  <a:cubicBezTo>
                    <a:pt x="8549" y="13521"/>
                    <a:pt x="8508" y="13519"/>
                    <a:pt x="8468" y="13519"/>
                  </a:cubicBezTo>
                  <a:cubicBezTo>
                    <a:pt x="8279" y="13519"/>
                    <a:pt x="8104" y="13576"/>
                    <a:pt x="7945" y="13689"/>
                  </a:cubicBezTo>
                  <a:cubicBezTo>
                    <a:pt x="7834" y="13770"/>
                    <a:pt x="7727" y="13857"/>
                    <a:pt x="7618" y="13940"/>
                  </a:cubicBezTo>
                  <a:cubicBezTo>
                    <a:pt x="7471" y="14049"/>
                    <a:pt x="7376" y="14104"/>
                    <a:pt x="7282" y="14104"/>
                  </a:cubicBezTo>
                  <a:cubicBezTo>
                    <a:pt x="7186" y="14104"/>
                    <a:pt x="7090" y="14047"/>
                    <a:pt x="6940" y="13934"/>
                  </a:cubicBezTo>
                  <a:cubicBezTo>
                    <a:pt x="6884" y="13892"/>
                    <a:pt x="6826" y="13850"/>
                    <a:pt x="6774" y="13802"/>
                  </a:cubicBezTo>
                  <a:cubicBezTo>
                    <a:pt x="6557" y="13606"/>
                    <a:pt x="6314" y="13518"/>
                    <a:pt x="6046" y="13518"/>
                  </a:cubicBezTo>
                  <a:cubicBezTo>
                    <a:pt x="5961" y="13518"/>
                    <a:pt x="5872" y="13527"/>
                    <a:pt x="5782" y="13545"/>
                  </a:cubicBezTo>
                  <a:cubicBezTo>
                    <a:pt x="5681" y="13564"/>
                    <a:pt x="5577" y="13577"/>
                    <a:pt x="5473" y="13587"/>
                  </a:cubicBezTo>
                  <a:cubicBezTo>
                    <a:pt x="5444" y="13590"/>
                    <a:pt x="5417" y="13591"/>
                    <a:pt x="5392" y="13591"/>
                  </a:cubicBezTo>
                  <a:cubicBezTo>
                    <a:pt x="5235" y="13591"/>
                    <a:pt x="5153" y="13530"/>
                    <a:pt x="5075" y="13366"/>
                  </a:cubicBezTo>
                  <a:cubicBezTo>
                    <a:pt x="5009" y="13224"/>
                    <a:pt x="4951" y="13079"/>
                    <a:pt x="4894" y="12935"/>
                  </a:cubicBezTo>
                  <a:cubicBezTo>
                    <a:pt x="4785" y="12663"/>
                    <a:pt x="4596" y="12478"/>
                    <a:pt x="4326" y="12371"/>
                  </a:cubicBezTo>
                  <a:cubicBezTo>
                    <a:pt x="4185" y="12315"/>
                    <a:pt x="4045" y="12259"/>
                    <a:pt x="3907" y="12195"/>
                  </a:cubicBezTo>
                  <a:cubicBezTo>
                    <a:pt x="3710" y="12104"/>
                    <a:pt x="3660" y="12006"/>
                    <a:pt x="3685" y="11786"/>
                  </a:cubicBezTo>
                  <a:cubicBezTo>
                    <a:pt x="3702" y="11630"/>
                    <a:pt x="3721" y="11476"/>
                    <a:pt x="3742" y="11321"/>
                  </a:cubicBezTo>
                  <a:cubicBezTo>
                    <a:pt x="3775" y="11075"/>
                    <a:pt x="3723" y="10850"/>
                    <a:pt x="3578" y="10648"/>
                  </a:cubicBezTo>
                  <a:cubicBezTo>
                    <a:pt x="3470" y="10499"/>
                    <a:pt x="3356" y="10353"/>
                    <a:pt x="3246" y="10205"/>
                  </a:cubicBezTo>
                  <a:cubicBezTo>
                    <a:pt x="3141" y="10062"/>
                    <a:pt x="3141" y="9916"/>
                    <a:pt x="3246" y="9772"/>
                  </a:cubicBezTo>
                  <a:cubicBezTo>
                    <a:pt x="3310" y="9684"/>
                    <a:pt x="3370" y="9592"/>
                    <a:pt x="3443" y="9511"/>
                  </a:cubicBezTo>
                  <a:cubicBezTo>
                    <a:pt x="3720" y="9207"/>
                    <a:pt x="3806" y="8856"/>
                    <a:pt x="3720" y="8458"/>
                  </a:cubicBezTo>
                  <a:cubicBezTo>
                    <a:pt x="3706" y="8388"/>
                    <a:pt x="3700" y="8317"/>
                    <a:pt x="3692" y="8247"/>
                  </a:cubicBezTo>
                  <a:cubicBezTo>
                    <a:pt x="3658" y="7942"/>
                    <a:pt x="3700" y="7868"/>
                    <a:pt x="3983" y="7744"/>
                  </a:cubicBezTo>
                  <a:cubicBezTo>
                    <a:pt x="4104" y="7690"/>
                    <a:pt x="4227" y="7643"/>
                    <a:pt x="4350" y="7592"/>
                  </a:cubicBezTo>
                  <a:cubicBezTo>
                    <a:pt x="4598" y="7489"/>
                    <a:pt x="4777" y="7317"/>
                    <a:pt x="4881" y="7068"/>
                  </a:cubicBezTo>
                  <a:cubicBezTo>
                    <a:pt x="4944" y="6915"/>
                    <a:pt x="5009" y="6761"/>
                    <a:pt x="5074" y="6610"/>
                  </a:cubicBezTo>
                  <a:cubicBezTo>
                    <a:pt x="5138" y="6461"/>
                    <a:pt x="5242" y="6382"/>
                    <a:pt x="5393" y="6382"/>
                  </a:cubicBezTo>
                  <a:cubicBezTo>
                    <a:pt x="5414" y="6382"/>
                    <a:pt x="5436" y="6383"/>
                    <a:pt x="5459" y="6386"/>
                  </a:cubicBezTo>
                  <a:cubicBezTo>
                    <a:pt x="5609" y="6406"/>
                    <a:pt x="5759" y="6425"/>
                    <a:pt x="5910" y="6445"/>
                  </a:cubicBezTo>
                  <a:cubicBezTo>
                    <a:pt x="5966" y="6453"/>
                    <a:pt x="6021" y="6457"/>
                    <a:pt x="6075" y="6457"/>
                  </a:cubicBezTo>
                  <a:cubicBezTo>
                    <a:pt x="6287" y="6457"/>
                    <a:pt x="6483" y="6395"/>
                    <a:pt x="6660" y="6258"/>
                  </a:cubicBezTo>
                  <a:cubicBezTo>
                    <a:pt x="6773" y="6171"/>
                    <a:pt x="6884" y="6082"/>
                    <a:pt x="6999" y="5998"/>
                  </a:cubicBezTo>
                  <a:cubicBezTo>
                    <a:pt x="7117" y="5913"/>
                    <a:pt x="7199" y="5871"/>
                    <a:pt x="7281" y="5871"/>
                  </a:cubicBezTo>
                  <a:close/>
                  <a:moveTo>
                    <a:pt x="826" y="1"/>
                  </a:moveTo>
                  <a:cubicBezTo>
                    <a:pt x="805" y="10"/>
                    <a:pt x="785" y="23"/>
                    <a:pt x="764" y="31"/>
                  </a:cubicBezTo>
                  <a:cubicBezTo>
                    <a:pt x="273" y="223"/>
                    <a:pt x="2" y="612"/>
                    <a:pt x="2" y="1133"/>
                  </a:cubicBezTo>
                  <a:cubicBezTo>
                    <a:pt x="1" y="4304"/>
                    <a:pt x="1" y="7475"/>
                    <a:pt x="2" y="10645"/>
                  </a:cubicBezTo>
                  <a:cubicBezTo>
                    <a:pt x="2" y="11300"/>
                    <a:pt x="486" y="11789"/>
                    <a:pt x="1138" y="11798"/>
                  </a:cubicBezTo>
                  <a:cubicBezTo>
                    <a:pt x="1311" y="11800"/>
                    <a:pt x="1483" y="11801"/>
                    <a:pt x="1656" y="11801"/>
                  </a:cubicBezTo>
                  <a:cubicBezTo>
                    <a:pt x="1915" y="11801"/>
                    <a:pt x="2174" y="11799"/>
                    <a:pt x="2432" y="11799"/>
                  </a:cubicBezTo>
                  <a:cubicBezTo>
                    <a:pt x="2611" y="11798"/>
                    <a:pt x="2707" y="11719"/>
                    <a:pt x="2704" y="11580"/>
                  </a:cubicBezTo>
                  <a:cubicBezTo>
                    <a:pt x="2702" y="11446"/>
                    <a:pt x="2610" y="11373"/>
                    <a:pt x="2438" y="11373"/>
                  </a:cubicBezTo>
                  <a:cubicBezTo>
                    <a:pt x="2342" y="11373"/>
                    <a:pt x="2245" y="11373"/>
                    <a:pt x="2148" y="11373"/>
                  </a:cubicBezTo>
                  <a:cubicBezTo>
                    <a:pt x="1976" y="11373"/>
                    <a:pt x="1804" y="11373"/>
                    <a:pt x="1631" y="11373"/>
                  </a:cubicBezTo>
                  <a:cubicBezTo>
                    <a:pt x="1474" y="11373"/>
                    <a:pt x="1316" y="11373"/>
                    <a:pt x="1159" y="11372"/>
                  </a:cubicBezTo>
                  <a:cubicBezTo>
                    <a:pt x="725" y="11369"/>
                    <a:pt x="428" y="11071"/>
                    <a:pt x="428" y="10635"/>
                  </a:cubicBezTo>
                  <a:cubicBezTo>
                    <a:pt x="428" y="7470"/>
                    <a:pt x="428" y="4304"/>
                    <a:pt x="428" y="1138"/>
                  </a:cubicBezTo>
                  <a:cubicBezTo>
                    <a:pt x="428" y="698"/>
                    <a:pt x="741" y="395"/>
                    <a:pt x="1155" y="395"/>
                  </a:cubicBezTo>
                  <a:cubicBezTo>
                    <a:pt x="1224" y="395"/>
                    <a:pt x="1295" y="403"/>
                    <a:pt x="1368" y="421"/>
                  </a:cubicBezTo>
                  <a:cubicBezTo>
                    <a:pt x="1368" y="476"/>
                    <a:pt x="1367" y="532"/>
                    <a:pt x="1368" y="588"/>
                  </a:cubicBezTo>
                  <a:cubicBezTo>
                    <a:pt x="1370" y="1029"/>
                    <a:pt x="1647" y="1309"/>
                    <a:pt x="2085" y="1309"/>
                  </a:cubicBezTo>
                  <a:cubicBezTo>
                    <a:pt x="2512" y="1310"/>
                    <a:pt x="2939" y="1311"/>
                    <a:pt x="3366" y="1311"/>
                  </a:cubicBezTo>
                  <a:cubicBezTo>
                    <a:pt x="3678" y="1311"/>
                    <a:pt x="3991" y="1310"/>
                    <a:pt x="4303" y="1309"/>
                  </a:cubicBezTo>
                  <a:cubicBezTo>
                    <a:pt x="4695" y="1308"/>
                    <a:pt x="4974" y="1029"/>
                    <a:pt x="4984" y="639"/>
                  </a:cubicBezTo>
                  <a:cubicBezTo>
                    <a:pt x="4986" y="561"/>
                    <a:pt x="4985" y="483"/>
                    <a:pt x="4985" y="410"/>
                  </a:cubicBezTo>
                  <a:cubicBezTo>
                    <a:pt x="5045" y="401"/>
                    <a:pt x="5102" y="397"/>
                    <a:pt x="5156" y="397"/>
                  </a:cubicBezTo>
                  <a:cubicBezTo>
                    <a:pt x="5659" y="397"/>
                    <a:pt x="5940" y="740"/>
                    <a:pt x="5934" y="1243"/>
                  </a:cubicBezTo>
                  <a:cubicBezTo>
                    <a:pt x="5914" y="2770"/>
                    <a:pt x="5927" y="4296"/>
                    <a:pt x="5927" y="5821"/>
                  </a:cubicBezTo>
                  <a:lnTo>
                    <a:pt x="5927" y="6011"/>
                  </a:lnTo>
                  <a:cubicBezTo>
                    <a:pt x="5765" y="5994"/>
                    <a:pt x="5625" y="5977"/>
                    <a:pt x="5484" y="5964"/>
                  </a:cubicBezTo>
                  <a:cubicBezTo>
                    <a:pt x="5452" y="5962"/>
                    <a:pt x="5420" y="5960"/>
                    <a:pt x="5390" y="5960"/>
                  </a:cubicBezTo>
                  <a:cubicBezTo>
                    <a:pt x="5069" y="5960"/>
                    <a:pt x="4836" y="6114"/>
                    <a:pt x="4694" y="6418"/>
                  </a:cubicBezTo>
                  <a:cubicBezTo>
                    <a:pt x="4628" y="6560"/>
                    <a:pt x="4568" y="6704"/>
                    <a:pt x="4511" y="6850"/>
                  </a:cubicBezTo>
                  <a:cubicBezTo>
                    <a:pt x="4444" y="7030"/>
                    <a:pt x="4322" y="7149"/>
                    <a:pt x="4143" y="7220"/>
                  </a:cubicBezTo>
                  <a:cubicBezTo>
                    <a:pt x="3980" y="7283"/>
                    <a:pt x="3817" y="7348"/>
                    <a:pt x="3662" y="7428"/>
                  </a:cubicBezTo>
                  <a:cubicBezTo>
                    <a:pt x="3352" y="7585"/>
                    <a:pt x="3228" y="7852"/>
                    <a:pt x="3256" y="8191"/>
                  </a:cubicBezTo>
                  <a:cubicBezTo>
                    <a:pt x="3269" y="8347"/>
                    <a:pt x="3288" y="8502"/>
                    <a:pt x="3314" y="8656"/>
                  </a:cubicBezTo>
                  <a:cubicBezTo>
                    <a:pt x="3345" y="8836"/>
                    <a:pt x="3305" y="8992"/>
                    <a:pt x="3193" y="9135"/>
                  </a:cubicBezTo>
                  <a:cubicBezTo>
                    <a:pt x="3096" y="9258"/>
                    <a:pt x="2998" y="9379"/>
                    <a:pt x="2909" y="9508"/>
                  </a:cubicBezTo>
                  <a:cubicBezTo>
                    <a:pt x="2678" y="9845"/>
                    <a:pt x="2680" y="10132"/>
                    <a:pt x="2910" y="10469"/>
                  </a:cubicBezTo>
                  <a:cubicBezTo>
                    <a:pt x="2998" y="10599"/>
                    <a:pt x="3096" y="10721"/>
                    <a:pt x="3194" y="10843"/>
                  </a:cubicBezTo>
                  <a:cubicBezTo>
                    <a:pt x="3307" y="10985"/>
                    <a:pt x="3345" y="11143"/>
                    <a:pt x="3314" y="11323"/>
                  </a:cubicBezTo>
                  <a:cubicBezTo>
                    <a:pt x="3288" y="11466"/>
                    <a:pt x="3273" y="11612"/>
                    <a:pt x="3258" y="11758"/>
                  </a:cubicBezTo>
                  <a:cubicBezTo>
                    <a:pt x="3218" y="12126"/>
                    <a:pt x="3349" y="12385"/>
                    <a:pt x="3676" y="12554"/>
                  </a:cubicBezTo>
                  <a:cubicBezTo>
                    <a:pt x="3835" y="12637"/>
                    <a:pt x="4004" y="12701"/>
                    <a:pt x="4171" y="12769"/>
                  </a:cubicBezTo>
                  <a:cubicBezTo>
                    <a:pt x="4329" y="12834"/>
                    <a:pt x="4438" y="12942"/>
                    <a:pt x="4500" y="13102"/>
                  </a:cubicBezTo>
                  <a:cubicBezTo>
                    <a:pt x="4559" y="13251"/>
                    <a:pt x="4618" y="13401"/>
                    <a:pt x="4688" y="13545"/>
                  </a:cubicBezTo>
                  <a:cubicBezTo>
                    <a:pt x="4847" y="13868"/>
                    <a:pt x="5071" y="14019"/>
                    <a:pt x="5397" y="14019"/>
                  </a:cubicBezTo>
                  <a:cubicBezTo>
                    <a:pt x="5447" y="14019"/>
                    <a:pt x="5500" y="14016"/>
                    <a:pt x="5556" y="14009"/>
                  </a:cubicBezTo>
                  <a:cubicBezTo>
                    <a:pt x="5702" y="13990"/>
                    <a:pt x="5847" y="13973"/>
                    <a:pt x="5993" y="13952"/>
                  </a:cubicBezTo>
                  <a:cubicBezTo>
                    <a:pt x="6022" y="13948"/>
                    <a:pt x="6051" y="13946"/>
                    <a:pt x="6079" y="13946"/>
                  </a:cubicBezTo>
                  <a:cubicBezTo>
                    <a:pt x="6198" y="13946"/>
                    <a:pt x="6307" y="13984"/>
                    <a:pt x="6406" y="14061"/>
                  </a:cubicBezTo>
                  <a:cubicBezTo>
                    <a:pt x="6530" y="14156"/>
                    <a:pt x="6652" y="14255"/>
                    <a:pt x="6780" y="14344"/>
                  </a:cubicBezTo>
                  <a:cubicBezTo>
                    <a:pt x="6960" y="14470"/>
                    <a:pt x="7121" y="14533"/>
                    <a:pt x="7283" y="14533"/>
                  </a:cubicBezTo>
                  <a:cubicBezTo>
                    <a:pt x="7445" y="14533"/>
                    <a:pt x="7608" y="14470"/>
                    <a:pt x="7788" y="14343"/>
                  </a:cubicBezTo>
                  <a:cubicBezTo>
                    <a:pt x="7918" y="14250"/>
                    <a:pt x="8044" y="14149"/>
                    <a:pt x="8171" y="14051"/>
                  </a:cubicBezTo>
                  <a:cubicBezTo>
                    <a:pt x="8266" y="13980"/>
                    <a:pt x="8370" y="13946"/>
                    <a:pt x="8483" y="13946"/>
                  </a:cubicBezTo>
                  <a:cubicBezTo>
                    <a:pt x="8508" y="13946"/>
                    <a:pt x="8533" y="13948"/>
                    <a:pt x="8559" y="13951"/>
                  </a:cubicBezTo>
                  <a:cubicBezTo>
                    <a:pt x="8715" y="13972"/>
                    <a:pt x="8870" y="13993"/>
                    <a:pt x="9025" y="14011"/>
                  </a:cubicBezTo>
                  <a:cubicBezTo>
                    <a:pt x="9074" y="14017"/>
                    <a:pt x="9120" y="14020"/>
                    <a:pt x="9165" y="14020"/>
                  </a:cubicBezTo>
                  <a:cubicBezTo>
                    <a:pt x="9489" y="14020"/>
                    <a:pt x="9714" y="13872"/>
                    <a:pt x="9869" y="13556"/>
                  </a:cubicBezTo>
                  <a:cubicBezTo>
                    <a:pt x="9943" y="13407"/>
                    <a:pt x="10004" y="13252"/>
                    <a:pt x="10065" y="13099"/>
                  </a:cubicBezTo>
                  <a:cubicBezTo>
                    <a:pt x="10128" y="12939"/>
                    <a:pt x="10238" y="12832"/>
                    <a:pt x="10397" y="12769"/>
                  </a:cubicBezTo>
                  <a:cubicBezTo>
                    <a:pt x="10554" y="12706"/>
                    <a:pt x="10714" y="12644"/>
                    <a:pt x="10866" y="12568"/>
                  </a:cubicBezTo>
                  <a:cubicBezTo>
                    <a:pt x="11208" y="12396"/>
                    <a:pt x="11345" y="12136"/>
                    <a:pt x="11305" y="11755"/>
                  </a:cubicBezTo>
                  <a:cubicBezTo>
                    <a:pt x="11289" y="11615"/>
                    <a:pt x="11278" y="11473"/>
                    <a:pt x="11251" y="11332"/>
                  </a:cubicBezTo>
                  <a:cubicBezTo>
                    <a:pt x="11216" y="11143"/>
                    <a:pt x="11260" y="10978"/>
                    <a:pt x="11379" y="10828"/>
                  </a:cubicBezTo>
                  <a:cubicBezTo>
                    <a:pt x="11480" y="10703"/>
                    <a:pt x="11580" y="10575"/>
                    <a:pt x="11670" y="10443"/>
                  </a:cubicBezTo>
                  <a:cubicBezTo>
                    <a:pt x="11879" y="10139"/>
                    <a:pt x="11878" y="9831"/>
                    <a:pt x="11669" y="9529"/>
                  </a:cubicBezTo>
                  <a:cubicBezTo>
                    <a:pt x="11572" y="9390"/>
                    <a:pt x="11465" y="9255"/>
                    <a:pt x="11361" y="9120"/>
                  </a:cubicBezTo>
                  <a:cubicBezTo>
                    <a:pt x="11257" y="8985"/>
                    <a:pt x="11220" y="8836"/>
                    <a:pt x="11248" y="8666"/>
                  </a:cubicBezTo>
                  <a:cubicBezTo>
                    <a:pt x="11272" y="8513"/>
                    <a:pt x="11292" y="8357"/>
                    <a:pt x="11307" y="8202"/>
                  </a:cubicBezTo>
                  <a:cubicBezTo>
                    <a:pt x="11338" y="7856"/>
                    <a:pt x="11215" y="7588"/>
                    <a:pt x="10900" y="7425"/>
                  </a:cubicBezTo>
                  <a:cubicBezTo>
                    <a:pt x="10779" y="7362"/>
                    <a:pt x="10654" y="7303"/>
                    <a:pt x="10523" y="7262"/>
                  </a:cubicBezTo>
                  <a:cubicBezTo>
                    <a:pt x="10263" y="7179"/>
                    <a:pt x="10096" y="7016"/>
                    <a:pt x="10011" y="6756"/>
                  </a:cubicBezTo>
                  <a:cubicBezTo>
                    <a:pt x="9968" y="6622"/>
                    <a:pt x="9907" y="6492"/>
                    <a:pt x="9841" y="6366"/>
                  </a:cubicBezTo>
                  <a:cubicBezTo>
                    <a:pt x="9702" y="6098"/>
                    <a:pt x="9483" y="5961"/>
                    <a:pt x="9190" y="5961"/>
                  </a:cubicBezTo>
                  <a:cubicBezTo>
                    <a:pt x="9172" y="5961"/>
                    <a:pt x="9153" y="5962"/>
                    <a:pt x="9134" y="5963"/>
                  </a:cubicBezTo>
                  <a:cubicBezTo>
                    <a:pt x="8978" y="5971"/>
                    <a:pt x="8822" y="5986"/>
                    <a:pt x="8669" y="6015"/>
                  </a:cubicBezTo>
                  <a:cubicBezTo>
                    <a:pt x="8618" y="6024"/>
                    <a:pt x="8569" y="6029"/>
                    <a:pt x="8521" y="6029"/>
                  </a:cubicBezTo>
                  <a:cubicBezTo>
                    <a:pt x="8362" y="6029"/>
                    <a:pt x="8220" y="5976"/>
                    <a:pt x="8087" y="5865"/>
                  </a:cubicBezTo>
                  <a:cubicBezTo>
                    <a:pt x="7956" y="5755"/>
                    <a:pt x="7819" y="5652"/>
                    <a:pt x="7675" y="5562"/>
                  </a:cubicBezTo>
                  <a:cubicBezTo>
                    <a:pt x="7546" y="5482"/>
                    <a:pt x="7414" y="5442"/>
                    <a:pt x="7282" y="5442"/>
                  </a:cubicBezTo>
                  <a:cubicBezTo>
                    <a:pt x="7153" y="5442"/>
                    <a:pt x="7023" y="5481"/>
                    <a:pt x="6895" y="5558"/>
                  </a:cubicBezTo>
                  <a:cubicBezTo>
                    <a:pt x="6762" y="5640"/>
                    <a:pt x="6642" y="5741"/>
                    <a:pt x="6516" y="5832"/>
                  </a:cubicBezTo>
                  <a:cubicBezTo>
                    <a:pt x="6469" y="5866"/>
                    <a:pt x="6420" y="5897"/>
                    <a:pt x="6354" y="5942"/>
                  </a:cubicBezTo>
                  <a:lnTo>
                    <a:pt x="6354" y="4929"/>
                  </a:lnTo>
                  <a:cubicBezTo>
                    <a:pt x="6354" y="3673"/>
                    <a:pt x="6355" y="2417"/>
                    <a:pt x="6353" y="1162"/>
                  </a:cubicBezTo>
                  <a:cubicBezTo>
                    <a:pt x="6353" y="605"/>
                    <a:pt x="6104" y="240"/>
                    <a:pt x="5591" y="30"/>
                  </a:cubicBezTo>
                  <a:cubicBezTo>
                    <a:pt x="5575" y="24"/>
                    <a:pt x="5561" y="10"/>
                    <a:pt x="5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8058059" y="1402019"/>
              <a:ext cx="125708" cy="115673"/>
            </a:xfrm>
            <a:custGeom>
              <a:rect b="b" l="l" r="r" t="t"/>
              <a:pathLst>
                <a:path extrusionOk="0" h="3850" w="4184">
                  <a:moveTo>
                    <a:pt x="1950" y="427"/>
                  </a:moveTo>
                  <a:cubicBezTo>
                    <a:pt x="2374" y="427"/>
                    <a:pt x="2799" y="428"/>
                    <a:pt x="3224" y="430"/>
                  </a:cubicBezTo>
                  <a:cubicBezTo>
                    <a:pt x="3260" y="430"/>
                    <a:pt x="3314" y="461"/>
                    <a:pt x="3332" y="493"/>
                  </a:cubicBezTo>
                  <a:cubicBezTo>
                    <a:pt x="3404" y="620"/>
                    <a:pt x="3464" y="752"/>
                    <a:pt x="3540" y="905"/>
                  </a:cubicBezTo>
                  <a:lnTo>
                    <a:pt x="595" y="905"/>
                  </a:lnTo>
                  <a:cubicBezTo>
                    <a:pt x="670" y="755"/>
                    <a:pt x="734" y="614"/>
                    <a:pt x="809" y="479"/>
                  </a:cubicBezTo>
                  <a:cubicBezTo>
                    <a:pt x="824" y="451"/>
                    <a:pt x="875" y="429"/>
                    <a:pt x="910" y="429"/>
                  </a:cubicBezTo>
                  <a:cubicBezTo>
                    <a:pt x="1257" y="428"/>
                    <a:pt x="1603" y="427"/>
                    <a:pt x="1950" y="427"/>
                  </a:cubicBezTo>
                  <a:close/>
                  <a:moveTo>
                    <a:pt x="2757" y="1342"/>
                  </a:moveTo>
                  <a:cubicBezTo>
                    <a:pt x="2751" y="1497"/>
                    <a:pt x="2822" y="1667"/>
                    <a:pt x="2663" y="1770"/>
                  </a:cubicBezTo>
                  <a:cubicBezTo>
                    <a:pt x="2627" y="1793"/>
                    <a:pt x="2571" y="1805"/>
                    <a:pt x="2517" y="1805"/>
                  </a:cubicBezTo>
                  <a:cubicBezTo>
                    <a:pt x="2475" y="1805"/>
                    <a:pt x="2433" y="1798"/>
                    <a:pt x="2403" y="1782"/>
                  </a:cubicBezTo>
                  <a:cubicBezTo>
                    <a:pt x="2223" y="1691"/>
                    <a:pt x="2289" y="1510"/>
                    <a:pt x="2278" y="1342"/>
                  </a:cubicBezTo>
                  <a:close/>
                  <a:moveTo>
                    <a:pt x="935" y="1345"/>
                  </a:moveTo>
                  <a:cubicBezTo>
                    <a:pt x="930" y="1500"/>
                    <a:pt x="997" y="1670"/>
                    <a:pt x="836" y="1773"/>
                  </a:cubicBezTo>
                  <a:cubicBezTo>
                    <a:pt x="799" y="1795"/>
                    <a:pt x="744" y="1807"/>
                    <a:pt x="691" y="1807"/>
                  </a:cubicBezTo>
                  <a:cubicBezTo>
                    <a:pt x="652" y="1807"/>
                    <a:pt x="615" y="1801"/>
                    <a:pt x="587" y="1788"/>
                  </a:cubicBezTo>
                  <a:cubicBezTo>
                    <a:pt x="401" y="1699"/>
                    <a:pt x="464" y="1515"/>
                    <a:pt x="456" y="1345"/>
                  </a:cubicBezTo>
                  <a:close/>
                  <a:moveTo>
                    <a:pt x="3671" y="1345"/>
                  </a:moveTo>
                  <a:cubicBezTo>
                    <a:pt x="3662" y="1501"/>
                    <a:pt x="3732" y="1673"/>
                    <a:pt x="3569" y="1774"/>
                  </a:cubicBezTo>
                  <a:cubicBezTo>
                    <a:pt x="3534" y="1796"/>
                    <a:pt x="3481" y="1808"/>
                    <a:pt x="3429" y="1808"/>
                  </a:cubicBezTo>
                  <a:cubicBezTo>
                    <a:pt x="3390" y="1808"/>
                    <a:pt x="3351" y="1801"/>
                    <a:pt x="3322" y="1787"/>
                  </a:cubicBezTo>
                  <a:cubicBezTo>
                    <a:pt x="3138" y="1698"/>
                    <a:pt x="3200" y="1517"/>
                    <a:pt x="3188" y="1345"/>
                  </a:cubicBezTo>
                  <a:close/>
                  <a:moveTo>
                    <a:pt x="1367" y="1345"/>
                  </a:moveTo>
                  <a:cubicBezTo>
                    <a:pt x="1537" y="1345"/>
                    <a:pt x="1686" y="1345"/>
                    <a:pt x="1849" y="1347"/>
                  </a:cubicBezTo>
                  <a:cubicBezTo>
                    <a:pt x="1839" y="1503"/>
                    <a:pt x="1908" y="1676"/>
                    <a:pt x="1744" y="1775"/>
                  </a:cubicBezTo>
                  <a:cubicBezTo>
                    <a:pt x="1709" y="1797"/>
                    <a:pt x="1658" y="1808"/>
                    <a:pt x="1608" y="1808"/>
                  </a:cubicBezTo>
                  <a:cubicBezTo>
                    <a:pt x="1566" y="1808"/>
                    <a:pt x="1525" y="1800"/>
                    <a:pt x="1495" y="1785"/>
                  </a:cubicBezTo>
                  <a:cubicBezTo>
                    <a:pt x="1312" y="1694"/>
                    <a:pt x="1378" y="1512"/>
                    <a:pt x="1367" y="1345"/>
                  </a:cubicBezTo>
                  <a:close/>
                  <a:moveTo>
                    <a:pt x="2068" y="2085"/>
                  </a:moveTo>
                  <a:cubicBezTo>
                    <a:pt x="2247" y="2198"/>
                    <a:pt x="2394" y="2255"/>
                    <a:pt x="2535" y="2255"/>
                  </a:cubicBezTo>
                  <a:cubicBezTo>
                    <a:pt x="2672" y="2255"/>
                    <a:pt x="2804" y="2201"/>
                    <a:pt x="2954" y="2096"/>
                  </a:cubicBezTo>
                  <a:cubicBezTo>
                    <a:pt x="3115" y="2159"/>
                    <a:pt x="3266" y="2219"/>
                    <a:pt x="3436" y="2286"/>
                  </a:cubicBezTo>
                  <a:lnTo>
                    <a:pt x="3436" y="3410"/>
                  </a:lnTo>
                  <a:lnTo>
                    <a:pt x="691" y="3410"/>
                  </a:lnTo>
                  <a:lnTo>
                    <a:pt x="691" y="2286"/>
                  </a:lnTo>
                  <a:cubicBezTo>
                    <a:pt x="857" y="2221"/>
                    <a:pt x="1008" y="2163"/>
                    <a:pt x="1177" y="2099"/>
                  </a:cubicBezTo>
                  <a:cubicBezTo>
                    <a:pt x="1345" y="2204"/>
                    <a:pt x="1475" y="2257"/>
                    <a:pt x="1607" y="2257"/>
                  </a:cubicBezTo>
                  <a:cubicBezTo>
                    <a:pt x="1743" y="2257"/>
                    <a:pt x="1882" y="2200"/>
                    <a:pt x="2068" y="2085"/>
                  </a:cubicBezTo>
                  <a:close/>
                  <a:moveTo>
                    <a:pt x="740" y="0"/>
                  </a:moveTo>
                  <a:cubicBezTo>
                    <a:pt x="623" y="0"/>
                    <a:pt x="542" y="46"/>
                    <a:pt x="491" y="152"/>
                  </a:cubicBezTo>
                  <a:cubicBezTo>
                    <a:pt x="405" y="326"/>
                    <a:pt x="330" y="507"/>
                    <a:pt x="228" y="671"/>
                  </a:cubicBezTo>
                  <a:cubicBezTo>
                    <a:pt x="57" y="949"/>
                    <a:pt x="1" y="1244"/>
                    <a:pt x="26" y="1566"/>
                  </a:cubicBezTo>
                  <a:cubicBezTo>
                    <a:pt x="40" y="1737"/>
                    <a:pt x="86" y="1888"/>
                    <a:pt x="193" y="2023"/>
                  </a:cubicBezTo>
                  <a:cubicBezTo>
                    <a:pt x="224" y="2061"/>
                    <a:pt x="254" y="2111"/>
                    <a:pt x="254" y="2156"/>
                  </a:cubicBezTo>
                  <a:cubicBezTo>
                    <a:pt x="258" y="2568"/>
                    <a:pt x="256" y="2981"/>
                    <a:pt x="256" y="3407"/>
                  </a:cubicBezTo>
                  <a:cubicBezTo>
                    <a:pt x="221" y="3418"/>
                    <a:pt x="195" y="3427"/>
                    <a:pt x="168" y="3437"/>
                  </a:cubicBezTo>
                  <a:cubicBezTo>
                    <a:pt x="69" y="3479"/>
                    <a:pt x="17" y="3556"/>
                    <a:pt x="33" y="3662"/>
                  </a:cubicBezTo>
                  <a:cubicBezTo>
                    <a:pt x="50" y="3773"/>
                    <a:pt x="122" y="3837"/>
                    <a:pt x="237" y="3844"/>
                  </a:cubicBezTo>
                  <a:cubicBezTo>
                    <a:pt x="270" y="3846"/>
                    <a:pt x="303" y="3846"/>
                    <a:pt x="337" y="3846"/>
                  </a:cubicBezTo>
                  <a:cubicBezTo>
                    <a:pt x="912" y="3846"/>
                    <a:pt x="1488" y="3847"/>
                    <a:pt x="2063" y="3847"/>
                  </a:cubicBezTo>
                  <a:cubicBezTo>
                    <a:pt x="2639" y="3847"/>
                    <a:pt x="3214" y="3846"/>
                    <a:pt x="3790" y="3846"/>
                  </a:cubicBezTo>
                  <a:cubicBezTo>
                    <a:pt x="3815" y="3846"/>
                    <a:pt x="3844" y="3849"/>
                    <a:pt x="3870" y="3849"/>
                  </a:cubicBezTo>
                  <a:cubicBezTo>
                    <a:pt x="3893" y="3849"/>
                    <a:pt x="3914" y="3846"/>
                    <a:pt x="3929" y="3836"/>
                  </a:cubicBezTo>
                  <a:cubicBezTo>
                    <a:pt x="3992" y="3791"/>
                    <a:pt x="4077" y="3730"/>
                    <a:pt x="4087" y="3666"/>
                  </a:cubicBezTo>
                  <a:cubicBezTo>
                    <a:pt x="4098" y="3601"/>
                    <a:pt x="4036" y="3518"/>
                    <a:pt x="3991" y="3454"/>
                  </a:cubicBezTo>
                  <a:cubicBezTo>
                    <a:pt x="3971" y="3424"/>
                    <a:pt x="3917" y="3418"/>
                    <a:pt x="3873" y="3400"/>
                  </a:cubicBezTo>
                  <a:cubicBezTo>
                    <a:pt x="3873" y="2981"/>
                    <a:pt x="3872" y="2565"/>
                    <a:pt x="3876" y="2148"/>
                  </a:cubicBezTo>
                  <a:cubicBezTo>
                    <a:pt x="3877" y="2107"/>
                    <a:pt x="3907" y="2062"/>
                    <a:pt x="3933" y="2027"/>
                  </a:cubicBezTo>
                  <a:cubicBezTo>
                    <a:pt x="4184" y="1708"/>
                    <a:pt x="4150" y="1340"/>
                    <a:pt x="4052" y="998"/>
                  </a:cubicBezTo>
                  <a:cubicBezTo>
                    <a:pt x="3967" y="703"/>
                    <a:pt x="3782" y="437"/>
                    <a:pt x="3644" y="157"/>
                  </a:cubicBezTo>
                  <a:cubicBezTo>
                    <a:pt x="3593" y="52"/>
                    <a:pt x="3516" y="0"/>
                    <a:pt x="3398" y="0"/>
                  </a:cubicBezTo>
                  <a:cubicBezTo>
                    <a:pt x="2955" y="1"/>
                    <a:pt x="2512" y="1"/>
                    <a:pt x="2069" y="1"/>
                  </a:cubicBezTo>
                  <a:cubicBezTo>
                    <a:pt x="1627" y="1"/>
                    <a:pt x="1183" y="1"/>
                    <a:pt x="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8058961" y="1532204"/>
              <a:ext cx="88062" cy="12829"/>
            </a:xfrm>
            <a:custGeom>
              <a:rect b="b" l="l" r="r" t="t"/>
              <a:pathLst>
                <a:path extrusionOk="0" h="427" w="2931">
                  <a:moveTo>
                    <a:pt x="2647" y="0"/>
                  </a:moveTo>
                  <a:cubicBezTo>
                    <a:pt x="2637" y="0"/>
                    <a:pt x="2626" y="0"/>
                    <a:pt x="2616" y="0"/>
                  </a:cubicBezTo>
                  <a:lnTo>
                    <a:pt x="316" y="0"/>
                  </a:lnTo>
                  <a:cubicBezTo>
                    <a:pt x="266" y="0"/>
                    <a:pt x="212" y="0"/>
                    <a:pt x="162" y="12"/>
                  </a:cubicBezTo>
                  <a:cubicBezTo>
                    <a:pt x="56" y="37"/>
                    <a:pt x="0" y="112"/>
                    <a:pt x="2" y="217"/>
                  </a:cubicBezTo>
                  <a:cubicBezTo>
                    <a:pt x="4" y="322"/>
                    <a:pt x="62" y="395"/>
                    <a:pt x="169" y="417"/>
                  </a:cubicBezTo>
                  <a:cubicBezTo>
                    <a:pt x="219" y="426"/>
                    <a:pt x="273" y="426"/>
                    <a:pt x="325" y="426"/>
                  </a:cubicBezTo>
                  <a:cubicBezTo>
                    <a:pt x="451" y="427"/>
                    <a:pt x="577" y="427"/>
                    <a:pt x="703" y="427"/>
                  </a:cubicBezTo>
                  <a:cubicBezTo>
                    <a:pt x="955" y="427"/>
                    <a:pt x="1207" y="426"/>
                    <a:pt x="1459" y="426"/>
                  </a:cubicBezTo>
                  <a:lnTo>
                    <a:pt x="2609" y="426"/>
                  </a:lnTo>
                  <a:cubicBezTo>
                    <a:pt x="2621" y="426"/>
                    <a:pt x="2633" y="426"/>
                    <a:pt x="2645" y="426"/>
                  </a:cubicBezTo>
                  <a:cubicBezTo>
                    <a:pt x="2681" y="426"/>
                    <a:pt x="2716" y="426"/>
                    <a:pt x="2751" y="419"/>
                  </a:cubicBezTo>
                  <a:cubicBezTo>
                    <a:pt x="2865" y="401"/>
                    <a:pt x="2927" y="332"/>
                    <a:pt x="2929" y="217"/>
                  </a:cubicBezTo>
                  <a:cubicBezTo>
                    <a:pt x="2931" y="102"/>
                    <a:pt x="2870" y="30"/>
                    <a:pt x="2756" y="9"/>
                  </a:cubicBezTo>
                  <a:cubicBezTo>
                    <a:pt x="2722" y="1"/>
                    <a:pt x="2684" y="0"/>
                    <a:pt x="2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6"/>
            <p:cNvSpPr/>
            <p:nvPr/>
          </p:nvSpPr>
          <p:spPr>
            <a:xfrm>
              <a:off x="8058870" y="1559605"/>
              <a:ext cx="53961" cy="12889"/>
            </a:xfrm>
            <a:custGeom>
              <a:rect b="b" l="l" r="r" t="t"/>
              <a:pathLst>
                <a:path extrusionOk="0" h="429" w="1796">
                  <a:moveTo>
                    <a:pt x="467" y="1"/>
                  </a:moveTo>
                  <a:cubicBezTo>
                    <a:pt x="394" y="1"/>
                    <a:pt x="322" y="1"/>
                    <a:pt x="249" y="2"/>
                  </a:cubicBezTo>
                  <a:cubicBezTo>
                    <a:pt x="96" y="5"/>
                    <a:pt x="0" y="91"/>
                    <a:pt x="3" y="217"/>
                  </a:cubicBezTo>
                  <a:cubicBezTo>
                    <a:pt x="6" y="337"/>
                    <a:pt x="96" y="425"/>
                    <a:pt x="242" y="427"/>
                  </a:cubicBezTo>
                  <a:cubicBezTo>
                    <a:pt x="460" y="428"/>
                    <a:pt x="678" y="429"/>
                    <a:pt x="896" y="429"/>
                  </a:cubicBezTo>
                  <a:cubicBezTo>
                    <a:pt x="1114" y="429"/>
                    <a:pt x="1331" y="428"/>
                    <a:pt x="1549" y="427"/>
                  </a:cubicBezTo>
                  <a:cubicBezTo>
                    <a:pt x="1710" y="425"/>
                    <a:pt x="1795" y="341"/>
                    <a:pt x="1794" y="210"/>
                  </a:cubicBezTo>
                  <a:cubicBezTo>
                    <a:pt x="1791" y="78"/>
                    <a:pt x="1705" y="5"/>
                    <a:pt x="1542" y="2"/>
                  </a:cubicBezTo>
                  <a:cubicBezTo>
                    <a:pt x="1471" y="2"/>
                    <a:pt x="1400" y="1"/>
                    <a:pt x="1329" y="1"/>
                  </a:cubicBezTo>
                  <a:cubicBezTo>
                    <a:pt x="1187" y="1"/>
                    <a:pt x="1045" y="2"/>
                    <a:pt x="903" y="2"/>
                  </a:cubicBezTo>
                  <a:cubicBezTo>
                    <a:pt x="757" y="2"/>
                    <a:pt x="612" y="1"/>
                    <a:pt x="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6"/>
            <p:cNvSpPr/>
            <p:nvPr/>
          </p:nvSpPr>
          <p:spPr>
            <a:xfrm>
              <a:off x="8058870" y="1586976"/>
              <a:ext cx="47141" cy="12889"/>
            </a:xfrm>
            <a:custGeom>
              <a:rect b="b" l="l" r="r" t="t"/>
              <a:pathLst>
                <a:path extrusionOk="0" h="429" w="1569">
                  <a:moveTo>
                    <a:pt x="783" y="0"/>
                  </a:moveTo>
                  <a:cubicBezTo>
                    <a:pt x="603" y="0"/>
                    <a:pt x="423" y="1"/>
                    <a:pt x="243" y="3"/>
                  </a:cubicBezTo>
                  <a:cubicBezTo>
                    <a:pt x="97" y="5"/>
                    <a:pt x="6" y="89"/>
                    <a:pt x="3" y="209"/>
                  </a:cubicBezTo>
                  <a:cubicBezTo>
                    <a:pt x="0" y="335"/>
                    <a:pt x="96" y="424"/>
                    <a:pt x="248" y="426"/>
                  </a:cubicBezTo>
                  <a:cubicBezTo>
                    <a:pt x="325" y="428"/>
                    <a:pt x="402" y="429"/>
                    <a:pt x="479" y="429"/>
                  </a:cubicBezTo>
                  <a:cubicBezTo>
                    <a:pt x="582" y="429"/>
                    <a:pt x="685" y="428"/>
                    <a:pt x="787" y="428"/>
                  </a:cubicBezTo>
                  <a:cubicBezTo>
                    <a:pt x="875" y="428"/>
                    <a:pt x="963" y="428"/>
                    <a:pt x="1050" y="428"/>
                  </a:cubicBezTo>
                  <a:cubicBezTo>
                    <a:pt x="1138" y="428"/>
                    <a:pt x="1225" y="428"/>
                    <a:pt x="1313" y="426"/>
                  </a:cubicBezTo>
                  <a:cubicBezTo>
                    <a:pt x="1475" y="424"/>
                    <a:pt x="1563" y="349"/>
                    <a:pt x="1566" y="220"/>
                  </a:cubicBezTo>
                  <a:cubicBezTo>
                    <a:pt x="1569" y="88"/>
                    <a:pt x="1482" y="5"/>
                    <a:pt x="1323" y="3"/>
                  </a:cubicBezTo>
                  <a:cubicBezTo>
                    <a:pt x="1143" y="1"/>
                    <a:pt x="963" y="0"/>
                    <a:pt x="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8147924" y="1552485"/>
              <a:ext cx="155483" cy="154642"/>
            </a:xfrm>
            <a:custGeom>
              <a:rect b="b" l="l" r="r" t="t"/>
              <a:pathLst>
                <a:path extrusionOk="0" h="5147" w="5175">
                  <a:moveTo>
                    <a:pt x="3181" y="0"/>
                  </a:moveTo>
                  <a:cubicBezTo>
                    <a:pt x="2693" y="0"/>
                    <a:pt x="2201" y="125"/>
                    <a:pt x="1708" y="382"/>
                  </a:cubicBezTo>
                  <a:cubicBezTo>
                    <a:pt x="592" y="964"/>
                    <a:pt x="54" y="1936"/>
                    <a:pt x="1" y="3137"/>
                  </a:cubicBezTo>
                  <a:cubicBezTo>
                    <a:pt x="9" y="3289"/>
                    <a:pt x="12" y="3393"/>
                    <a:pt x="23" y="3497"/>
                  </a:cubicBezTo>
                  <a:cubicBezTo>
                    <a:pt x="79" y="4061"/>
                    <a:pt x="272" y="4573"/>
                    <a:pt x="601" y="5034"/>
                  </a:cubicBezTo>
                  <a:cubicBezTo>
                    <a:pt x="655" y="5109"/>
                    <a:pt x="724" y="5147"/>
                    <a:pt x="793" y="5147"/>
                  </a:cubicBezTo>
                  <a:cubicBezTo>
                    <a:pt x="832" y="5147"/>
                    <a:pt x="872" y="5134"/>
                    <a:pt x="909" y="5109"/>
                  </a:cubicBezTo>
                  <a:cubicBezTo>
                    <a:pt x="1009" y="5041"/>
                    <a:pt x="1027" y="4915"/>
                    <a:pt x="954" y="4795"/>
                  </a:cubicBezTo>
                  <a:cubicBezTo>
                    <a:pt x="935" y="4766"/>
                    <a:pt x="916" y="4741"/>
                    <a:pt x="897" y="4713"/>
                  </a:cubicBezTo>
                  <a:cubicBezTo>
                    <a:pt x="231" y="3717"/>
                    <a:pt x="289" y="2391"/>
                    <a:pt x="1038" y="1466"/>
                  </a:cubicBezTo>
                  <a:cubicBezTo>
                    <a:pt x="1575" y="802"/>
                    <a:pt x="2362" y="439"/>
                    <a:pt x="3171" y="439"/>
                  </a:cubicBezTo>
                  <a:cubicBezTo>
                    <a:pt x="3517" y="439"/>
                    <a:pt x="3867" y="505"/>
                    <a:pt x="4203" y="643"/>
                  </a:cubicBezTo>
                  <a:cubicBezTo>
                    <a:pt x="4403" y="725"/>
                    <a:pt x="4589" y="845"/>
                    <a:pt x="4775" y="953"/>
                  </a:cubicBezTo>
                  <a:cubicBezTo>
                    <a:pt x="4833" y="986"/>
                    <a:pt x="4889" y="1003"/>
                    <a:pt x="4939" y="1003"/>
                  </a:cubicBezTo>
                  <a:cubicBezTo>
                    <a:pt x="5005" y="1003"/>
                    <a:pt x="5061" y="975"/>
                    <a:pt x="5102" y="915"/>
                  </a:cubicBezTo>
                  <a:cubicBezTo>
                    <a:pt x="5175" y="808"/>
                    <a:pt x="5144" y="695"/>
                    <a:pt x="5017" y="600"/>
                  </a:cubicBezTo>
                  <a:cubicBezTo>
                    <a:pt x="4998" y="586"/>
                    <a:pt x="4978" y="572"/>
                    <a:pt x="4958" y="560"/>
                  </a:cubicBezTo>
                  <a:cubicBezTo>
                    <a:pt x="4378" y="191"/>
                    <a:pt x="3783" y="0"/>
                    <a:pt x="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6"/>
            <p:cNvSpPr/>
            <p:nvPr/>
          </p:nvSpPr>
          <p:spPr>
            <a:xfrm>
              <a:off x="8183347" y="1589410"/>
              <a:ext cx="166870" cy="154371"/>
            </a:xfrm>
            <a:custGeom>
              <a:rect b="b" l="l" r="r" t="t"/>
              <a:pathLst>
                <a:path extrusionOk="0" h="5138" w="5554">
                  <a:moveTo>
                    <a:pt x="4392" y="0"/>
                  </a:moveTo>
                  <a:cubicBezTo>
                    <a:pt x="4349" y="0"/>
                    <a:pt x="4306" y="15"/>
                    <a:pt x="4267" y="43"/>
                  </a:cubicBezTo>
                  <a:cubicBezTo>
                    <a:pt x="4173" y="113"/>
                    <a:pt x="4157" y="233"/>
                    <a:pt x="4228" y="348"/>
                  </a:cubicBezTo>
                  <a:cubicBezTo>
                    <a:pt x="4247" y="381"/>
                    <a:pt x="4271" y="410"/>
                    <a:pt x="4292" y="442"/>
                  </a:cubicBezTo>
                  <a:cubicBezTo>
                    <a:pt x="4708" y="1090"/>
                    <a:pt x="4853" y="1795"/>
                    <a:pt x="4684" y="2547"/>
                  </a:cubicBezTo>
                  <a:cubicBezTo>
                    <a:pt x="4384" y="3885"/>
                    <a:pt x="3231" y="4708"/>
                    <a:pt x="2009" y="4708"/>
                  </a:cubicBezTo>
                  <a:cubicBezTo>
                    <a:pt x="1479" y="4708"/>
                    <a:pt x="937" y="4554"/>
                    <a:pt x="445" y="4221"/>
                  </a:cubicBezTo>
                  <a:cubicBezTo>
                    <a:pt x="366" y="4168"/>
                    <a:pt x="297" y="4141"/>
                    <a:pt x="237" y="4141"/>
                  </a:cubicBezTo>
                  <a:cubicBezTo>
                    <a:pt x="176" y="4141"/>
                    <a:pt x="125" y="4170"/>
                    <a:pt x="84" y="4228"/>
                  </a:cubicBezTo>
                  <a:cubicBezTo>
                    <a:pt x="1" y="4344"/>
                    <a:pt x="39" y="4460"/>
                    <a:pt x="198" y="4569"/>
                  </a:cubicBezTo>
                  <a:cubicBezTo>
                    <a:pt x="740" y="4942"/>
                    <a:pt x="1342" y="5124"/>
                    <a:pt x="2059" y="5137"/>
                  </a:cubicBezTo>
                  <a:cubicBezTo>
                    <a:pt x="2154" y="5129"/>
                    <a:pt x="2312" y="5123"/>
                    <a:pt x="2466" y="5100"/>
                  </a:cubicBezTo>
                  <a:cubicBezTo>
                    <a:pt x="4351" y="4814"/>
                    <a:pt x="5553" y="2982"/>
                    <a:pt x="5067" y="1138"/>
                  </a:cubicBezTo>
                  <a:cubicBezTo>
                    <a:pt x="4968" y="763"/>
                    <a:pt x="4805" y="418"/>
                    <a:pt x="4576" y="105"/>
                  </a:cubicBezTo>
                  <a:cubicBezTo>
                    <a:pt x="4525" y="35"/>
                    <a:pt x="4458" y="0"/>
                    <a:pt x="4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6"/>
            <p:cNvSpPr/>
            <p:nvPr/>
          </p:nvSpPr>
          <p:spPr>
            <a:xfrm>
              <a:off x="8189055" y="1593977"/>
              <a:ext cx="47171" cy="47050"/>
            </a:xfrm>
            <a:custGeom>
              <a:rect b="b" l="l" r="r" t="t"/>
              <a:pathLst>
                <a:path extrusionOk="0" h="1566" w="1570">
                  <a:moveTo>
                    <a:pt x="785" y="430"/>
                  </a:moveTo>
                  <a:cubicBezTo>
                    <a:pt x="786" y="430"/>
                    <a:pt x="787" y="430"/>
                    <a:pt x="788" y="430"/>
                  </a:cubicBezTo>
                  <a:cubicBezTo>
                    <a:pt x="986" y="430"/>
                    <a:pt x="1139" y="583"/>
                    <a:pt x="1139" y="780"/>
                  </a:cubicBezTo>
                  <a:cubicBezTo>
                    <a:pt x="1141" y="974"/>
                    <a:pt x="983" y="1135"/>
                    <a:pt x="791" y="1138"/>
                  </a:cubicBezTo>
                  <a:cubicBezTo>
                    <a:pt x="789" y="1138"/>
                    <a:pt x="787" y="1138"/>
                    <a:pt x="786" y="1138"/>
                  </a:cubicBezTo>
                  <a:cubicBezTo>
                    <a:pt x="593" y="1138"/>
                    <a:pt x="429" y="972"/>
                    <a:pt x="432" y="775"/>
                  </a:cubicBezTo>
                  <a:cubicBezTo>
                    <a:pt x="435" y="579"/>
                    <a:pt x="590" y="430"/>
                    <a:pt x="785" y="430"/>
                  </a:cubicBezTo>
                  <a:close/>
                  <a:moveTo>
                    <a:pt x="788" y="1"/>
                  </a:moveTo>
                  <a:cubicBezTo>
                    <a:pt x="352" y="1"/>
                    <a:pt x="1" y="350"/>
                    <a:pt x="4" y="784"/>
                  </a:cubicBezTo>
                  <a:cubicBezTo>
                    <a:pt x="6" y="1211"/>
                    <a:pt x="355" y="1562"/>
                    <a:pt x="781" y="1565"/>
                  </a:cubicBezTo>
                  <a:cubicBezTo>
                    <a:pt x="783" y="1565"/>
                    <a:pt x="786" y="1565"/>
                    <a:pt x="788" y="1565"/>
                  </a:cubicBezTo>
                  <a:cubicBezTo>
                    <a:pt x="1215" y="1565"/>
                    <a:pt x="1569" y="1209"/>
                    <a:pt x="1568" y="778"/>
                  </a:cubicBezTo>
                  <a:cubicBezTo>
                    <a:pt x="1567" y="348"/>
                    <a:pt x="1222" y="4"/>
                    <a:pt x="791" y="1"/>
                  </a:cubicBezTo>
                  <a:cubicBezTo>
                    <a:pt x="790" y="1"/>
                    <a:pt x="789" y="1"/>
                    <a:pt x="7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8250798" y="1655629"/>
              <a:ext cx="47201" cy="47050"/>
            </a:xfrm>
            <a:custGeom>
              <a:rect b="b" l="l" r="r" t="t"/>
              <a:pathLst>
                <a:path extrusionOk="0" h="1566" w="1571">
                  <a:moveTo>
                    <a:pt x="785" y="428"/>
                  </a:moveTo>
                  <a:cubicBezTo>
                    <a:pt x="979" y="428"/>
                    <a:pt x="1136" y="584"/>
                    <a:pt x="1139" y="777"/>
                  </a:cubicBezTo>
                  <a:cubicBezTo>
                    <a:pt x="1142" y="970"/>
                    <a:pt x="976" y="1137"/>
                    <a:pt x="784" y="1137"/>
                  </a:cubicBezTo>
                  <a:cubicBezTo>
                    <a:pt x="781" y="1137"/>
                    <a:pt x="779" y="1137"/>
                    <a:pt x="777" y="1137"/>
                  </a:cubicBezTo>
                  <a:cubicBezTo>
                    <a:pt x="584" y="1134"/>
                    <a:pt x="429" y="974"/>
                    <a:pt x="431" y="778"/>
                  </a:cubicBezTo>
                  <a:cubicBezTo>
                    <a:pt x="431" y="581"/>
                    <a:pt x="585" y="428"/>
                    <a:pt x="782" y="428"/>
                  </a:cubicBezTo>
                  <a:cubicBezTo>
                    <a:pt x="783" y="428"/>
                    <a:pt x="784" y="428"/>
                    <a:pt x="785" y="428"/>
                  </a:cubicBezTo>
                  <a:close/>
                  <a:moveTo>
                    <a:pt x="783" y="1"/>
                  </a:moveTo>
                  <a:cubicBezTo>
                    <a:pt x="349" y="1"/>
                    <a:pt x="5" y="343"/>
                    <a:pt x="4" y="777"/>
                  </a:cubicBezTo>
                  <a:cubicBezTo>
                    <a:pt x="1" y="1207"/>
                    <a:pt x="345" y="1558"/>
                    <a:pt x="772" y="1565"/>
                  </a:cubicBezTo>
                  <a:cubicBezTo>
                    <a:pt x="776" y="1565"/>
                    <a:pt x="779" y="1565"/>
                    <a:pt x="782" y="1565"/>
                  </a:cubicBezTo>
                  <a:cubicBezTo>
                    <a:pt x="1207" y="1565"/>
                    <a:pt x="1564" y="1212"/>
                    <a:pt x="1568" y="785"/>
                  </a:cubicBezTo>
                  <a:cubicBezTo>
                    <a:pt x="1571" y="359"/>
                    <a:pt x="1221" y="5"/>
                    <a:pt x="793" y="1"/>
                  </a:cubicBezTo>
                  <a:cubicBezTo>
                    <a:pt x="790" y="1"/>
                    <a:pt x="786" y="1"/>
                    <a:pt x="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8202035" y="1607617"/>
              <a:ext cx="82924" cy="81362"/>
            </a:xfrm>
            <a:custGeom>
              <a:rect b="b" l="l" r="r" t="t"/>
              <a:pathLst>
                <a:path extrusionOk="0" h="2708" w="2760">
                  <a:moveTo>
                    <a:pt x="2518" y="0"/>
                  </a:moveTo>
                  <a:cubicBezTo>
                    <a:pt x="2453" y="0"/>
                    <a:pt x="2392" y="37"/>
                    <a:pt x="2339" y="91"/>
                  </a:cubicBezTo>
                  <a:cubicBezTo>
                    <a:pt x="1598" y="833"/>
                    <a:pt x="858" y="1572"/>
                    <a:pt x="118" y="2313"/>
                  </a:cubicBezTo>
                  <a:cubicBezTo>
                    <a:pt x="9" y="2423"/>
                    <a:pt x="0" y="2549"/>
                    <a:pt x="90" y="2641"/>
                  </a:cubicBezTo>
                  <a:cubicBezTo>
                    <a:pt x="134" y="2685"/>
                    <a:pt x="183" y="2707"/>
                    <a:pt x="234" y="2707"/>
                  </a:cubicBezTo>
                  <a:cubicBezTo>
                    <a:pt x="293" y="2707"/>
                    <a:pt x="355" y="2678"/>
                    <a:pt x="415" y="2618"/>
                  </a:cubicBezTo>
                  <a:cubicBezTo>
                    <a:pt x="1160" y="1876"/>
                    <a:pt x="1903" y="1132"/>
                    <a:pt x="2646" y="386"/>
                  </a:cubicBezTo>
                  <a:cubicBezTo>
                    <a:pt x="2691" y="342"/>
                    <a:pt x="2713" y="278"/>
                    <a:pt x="2759" y="202"/>
                  </a:cubicBezTo>
                  <a:cubicBezTo>
                    <a:pt x="2706" y="137"/>
                    <a:pt x="2668" y="61"/>
                    <a:pt x="2606" y="25"/>
                  </a:cubicBezTo>
                  <a:cubicBezTo>
                    <a:pt x="2576" y="8"/>
                    <a:pt x="2546" y="0"/>
                    <a:pt x="2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4" name="Google Shape;1614;p66"/>
          <p:cNvSpPr/>
          <p:nvPr/>
        </p:nvSpPr>
        <p:spPr>
          <a:xfrm>
            <a:off x="7173955" y="1347668"/>
            <a:ext cx="440640" cy="438447"/>
          </a:xfrm>
          <a:custGeom>
            <a:rect b="b" l="l" r="r" t="t"/>
            <a:pathLst>
              <a:path extrusionOk="0" h="14593" w="14666">
                <a:moveTo>
                  <a:pt x="10543" y="430"/>
                </a:moveTo>
                <a:cubicBezTo>
                  <a:pt x="11371" y="430"/>
                  <a:pt x="12199" y="430"/>
                  <a:pt x="13026" y="432"/>
                </a:cubicBezTo>
                <a:cubicBezTo>
                  <a:pt x="13071" y="432"/>
                  <a:pt x="13134" y="451"/>
                  <a:pt x="13158" y="484"/>
                </a:cubicBezTo>
                <a:cubicBezTo>
                  <a:pt x="13421" y="843"/>
                  <a:pt x="13678" y="1206"/>
                  <a:pt x="13954" y="1593"/>
                </a:cubicBezTo>
                <a:lnTo>
                  <a:pt x="6576" y="1593"/>
                </a:lnTo>
                <a:cubicBezTo>
                  <a:pt x="6701" y="1417"/>
                  <a:pt x="6814" y="1257"/>
                  <a:pt x="6929" y="1096"/>
                </a:cubicBezTo>
                <a:cubicBezTo>
                  <a:pt x="7067" y="902"/>
                  <a:pt x="7200" y="707"/>
                  <a:pt x="7345" y="520"/>
                </a:cubicBezTo>
                <a:cubicBezTo>
                  <a:pt x="7379" y="475"/>
                  <a:pt x="7449" y="433"/>
                  <a:pt x="7502" y="433"/>
                </a:cubicBezTo>
                <a:cubicBezTo>
                  <a:pt x="8516" y="431"/>
                  <a:pt x="9530" y="430"/>
                  <a:pt x="10543" y="430"/>
                </a:cubicBezTo>
                <a:close/>
                <a:moveTo>
                  <a:pt x="10041" y="2035"/>
                </a:moveTo>
                <a:cubicBezTo>
                  <a:pt x="10037" y="2317"/>
                  <a:pt x="9844" y="2511"/>
                  <a:pt x="9578" y="2511"/>
                </a:cubicBezTo>
                <a:cubicBezTo>
                  <a:pt x="9574" y="2511"/>
                  <a:pt x="9569" y="2511"/>
                  <a:pt x="9564" y="2510"/>
                </a:cubicBezTo>
                <a:cubicBezTo>
                  <a:pt x="9304" y="2505"/>
                  <a:pt x="9109" y="2297"/>
                  <a:pt x="9123" y="2035"/>
                </a:cubicBezTo>
                <a:close/>
                <a:moveTo>
                  <a:pt x="11410" y="2034"/>
                </a:moveTo>
                <a:cubicBezTo>
                  <a:pt x="11415" y="2309"/>
                  <a:pt x="11216" y="2511"/>
                  <a:pt x="10947" y="2511"/>
                </a:cubicBezTo>
                <a:cubicBezTo>
                  <a:pt x="10940" y="2511"/>
                  <a:pt x="10934" y="2511"/>
                  <a:pt x="10928" y="2510"/>
                </a:cubicBezTo>
                <a:cubicBezTo>
                  <a:pt x="10670" y="2502"/>
                  <a:pt x="10474" y="2288"/>
                  <a:pt x="10495" y="2034"/>
                </a:cubicBezTo>
                <a:close/>
                <a:moveTo>
                  <a:pt x="12777" y="2034"/>
                </a:moveTo>
                <a:cubicBezTo>
                  <a:pt x="12796" y="2293"/>
                  <a:pt x="12593" y="2506"/>
                  <a:pt x="12330" y="2512"/>
                </a:cubicBezTo>
                <a:cubicBezTo>
                  <a:pt x="12328" y="2512"/>
                  <a:pt x="12325" y="2512"/>
                  <a:pt x="12322" y="2512"/>
                </a:cubicBezTo>
                <a:cubicBezTo>
                  <a:pt x="12054" y="2512"/>
                  <a:pt x="11850" y="2305"/>
                  <a:pt x="11861" y="2034"/>
                </a:cubicBezTo>
                <a:close/>
                <a:moveTo>
                  <a:pt x="14142" y="2031"/>
                </a:moveTo>
                <a:cubicBezTo>
                  <a:pt x="14175" y="2267"/>
                  <a:pt x="13982" y="2491"/>
                  <a:pt x="13733" y="2510"/>
                </a:cubicBezTo>
                <a:cubicBezTo>
                  <a:pt x="13720" y="2511"/>
                  <a:pt x="13706" y="2512"/>
                  <a:pt x="13693" y="2512"/>
                </a:cubicBezTo>
                <a:cubicBezTo>
                  <a:pt x="13429" y="2512"/>
                  <a:pt x="13227" y="2314"/>
                  <a:pt x="13227" y="2031"/>
                </a:cubicBezTo>
                <a:close/>
                <a:moveTo>
                  <a:pt x="7296" y="2031"/>
                </a:moveTo>
                <a:cubicBezTo>
                  <a:pt x="7318" y="2204"/>
                  <a:pt x="7241" y="2326"/>
                  <a:pt x="7114" y="2421"/>
                </a:cubicBezTo>
                <a:cubicBezTo>
                  <a:pt x="7029" y="2484"/>
                  <a:pt x="6937" y="2516"/>
                  <a:pt x="6843" y="2516"/>
                </a:cubicBezTo>
                <a:cubicBezTo>
                  <a:pt x="6774" y="2516"/>
                  <a:pt x="6703" y="2499"/>
                  <a:pt x="6632" y="2464"/>
                </a:cubicBezTo>
                <a:cubicBezTo>
                  <a:pt x="6461" y="2378"/>
                  <a:pt x="6374" y="2236"/>
                  <a:pt x="6369" y="2031"/>
                </a:cubicBezTo>
                <a:close/>
                <a:moveTo>
                  <a:pt x="8670" y="2033"/>
                </a:moveTo>
                <a:cubicBezTo>
                  <a:pt x="8682" y="2215"/>
                  <a:pt x="8601" y="2347"/>
                  <a:pt x="8459" y="2439"/>
                </a:cubicBezTo>
                <a:cubicBezTo>
                  <a:pt x="8378" y="2491"/>
                  <a:pt x="8293" y="2517"/>
                  <a:pt x="8209" y="2517"/>
                </a:cubicBezTo>
                <a:cubicBezTo>
                  <a:pt x="8126" y="2517"/>
                  <a:pt x="8043" y="2492"/>
                  <a:pt x="7962" y="2442"/>
                </a:cubicBezTo>
                <a:cubicBezTo>
                  <a:pt x="7816" y="2350"/>
                  <a:pt x="7737" y="2218"/>
                  <a:pt x="7744" y="2033"/>
                </a:cubicBezTo>
                <a:close/>
                <a:moveTo>
                  <a:pt x="3796" y="10508"/>
                </a:moveTo>
                <a:cubicBezTo>
                  <a:pt x="3873" y="10600"/>
                  <a:pt x="3973" y="10716"/>
                  <a:pt x="4081" y="10844"/>
                </a:cubicBezTo>
                <a:cubicBezTo>
                  <a:pt x="3981" y="10940"/>
                  <a:pt x="3859" y="11056"/>
                  <a:pt x="3740" y="11172"/>
                </a:cubicBezTo>
                <a:cubicBezTo>
                  <a:pt x="3643" y="11066"/>
                  <a:pt x="3539" y="10954"/>
                  <a:pt x="3442" y="10850"/>
                </a:cubicBezTo>
                <a:cubicBezTo>
                  <a:pt x="3541" y="10753"/>
                  <a:pt x="3665" y="10635"/>
                  <a:pt x="3796" y="10508"/>
                </a:cubicBezTo>
                <a:close/>
                <a:moveTo>
                  <a:pt x="3092" y="11166"/>
                </a:moveTo>
                <a:cubicBezTo>
                  <a:pt x="3200" y="11278"/>
                  <a:pt x="3307" y="11387"/>
                  <a:pt x="3461" y="11546"/>
                </a:cubicBezTo>
                <a:cubicBezTo>
                  <a:pt x="3419" y="11565"/>
                  <a:pt x="3360" y="11578"/>
                  <a:pt x="3325" y="11613"/>
                </a:cubicBezTo>
                <a:cubicBezTo>
                  <a:pt x="2522" y="12411"/>
                  <a:pt x="1721" y="13214"/>
                  <a:pt x="919" y="14015"/>
                </a:cubicBezTo>
                <a:cubicBezTo>
                  <a:pt x="886" y="14049"/>
                  <a:pt x="852" y="14084"/>
                  <a:pt x="815" y="14111"/>
                </a:cubicBezTo>
                <a:cubicBezTo>
                  <a:pt x="768" y="14145"/>
                  <a:pt x="717" y="14162"/>
                  <a:pt x="668" y="14162"/>
                </a:cubicBezTo>
                <a:cubicBezTo>
                  <a:pt x="609" y="14162"/>
                  <a:pt x="551" y="14138"/>
                  <a:pt x="504" y="14092"/>
                </a:cubicBezTo>
                <a:cubicBezTo>
                  <a:pt x="413" y="14004"/>
                  <a:pt x="404" y="13877"/>
                  <a:pt x="483" y="13771"/>
                </a:cubicBezTo>
                <a:cubicBezTo>
                  <a:pt x="500" y="13747"/>
                  <a:pt x="519" y="13727"/>
                  <a:pt x="539" y="13707"/>
                </a:cubicBezTo>
                <a:cubicBezTo>
                  <a:pt x="1368" y="12879"/>
                  <a:pt x="2196" y="12050"/>
                  <a:pt x="3025" y="11222"/>
                </a:cubicBezTo>
                <a:cubicBezTo>
                  <a:pt x="3045" y="11203"/>
                  <a:pt x="3068" y="11187"/>
                  <a:pt x="3092" y="11166"/>
                </a:cubicBezTo>
                <a:close/>
                <a:moveTo>
                  <a:pt x="7210" y="0"/>
                </a:moveTo>
                <a:cubicBezTo>
                  <a:pt x="7164" y="54"/>
                  <a:pt x="7114" y="103"/>
                  <a:pt x="7074" y="159"/>
                </a:cubicBezTo>
                <a:cubicBezTo>
                  <a:pt x="6722" y="648"/>
                  <a:pt x="6371" y="1139"/>
                  <a:pt x="6022" y="1631"/>
                </a:cubicBezTo>
                <a:cubicBezTo>
                  <a:pt x="5990" y="1676"/>
                  <a:pt x="5952" y="1729"/>
                  <a:pt x="5948" y="1781"/>
                </a:cubicBezTo>
                <a:cubicBezTo>
                  <a:pt x="5920" y="2080"/>
                  <a:pt x="5924" y="2390"/>
                  <a:pt x="6154" y="2607"/>
                </a:cubicBezTo>
                <a:cubicBezTo>
                  <a:pt x="6334" y="2776"/>
                  <a:pt x="6427" y="2942"/>
                  <a:pt x="6403" y="3189"/>
                </a:cubicBezTo>
                <a:cubicBezTo>
                  <a:pt x="6391" y="3315"/>
                  <a:pt x="6493" y="3393"/>
                  <a:pt x="6608" y="3393"/>
                </a:cubicBezTo>
                <a:cubicBezTo>
                  <a:pt x="6609" y="3393"/>
                  <a:pt x="6610" y="3393"/>
                  <a:pt x="6611" y="3393"/>
                </a:cubicBezTo>
                <a:cubicBezTo>
                  <a:pt x="6731" y="3393"/>
                  <a:pt x="6809" y="3317"/>
                  <a:pt x="6819" y="3187"/>
                </a:cubicBezTo>
                <a:cubicBezTo>
                  <a:pt x="6825" y="3108"/>
                  <a:pt x="6821" y="3028"/>
                  <a:pt x="6821" y="2967"/>
                </a:cubicBezTo>
                <a:cubicBezTo>
                  <a:pt x="6967" y="2927"/>
                  <a:pt x="7096" y="2905"/>
                  <a:pt x="7210" y="2853"/>
                </a:cubicBezTo>
                <a:cubicBezTo>
                  <a:pt x="7324" y="2801"/>
                  <a:pt x="7424" y="2717"/>
                  <a:pt x="7536" y="2643"/>
                </a:cubicBezTo>
                <a:cubicBezTo>
                  <a:pt x="7720" y="2825"/>
                  <a:pt x="7941" y="2939"/>
                  <a:pt x="8214" y="2939"/>
                </a:cubicBezTo>
                <a:cubicBezTo>
                  <a:pt x="8486" y="2938"/>
                  <a:pt x="8705" y="2820"/>
                  <a:pt x="8892" y="2634"/>
                </a:cubicBezTo>
                <a:cubicBezTo>
                  <a:pt x="9137" y="2840"/>
                  <a:pt x="9342" y="2943"/>
                  <a:pt x="9556" y="2943"/>
                </a:cubicBezTo>
                <a:cubicBezTo>
                  <a:pt x="9770" y="2943"/>
                  <a:pt x="9992" y="2841"/>
                  <a:pt x="10271" y="2638"/>
                </a:cubicBezTo>
                <a:cubicBezTo>
                  <a:pt x="10452" y="2826"/>
                  <a:pt x="10692" y="2941"/>
                  <a:pt x="10947" y="2941"/>
                </a:cubicBezTo>
                <a:cubicBezTo>
                  <a:pt x="11176" y="2941"/>
                  <a:pt x="11417" y="2849"/>
                  <a:pt x="11640" y="2636"/>
                </a:cubicBezTo>
                <a:cubicBezTo>
                  <a:pt x="11830" y="2834"/>
                  <a:pt x="12073" y="2942"/>
                  <a:pt x="12323" y="2942"/>
                </a:cubicBezTo>
                <a:cubicBezTo>
                  <a:pt x="12556" y="2942"/>
                  <a:pt x="12794" y="2847"/>
                  <a:pt x="12998" y="2644"/>
                </a:cubicBezTo>
                <a:cubicBezTo>
                  <a:pt x="13105" y="2716"/>
                  <a:pt x="13205" y="2801"/>
                  <a:pt x="13319" y="2852"/>
                </a:cubicBezTo>
                <a:cubicBezTo>
                  <a:pt x="13435" y="2905"/>
                  <a:pt x="13569" y="2927"/>
                  <a:pt x="13697" y="2963"/>
                </a:cubicBezTo>
                <a:lnTo>
                  <a:pt x="13697" y="6844"/>
                </a:lnTo>
                <a:lnTo>
                  <a:pt x="13220" y="6844"/>
                </a:lnTo>
                <a:lnTo>
                  <a:pt x="13220" y="6671"/>
                </a:lnTo>
                <a:cubicBezTo>
                  <a:pt x="13220" y="5693"/>
                  <a:pt x="13220" y="4714"/>
                  <a:pt x="13220" y="3736"/>
                </a:cubicBezTo>
                <a:cubicBezTo>
                  <a:pt x="13220" y="3490"/>
                  <a:pt x="13156" y="3425"/>
                  <a:pt x="12907" y="3425"/>
                </a:cubicBezTo>
                <a:lnTo>
                  <a:pt x="9674" y="3425"/>
                </a:lnTo>
                <a:cubicBezTo>
                  <a:pt x="9659" y="3425"/>
                  <a:pt x="9644" y="3425"/>
                  <a:pt x="9630" y="3425"/>
                </a:cubicBezTo>
                <a:cubicBezTo>
                  <a:pt x="9596" y="3425"/>
                  <a:pt x="9563" y="3427"/>
                  <a:pt x="9532" y="3435"/>
                </a:cubicBezTo>
                <a:cubicBezTo>
                  <a:pt x="9422" y="3465"/>
                  <a:pt x="9363" y="3539"/>
                  <a:pt x="9372" y="3655"/>
                </a:cubicBezTo>
                <a:cubicBezTo>
                  <a:pt x="9380" y="3771"/>
                  <a:pt x="9448" y="3836"/>
                  <a:pt x="9561" y="3849"/>
                </a:cubicBezTo>
                <a:cubicBezTo>
                  <a:pt x="9592" y="3852"/>
                  <a:pt x="9624" y="3853"/>
                  <a:pt x="9656" y="3853"/>
                </a:cubicBezTo>
                <a:cubicBezTo>
                  <a:pt x="9672" y="3853"/>
                  <a:pt x="9688" y="3853"/>
                  <a:pt x="9703" y="3853"/>
                </a:cubicBezTo>
                <a:lnTo>
                  <a:pt x="12784" y="3853"/>
                </a:lnTo>
                <a:lnTo>
                  <a:pt x="12784" y="6833"/>
                </a:lnTo>
                <a:cubicBezTo>
                  <a:pt x="12768" y="6840"/>
                  <a:pt x="12759" y="6847"/>
                  <a:pt x="12751" y="6847"/>
                </a:cubicBezTo>
                <a:cubicBezTo>
                  <a:pt x="12172" y="6849"/>
                  <a:pt x="11593" y="6849"/>
                  <a:pt x="11013" y="6852"/>
                </a:cubicBezTo>
                <a:cubicBezTo>
                  <a:pt x="10921" y="6852"/>
                  <a:pt x="10922" y="6796"/>
                  <a:pt x="10915" y="6731"/>
                </a:cubicBezTo>
                <a:cubicBezTo>
                  <a:pt x="10857" y="6127"/>
                  <a:pt x="10648" y="5580"/>
                  <a:pt x="10295" y="5087"/>
                </a:cubicBezTo>
                <a:cubicBezTo>
                  <a:pt x="10226" y="4990"/>
                  <a:pt x="10152" y="4941"/>
                  <a:pt x="10078" y="4941"/>
                </a:cubicBezTo>
                <a:cubicBezTo>
                  <a:pt x="10039" y="4941"/>
                  <a:pt x="10000" y="4954"/>
                  <a:pt x="9962" y="4980"/>
                </a:cubicBezTo>
                <a:cubicBezTo>
                  <a:pt x="9850" y="5059"/>
                  <a:pt x="9843" y="5184"/>
                  <a:pt x="9945" y="5329"/>
                </a:cubicBezTo>
                <a:cubicBezTo>
                  <a:pt x="10430" y="6020"/>
                  <a:pt x="10599" y="6781"/>
                  <a:pt x="10458" y="7613"/>
                </a:cubicBezTo>
                <a:cubicBezTo>
                  <a:pt x="10222" y="9008"/>
                  <a:pt x="8922" y="10056"/>
                  <a:pt x="7534" y="10056"/>
                </a:cubicBezTo>
                <a:cubicBezTo>
                  <a:pt x="7388" y="10056"/>
                  <a:pt x="7240" y="10045"/>
                  <a:pt x="7093" y="10020"/>
                </a:cubicBezTo>
                <a:cubicBezTo>
                  <a:pt x="5494" y="9759"/>
                  <a:pt x="4425" y="8397"/>
                  <a:pt x="4556" y="6782"/>
                </a:cubicBezTo>
                <a:cubicBezTo>
                  <a:pt x="4680" y="5247"/>
                  <a:pt x="6032" y="4080"/>
                  <a:pt x="7522" y="4080"/>
                </a:cubicBezTo>
                <a:cubicBezTo>
                  <a:pt x="7727" y="4080"/>
                  <a:pt x="7935" y="4102"/>
                  <a:pt x="8142" y="4148"/>
                </a:cubicBezTo>
                <a:cubicBezTo>
                  <a:pt x="8555" y="4239"/>
                  <a:pt x="8933" y="4409"/>
                  <a:pt x="9276" y="4655"/>
                </a:cubicBezTo>
                <a:cubicBezTo>
                  <a:pt x="9335" y="4697"/>
                  <a:pt x="9394" y="4718"/>
                  <a:pt x="9447" y="4718"/>
                </a:cubicBezTo>
                <a:cubicBezTo>
                  <a:pt x="9514" y="4718"/>
                  <a:pt x="9572" y="4687"/>
                  <a:pt x="9612" y="4626"/>
                </a:cubicBezTo>
                <a:cubicBezTo>
                  <a:pt x="9685" y="4516"/>
                  <a:pt x="9650" y="4400"/>
                  <a:pt x="9512" y="4301"/>
                </a:cubicBezTo>
                <a:cubicBezTo>
                  <a:pt x="8919" y="3878"/>
                  <a:pt x="8269" y="3652"/>
                  <a:pt x="7571" y="3652"/>
                </a:cubicBezTo>
                <a:cubicBezTo>
                  <a:pt x="7413" y="3652"/>
                  <a:pt x="7252" y="3663"/>
                  <a:pt x="7089" y="3687"/>
                </a:cubicBezTo>
                <a:cubicBezTo>
                  <a:pt x="5793" y="3875"/>
                  <a:pt x="4858" y="4581"/>
                  <a:pt x="4368" y="5795"/>
                </a:cubicBezTo>
                <a:cubicBezTo>
                  <a:pt x="3873" y="7022"/>
                  <a:pt x="4075" y="8178"/>
                  <a:pt x="4884" y="9225"/>
                </a:cubicBezTo>
                <a:cubicBezTo>
                  <a:pt x="4909" y="9257"/>
                  <a:pt x="4934" y="9291"/>
                  <a:pt x="4941" y="9301"/>
                </a:cubicBezTo>
                <a:cubicBezTo>
                  <a:pt x="4648" y="9595"/>
                  <a:pt x="4364" y="9879"/>
                  <a:pt x="4078" y="10165"/>
                </a:cubicBezTo>
                <a:cubicBezTo>
                  <a:pt x="3964" y="10088"/>
                  <a:pt x="3863" y="10049"/>
                  <a:pt x="3767" y="10049"/>
                </a:cubicBezTo>
                <a:cubicBezTo>
                  <a:pt x="3644" y="10049"/>
                  <a:pt x="3528" y="10113"/>
                  <a:pt x="3397" y="10244"/>
                </a:cubicBezTo>
                <a:cubicBezTo>
                  <a:pt x="2373" y="11269"/>
                  <a:pt x="1350" y="12293"/>
                  <a:pt x="324" y="13315"/>
                </a:cubicBezTo>
                <a:cubicBezTo>
                  <a:pt x="183" y="13454"/>
                  <a:pt x="58" y="13599"/>
                  <a:pt x="1" y="13792"/>
                </a:cubicBezTo>
                <a:lnTo>
                  <a:pt x="1" y="14049"/>
                </a:lnTo>
                <a:cubicBezTo>
                  <a:pt x="11" y="14070"/>
                  <a:pt x="22" y="14090"/>
                  <a:pt x="30" y="14112"/>
                </a:cubicBezTo>
                <a:cubicBezTo>
                  <a:pt x="136" y="14419"/>
                  <a:pt x="396" y="14593"/>
                  <a:pt x="668" y="14593"/>
                </a:cubicBezTo>
                <a:cubicBezTo>
                  <a:pt x="837" y="14593"/>
                  <a:pt x="1010" y="14526"/>
                  <a:pt x="1153" y="14383"/>
                </a:cubicBezTo>
                <a:cubicBezTo>
                  <a:pt x="2238" y="13307"/>
                  <a:pt x="3316" y="12223"/>
                  <a:pt x="4397" y="11142"/>
                </a:cubicBezTo>
                <a:cubicBezTo>
                  <a:pt x="4510" y="11030"/>
                  <a:pt x="4559" y="10892"/>
                  <a:pt x="4527" y="10739"/>
                </a:cubicBezTo>
                <a:cubicBezTo>
                  <a:pt x="4508" y="10650"/>
                  <a:pt x="4458" y="10567"/>
                  <a:pt x="4434" y="10510"/>
                </a:cubicBezTo>
                <a:cubicBezTo>
                  <a:pt x="4723" y="10219"/>
                  <a:pt x="5006" y="9935"/>
                  <a:pt x="5293" y="9648"/>
                </a:cubicBezTo>
                <a:lnTo>
                  <a:pt x="5293" y="9648"/>
                </a:lnTo>
                <a:cubicBezTo>
                  <a:pt x="5295" y="9649"/>
                  <a:pt x="5305" y="9655"/>
                  <a:pt x="5314" y="9662"/>
                </a:cubicBezTo>
                <a:cubicBezTo>
                  <a:pt x="5970" y="10205"/>
                  <a:pt x="6702" y="10476"/>
                  <a:pt x="7508" y="10476"/>
                </a:cubicBezTo>
                <a:cubicBezTo>
                  <a:pt x="7698" y="10476"/>
                  <a:pt x="7892" y="10461"/>
                  <a:pt x="8090" y="10431"/>
                </a:cubicBezTo>
                <a:cubicBezTo>
                  <a:pt x="9547" y="10210"/>
                  <a:pt x="10780" y="8917"/>
                  <a:pt x="10908" y="7457"/>
                </a:cubicBezTo>
                <a:cubicBezTo>
                  <a:pt x="10921" y="7301"/>
                  <a:pt x="10975" y="7277"/>
                  <a:pt x="11113" y="7277"/>
                </a:cubicBezTo>
                <a:cubicBezTo>
                  <a:pt x="11607" y="7280"/>
                  <a:pt x="12100" y="7280"/>
                  <a:pt x="12594" y="7280"/>
                </a:cubicBezTo>
                <a:cubicBezTo>
                  <a:pt x="13088" y="7280"/>
                  <a:pt x="13582" y="7280"/>
                  <a:pt x="14076" y="7280"/>
                </a:cubicBezTo>
                <a:cubicBezTo>
                  <a:pt x="14126" y="7280"/>
                  <a:pt x="14176" y="7280"/>
                  <a:pt x="14226" y="7280"/>
                </a:cubicBezTo>
                <a:cubicBezTo>
                  <a:pt x="14275" y="7280"/>
                  <a:pt x="14325" y="7280"/>
                  <a:pt x="14374" y="7277"/>
                </a:cubicBezTo>
                <a:cubicBezTo>
                  <a:pt x="14502" y="7270"/>
                  <a:pt x="14585" y="7185"/>
                  <a:pt x="14588" y="7073"/>
                </a:cubicBezTo>
                <a:cubicBezTo>
                  <a:pt x="14591" y="6958"/>
                  <a:pt x="14512" y="6869"/>
                  <a:pt x="14385" y="6858"/>
                </a:cubicBezTo>
                <a:cubicBezTo>
                  <a:pt x="14356" y="6855"/>
                  <a:pt x="14326" y="6854"/>
                  <a:pt x="14296" y="6854"/>
                </a:cubicBezTo>
                <a:cubicBezTo>
                  <a:pt x="14245" y="6854"/>
                  <a:pt x="14191" y="6857"/>
                  <a:pt x="14132" y="6857"/>
                </a:cubicBezTo>
                <a:lnTo>
                  <a:pt x="14132" y="6671"/>
                </a:lnTo>
                <a:cubicBezTo>
                  <a:pt x="14132" y="5465"/>
                  <a:pt x="14135" y="4258"/>
                  <a:pt x="14130" y="3052"/>
                </a:cubicBezTo>
                <a:cubicBezTo>
                  <a:pt x="14128" y="2904"/>
                  <a:pt x="14144" y="2785"/>
                  <a:pt x="14286" y="2710"/>
                </a:cubicBezTo>
                <a:cubicBezTo>
                  <a:pt x="14318" y="2693"/>
                  <a:pt x="14342" y="2658"/>
                  <a:pt x="14367" y="2630"/>
                </a:cubicBezTo>
                <a:cubicBezTo>
                  <a:pt x="14640" y="2319"/>
                  <a:pt x="14665" y="1854"/>
                  <a:pt x="14428" y="1521"/>
                </a:cubicBezTo>
                <a:cubicBezTo>
                  <a:pt x="14109" y="1073"/>
                  <a:pt x="13789" y="624"/>
                  <a:pt x="13468" y="177"/>
                </a:cubicBezTo>
                <a:cubicBezTo>
                  <a:pt x="13421" y="114"/>
                  <a:pt x="13361" y="61"/>
                  <a:pt x="13307" y="1"/>
                </a:cubicBezTo>
                <a:cubicBezTo>
                  <a:pt x="11275" y="1"/>
                  <a:pt x="9242" y="1"/>
                  <a:pt x="7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6"/>
          <p:cNvSpPr/>
          <p:nvPr/>
        </p:nvSpPr>
        <p:spPr>
          <a:xfrm>
            <a:off x="7352122" y="1491824"/>
            <a:ext cx="95783" cy="122734"/>
          </a:xfrm>
          <a:custGeom>
            <a:rect b="b" l="l" r="r" t="t"/>
            <a:pathLst>
              <a:path extrusionOk="0" h="4085" w="3188">
                <a:moveTo>
                  <a:pt x="1585" y="448"/>
                </a:moveTo>
                <a:cubicBezTo>
                  <a:pt x="1639" y="448"/>
                  <a:pt x="1695" y="460"/>
                  <a:pt x="1733" y="483"/>
                </a:cubicBezTo>
                <a:cubicBezTo>
                  <a:pt x="1886" y="580"/>
                  <a:pt x="1830" y="749"/>
                  <a:pt x="1834" y="903"/>
                </a:cubicBezTo>
                <a:lnTo>
                  <a:pt x="1354" y="903"/>
                </a:lnTo>
                <a:cubicBezTo>
                  <a:pt x="1356" y="737"/>
                  <a:pt x="1298" y="560"/>
                  <a:pt x="1472" y="470"/>
                </a:cubicBezTo>
                <a:cubicBezTo>
                  <a:pt x="1502" y="455"/>
                  <a:pt x="1543" y="448"/>
                  <a:pt x="1585" y="448"/>
                </a:cubicBezTo>
                <a:close/>
                <a:moveTo>
                  <a:pt x="824" y="1335"/>
                </a:moveTo>
                <a:cubicBezTo>
                  <a:pt x="902" y="1335"/>
                  <a:pt x="935" y="1378"/>
                  <a:pt x="923" y="1472"/>
                </a:cubicBezTo>
                <a:cubicBezTo>
                  <a:pt x="919" y="1505"/>
                  <a:pt x="921" y="1538"/>
                  <a:pt x="924" y="1572"/>
                </a:cubicBezTo>
                <a:cubicBezTo>
                  <a:pt x="934" y="1713"/>
                  <a:pt x="1010" y="1791"/>
                  <a:pt x="1134" y="1793"/>
                </a:cubicBezTo>
                <a:cubicBezTo>
                  <a:pt x="1135" y="1793"/>
                  <a:pt x="1136" y="1793"/>
                  <a:pt x="1137" y="1793"/>
                </a:cubicBezTo>
                <a:cubicBezTo>
                  <a:pt x="1259" y="1793"/>
                  <a:pt x="1338" y="1714"/>
                  <a:pt x="1347" y="1576"/>
                </a:cubicBezTo>
                <a:cubicBezTo>
                  <a:pt x="1352" y="1506"/>
                  <a:pt x="1347" y="1436"/>
                  <a:pt x="1347" y="1352"/>
                </a:cubicBezTo>
                <a:lnTo>
                  <a:pt x="1824" y="1352"/>
                </a:lnTo>
                <a:cubicBezTo>
                  <a:pt x="1871" y="1514"/>
                  <a:pt x="1756" y="1786"/>
                  <a:pt x="2048" y="1786"/>
                </a:cubicBezTo>
                <a:cubicBezTo>
                  <a:pt x="2050" y="1786"/>
                  <a:pt x="2051" y="1786"/>
                  <a:pt x="2053" y="1786"/>
                </a:cubicBezTo>
                <a:cubicBezTo>
                  <a:pt x="2337" y="1783"/>
                  <a:pt x="2239" y="1523"/>
                  <a:pt x="2275" y="1350"/>
                </a:cubicBezTo>
                <a:lnTo>
                  <a:pt x="2539" y="1350"/>
                </a:lnTo>
                <a:cubicBezTo>
                  <a:pt x="2603" y="2113"/>
                  <a:pt x="2666" y="2872"/>
                  <a:pt x="2730" y="3644"/>
                </a:cubicBezTo>
                <a:lnTo>
                  <a:pt x="456" y="3644"/>
                </a:lnTo>
                <a:cubicBezTo>
                  <a:pt x="521" y="2871"/>
                  <a:pt x="584" y="2112"/>
                  <a:pt x="647" y="1346"/>
                </a:cubicBezTo>
                <a:cubicBezTo>
                  <a:pt x="702" y="1343"/>
                  <a:pt x="746" y="1344"/>
                  <a:pt x="787" y="1337"/>
                </a:cubicBezTo>
                <a:cubicBezTo>
                  <a:pt x="800" y="1336"/>
                  <a:pt x="812" y="1335"/>
                  <a:pt x="824" y="1335"/>
                </a:cubicBezTo>
                <a:close/>
                <a:moveTo>
                  <a:pt x="1586" y="1"/>
                </a:moveTo>
                <a:cubicBezTo>
                  <a:pt x="1420" y="1"/>
                  <a:pt x="1273" y="61"/>
                  <a:pt x="1145" y="172"/>
                </a:cubicBezTo>
                <a:cubicBezTo>
                  <a:pt x="924" y="366"/>
                  <a:pt x="913" y="626"/>
                  <a:pt x="923" y="912"/>
                </a:cubicBezTo>
                <a:cubicBezTo>
                  <a:pt x="846" y="912"/>
                  <a:pt x="774" y="911"/>
                  <a:pt x="705" y="911"/>
                </a:cubicBezTo>
                <a:cubicBezTo>
                  <a:pt x="637" y="911"/>
                  <a:pt x="571" y="912"/>
                  <a:pt x="505" y="913"/>
                </a:cubicBezTo>
                <a:cubicBezTo>
                  <a:pt x="317" y="916"/>
                  <a:pt x="248" y="978"/>
                  <a:pt x="231" y="1167"/>
                </a:cubicBezTo>
                <a:cubicBezTo>
                  <a:pt x="158" y="2051"/>
                  <a:pt x="85" y="2936"/>
                  <a:pt x="13" y="3820"/>
                </a:cubicBezTo>
                <a:cubicBezTo>
                  <a:pt x="1" y="3988"/>
                  <a:pt x="81" y="4081"/>
                  <a:pt x="254" y="4083"/>
                </a:cubicBezTo>
                <a:cubicBezTo>
                  <a:pt x="700" y="4084"/>
                  <a:pt x="1146" y="4085"/>
                  <a:pt x="1592" y="4085"/>
                </a:cubicBezTo>
                <a:cubicBezTo>
                  <a:pt x="2039" y="4085"/>
                  <a:pt x="2485" y="4084"/>
                  <a:pt x="2930" y="4083"/>
                </a:cubicBezTo>
                <a:cubicBezTo>
                  <a:pt x="3110" y="4081"/>
                  <a:pt x="3187" y="3987"/>
                  <a:pt x="3172" y="3807"/>
                </a:cubicBezTo>
                <a:cubicBezTo>
                  <a:pt x="3100" y="2933"/>
                  <a:pt x="3028" y="2057"/>
                  <a:pt x="2957" y="1183"/>
                </a:cubicBezTo>
                <a:cubicBezTo>
                  <a:pt x="2940" y="979"/>
                  <a:pt x="2872" y="914"/>
                  <a:pt x="2669" y="912"/>
                </a:cubicBezTo>
                <a:cubicBezTo>
                  <a:pt x="2625" y="911"/>
                  <a:pt x="2581" y="911"/>
                  <a:pt x="2540" y="911"/>
                </a:cubicBezTo>
                <a:cubicBezTo>
                  <a:pt x="2456" y="911"/>
                  <a:pt x="2379" y="912"/>
                  <a:pt x="2323" y="912"/>
                </a:cubicBezTo>
                <a:cubicBezTo>
                  <a:pt x="2254" y="680"/>
                  <a:pt x="2222" y="465"/>
                  <a:pt x="2129" y="283"/>
                </a:cubicBezTo>
                <a:cubicBezTo>
                  <a:pt x="2025" y="81"/>
                  <a:pt x="1813" y="2"/>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66"/>
          <p:cNvGrpSpPr/>
          <p:nvPr/>
        </p:nvGrpSpPr>
        <p:grpSpPr>
          <a:xfrm>
            <a:off x="6367217" y="1347698"/>
            <a:ext cx="438357" cy="438387"/>
            <a:chOff x="6367217" y="1347698"/>
            <a:chExt cx="438357" cy="438387"/>
          </a:xfrm>
        </p:grpSpPr>
        <p:sp>
          <p:nvSpPr>
            <p:cNvPr id="1617" name="Google Shape;1617;p66"/>
            <p:cNvSpPr/>
            <p:nvPr/>
          </p:nvSpPr>
          <p:spPr>
            <a:xfrm>
              <a:off x="6367217" y="1347698"/>
              <a:ext cx="356093" cy="314932"/>
            </a:xfrm>
            <a:custGeom>
              <a:rect b="b" l="l" r="r" t="t"/>
              <a:pathLst>
                <a:path extrusionOk="0" h="10482" w="11852">
                  <a:moveTo>
                    <a:pt x="944" y="428"/>
                  </a:moveTo>
                  <a:cubicBezTo>
                    <a:pt x="963" y="428"/>
                    <a:pt x="982" y="428"/>
                    <a:pt x="1002" y="428"/>
                  </a:cubicBezTo>
                  <a:lnTo>
                    <a:pt x="10842" y="428"/>
                  </a:lnTo>
                  <a:cubicBezTo>
                    <a:pt x="11251" y="428"/>
                    <a:pt x="11423" y="599"/>
                    <a:pt x="11423" y="1005"/>
                  </a:cubicBezTo>
                  <a:cubicBezTo>
                    <a:pt x="11423" y="1271"/>
                    <a:pt x="11423" y="1537"/>
                    <a:pt x="11423" y="1814"/>
                  </a:cubicBezTo>
                  <a:lnTo>
                    <a:pt x="429" y="1814"/>
                  </a:lnTo>
                  <a:cubicBezTo>
                    <a:pt x="429" y="1489"/>
                    <a:pt x="421" y="1171"/>
                    <a:pt x="432" y="855"/>
                  </a:cubicBezTo>
                  <a:cubicBezTo>
                    <a:pt x="441" y="629"/>
                    <a:pt x="633" y="450"/>
                    <a:pt x="860" y="431"/>
                  </a:cubicBezTo>
                  <a:cubicBezTo>
                    <a:pt x="887" y="428"/>
                    <a:pt x="916" y="428"/>
                    <a:pt x="944" y="428"/>
                  </a:cubicBezTo>
                  <a:close/>
                  <a:moveTo>
                    <a:pt x="742" y="0"/>
                  </a:moveTo>
                  <a:cubicBezTo>
                    <a:pt x="734" y="8"/>
                    <a:pt x="727" y="16"/>
                    <a:pt x="719" y="19"/>
                  </a:cubicBezTo>
                  <a:cubicBezTo>
                    <a:pt x="216" y="178"/>
                    <a:pt x="1" y="470"/>
                    <a:pt x="1" y="993"/>
                  </a:cubicBezTo>
                  <a:cubicBezTo>
                    <a:pt x="1" y="3828"/>
                    <a:pt x="1" y="6662"/>
                    <a:pt x="1" y="9497"/>
                  </a:cubicBezTo>
                  <a:cubicBezTo>
                    <a:pt x="1" y="10102"/>
                    <a:pt x="372" y="10479"/>
                    <a:pt x="972" y="10481"/>
                  </a:cubicBezTo>
                  <a:cubicBezTo>
                    <a:pt x="1436" y="10481"/>
                    <a:pt x="1900" y="10481"/>
                    <a:pt x="2364" y="10481"/>
                  </a:cubicBezTo>
                  <a:cubicBezTo>
                    <a:pt x="3291" y="10481"/>
                    <a:pt x="4218" y="10481"/>
                    <a:pt x="5145" y="10481"/>
                  </a:cubicBezTo>
                  <a:cubicBezTo>
                    <a:pt x="5193" y="10481"/>
                    <a:pt x="5242" y="10481"/>
                    <a:pt x="5287" y="10469"/>
                  </a:cubicBezTo>
                  <a:cubicBezTo>
                    <a:pt x="5397" y="10440"/>
                    <a:pt x="5456" y="10364"/>
                    <a:pt x="5447" y="10249"/>
                  </a:cubicBezTo>
                  <a:cubicBezTo>
                    <a:pt x="5439" y="10133"/>
                    <a:pt x="5372" y="10067"/>
                    <a:pt x="5256" y="10056"/>
                  </a:cubicBezTo>
                  <a:cubicBezTo>
                    <a:pt x="5228" y="10053"/>
                    <a:pt x="5200" y="10053"/>
                    <a:pt x="5172" y="10053"/>
                  </a:cubicBezTo>
                  <a:cubicBezTo>
                    <a:pt x="5153" y="10053"/>
                    <a:pt x="5133" y="10053"/>
                    <a:pt x="5114" y="10053"/>
                  </a:cubicBezTo>
                  <a:cubicBezTo>
                    <a:pt x="4197" y="10053"/>
                    <a:pt x="3279" y="10054"/>
                    <a:pt x="2361" y="10054"/>
                  </a:cubicBezTo>
                  <a:cubicBezTo>
                    <a:pt x="1902" y="10054"/>
                    <a:pt x="1442" y="10054"/>
                    <a:pt x="983" y="10053"/>
                  </a:cubicBezTo>
                  <a:cubicBezTo>
                    <a:pt x="612" y="10053"/>
                    <a:pt x="428" y="9870"/>
                    <a:pt x="428" y="9505"/>
                  </a:cubicBezTo>
                  <a:cubicBezTo>
                    <a:pt x="428" y="7141"/>
                    <a:pt x="428" y="4777"/>
                    <a:pt x="428" y="2412"/>
                  </a:cubicBezTo>
                  <a:lnTo>
                    <a:pt x="428" y="2263"/>
                  </a:lnTo>
                  <a:lnTo>
                    <a:pt x="11423" y="2263"/>
                  </a:lnTo>
                  <a:lnTo>
                    <a:pt x="11423" y="2441"/>
                  </a:lnTo>
                  <a:cubicBezTo>
                    <a:pt x="11423" y="4396"/>
                    <a:pt x="11423" y="6352"/>
                    <a:pt x="11423" y="8309"/>
                  </a:cubicBezTo>
                  <a:cubicBezTo>
                    <a:pt x="11423" y="8361"/>
                    <a:pt x="11420" y="8414"/>
                    <a:pt x="11427" y="8465"/>
                  </a:cubicBezTo>
                  <a:cubicBezTo>
                    <a:pt x="11441" y="8573"/>
                    <a:pt x="11508" y="8636"/>
                    <a:pt x="11615" y="8646"/>
                  </a:cubicBezTo>
                  <a:cubicBezTo>
                    <a:pt x="11624" y="8647"/>
                    <a:pt x="11633" y="8648"/>
                    <a:pt x="11642" y="8648"/>
                  </a:cubicBezTo>
                  <a:cubicBezTo>
                    <a:pt x="11729" y="8648"/>
                    <a:pt x="11798" y="8602"/>
                    <a:pt x="11827" y="8514"/>
                  </a:cubicBezTo>
                  <a:cubicBezTo>
                    <a:pt x="11847" y="8458"/>
                    <a:pt x="11850" y="8395"/>
                    <a:pt x="11850" y="8333"/>
                  </a:cubicBezTo>
                  <a:cubicBezTo>
                    <a:pt x="11851" y="7065"/>
                    <a:pt x="11850" y="5797"/>
                    <a:pt x="11850" y="4531"/>
                  </a:cubicBezTo>
                  <a:cubicBezTo>
                    <a:pt x="11850" y="3339"/>
                    <a:pt x="11850" y="2147"/>
                    <a:pt x="11850" y="955"/>
                  </a:cubicBezTo>
                  <a:cubicBezTo>
                    <a:pt x="11850" y="588"/>
                    <a:pt x="11706" y="301"/>
                    <a:pt x="11385" y="116"/>
                  </a:cubicBezTo>
                  <a:cubicBezTo>
                    <a:pt x="11300" y="68"/>
                    <a:pt x="11203" y="38"/>
                    <a:pt x="11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a:off x="6543250" y="1526045"/>
              <a:ext cx="262323" cy="260039"/>
            </a:xfrm>
            <a:custGeom>
              <a:rect b="b" l="l" r="r" t="t"/>
              <a:pathLst>
                <a:path extrusionOk="0" h="8655" w="8731">
                  <a:moveTo>
                    <a:pt x="8295" y="3641"/>
                  </a:moveTo>
                  <a:lnTo>
                    <a:pt x="8295" y="4106"/>
                  </a:lnTo>
                  <a:lnTo>
                    <a:pt x="5084" y="4106"/>
                  </a:lnTo>
                  <a:lnTo>
                    <a:pt x="5084" y="3641"/>
                  </a:lnTo>
                  <a:close/>
                  <a:moveTo>
                    <a:pt x="4643" y="437"/>
                  </a:moveTo>
                  <a:lnTo>
                    <a:pt x="4643" y="4107"/>
                  </a:lnTo>
                  <a:lnTo>
                    <a:pt x="4172" y="4107"/>
                  </a:lnTo>
                  <a:lnTo>
                    <a:pt x="4172" y="437"/>
                  </a:lnTo>
                  <a:close/>
                  <a:moveTo>
                    <a:pt x="8046" y="4554"/>
                  </a:moveTo>
                  <a:cubicBezTo>
                    <a:pt x="8006" y="4925"/>
                    <a:pt x="7969" y="5288"/>
                    <a:pt x="7928" y="5651"/>
                  </a:cubicBezTo>
                  <a:cubicBezTo>
                    <a:pt x="7855" y="6296"/>
                    <a:pt x="7783" y="6942"/>
                    <a:pt x="7708" y="7588"/>
                  </a:cubicBezTo>
                  <a:cubicBezTo>
                    <a:pt x="7664" y="7971"/>
                    <a:pt x="7382" y="8224"/>
                    <a:pt x="6997" y="8224"/>
                  </a:cubicBezTo>
                  <a:cubicBezTo>
                    <a:pt x="6134" y="8225"/>
                    <a:pt x="5270" y="8225"/>
                    <a:pt x="4406" y="8225"/>
                  </a:cubicBezTo>
                  <a:cubicBezTo>
                    <a:pt x="3542" y="8225"/>
                    <a:pt x="2679" y="8225"/>
                    <a:pt x="1815" y="8224"/>
                  </a:cubicBezTo>
                  <a:cubicBezTo>
                    <a:pt x="1445" y="8224"/>
                    <a:pt x="1153" y="7994"/>
                    <a:pt x="1109" y="7631"/>
                  </a:cubicBezTo>
                  <a:cubicBezTo>
                    <a:pt x="984" y="6611"/>
                    <a:pt x="877" y="5587"/>
                    <a:pt x="762" y="4554"/>
                  </a:cubicBezTo>
                  <a:close/>
                  <a:moveTo>
                    <a:pt x="4464" y="0"/>
                  </a:moveTo>
                  <a:cubicBezTo>
                    <a:pt x="4401" y="0"/>
                    <a:pt x="4338" y="1"/>
                    <a:pt x="4275" y="2"/>
                  </a:cubicBezTo>
                  <a:cubicBezTo>
                    <a:pt x="3898" y="3"/>
                    <a:pt x="3736" y="163"/>
                    <a:pt x="3736" y="539"/>
                  </a:cubicBezTo>
                  <a:cubicBezTo>
                    <a:pt x="3736" y="1673"/>
                    <a:pt x="3736" y="2809"/>
                    <a:pt x="3736" y="3943"/>
                  </a:cubicBezTo>
                  <a:lnTo>
                    <a:pt x="3736" y="4110"/>
                  </a:lnTo>
                  <a:lnTo>
                    <a:pt x="516" y="4110"/>
                  </a:lnTo>
                  <a:lnTo>
                    <a:pt x="516" y="3631"/>
                  </a:lnTo>
                  <a:lnTo>
                    <a:pt x="1293" y="3631"/>
                  </a:lnTo>
                  <a:cubicBezTo>
                    <a:pt x="1670" y="3631"/>
                    <a:pt x="2047" y="3632"/>
                    <a:pt x="2423" y="3632"/>
                  </a:cubicBezTo>
                  <a:cubicBezTo>
                    <a:pt x="2612" y="3632"/>
                    <a:pt x="2800" y="3631"/>
                    <a:pt x="2989" y="3631"/>
                  </a:cubicBezTo>
                  <a:cubicBezTo>
                    <a:pt x="3152" y="3629"/>
                    <a:pt x="3250" y="3540"/>
                    <a:pt x="3246" y="3409"/>
                  </a:cubicBezTo>
                  <a:cubicBezTo>
                    <a:pt x="3243" y="3281"/>
                    <a:pt x="3152" y="3205"/>
                    <a:pt x="2990" y="3205"/>
                  </a:cubicBezTo>
                  <a:cubicBezTo>
                    <a:pt x="2612" y="3204"/>
                    <a:pt x="2235" y="3203"/>
                    <a:pt x="1857" y="3203"/>
                  </a:cubicBezTo>
                  <a:cubicBezTo>
                    <a:pt x="1418" y="3203"/>
                    <a:pt x="979" y="3205"/>
                    <a:pt x="540" y="3209"/>
                  </a:cubicBezTo>
                  <a:cubicBezTo>
                    <a:pt x="436" y="3211"/>
                    <a:pt x="314" y="3256"/>
                    <a:pt x="232" y="3322"/>
                  </a:cubicBezTo>
                  <a:cubicBezTo>
                    <a:pt x="7" y="3503"/>
                    <a:pt x="0" y="4230"/>
                    <a:pt x="222" y="4415"/>
                  </a:cubicBezTo>
                  <a:cubicBezTo>
                    <a:pt x="317" y="4492"/>
                    <a:pt x="338" y="4578"/>
                    <a:pt x="349" y="4681"/>
                  </a:cubicBezTo>
                  <a:cubicBezTo>
                    <a:pt x="456" y="5658"/>
                    <a:pt x="562" y="6635"/>
                    <a:pt x="671" y="7610"/>
                  </a:cubicBezTo>
                  <a:cubicBezTo>
                    <a:pt x="737" y="8216"/>
                    <a:pt x="1198" y="8650"/>
                    <a:pt x="1791" y="8652"/>
                  </a:cubicBezTo>
                  <a:cubicBezTo>
                    <a:pt x="2662" y="8654"/>
                    <a:pt x="3534" y="8655"/>
                    <a:pt x="4405" y="8655"/>
                  </a:cubicBezTo>
                  <a:cubicBezTo>
                    <a:pt x="5277" y="8655"/>
                    <a:pt x="6148" y="8654"/>
                    <a:pt x="7020" y="8652"/>
                  </a:cubicBezTo>
                  <a:cubicBezTo>
                    <a:pt x="7604" y="8650"/>
                    <a:pt x="8070" y="8217"/>
                    <a:pt x="8134" y="7638"/>
                  </a:cubicBezTo>
                  <a:cubicBezTo>
                    <a:pt x="8247" y="6619"/>
                    <a:pt x="8361" y="5600"/>
                    <a:pt x="8476" y="4582"/>
                  </a:cubicBezTo>
                  <a:cubicBezTo>
                    <a:pt x="8479" y="4547"/>
                    <a:pt x="8493" y="4509"/>
                    <a:pt x="8514" y="4481"/>
                  </a:cubicBezTo>
                  <a:cubicBezTo>
                    <a:pt x="8583" y="4388"/>
                    <a:pt x="8657" y="4299"/>
                    <a:pt x="8730" y="4209"/>
                  </a:cubicBezTo>
                  <a:cubicBezTo>
                    <a:pt x="8730" y="3979"/>
                    <a:pt x="8730" y="3752"/>
                    <a:pt x="8730" y="3525"/>
                  </a:cubicBezTo>
                  <a:cubicBezTo>
                    <a:pt x="8616" y="3280"/>
                    <a:pt x="8424" y="3199"/>
                    <a:pt x="8158" y="3199"/>
                  </a:cubicBezTo>
                  <a:cubicBezTo>
                    <a:pt x="8154" y="3199"/>
                    <a:pt x="8149" y="3199"/>
                    <a:pt x="8144" y="3199"/>
                  </a:cubicBezTo>
                  <a:cubicBezTo>
                    <a:pt x="7732" y="3205"/>
                    <a:pt x="7319" y="3206"/>
                    <a:pt x="6906" y="3206"/>
                  </a:cubicBezTo>
                  <a:cubicBezTo>
                    <a:pt x="6355" y="3206"/>
                    <a:pt x="5804" y="3204"/>
                    <a:pt x="5253" y="3204"/>
                  </a:cubicBezTo>
                  <a:lnTo>
                    <a:pt x="5077" y="3204"/>
                  </a:lnTo>
                  <a:lnTo>
                    <a:pt x="5077" y="3026"/>
                  </a:lnTo>
                  <a:cubicBezTo>
                    <a:pt x="5077" y="2182"/>
                    <a:pt x="5079" y="1337"/>
                    <a:pt x="5077" y="491"/>
                  </a:cubicBezTo>
                  <a:cubicBezTo>
                    <a:pt x="5076" y="191"/>
                    <a:pt x="4900" y="12"/>
                    <a:pt x="4602" y="2"/>
                  </a:cubicBezTo>
                  <a:cubicBezTo>
                    <a:pt x="4556" y="0"/>
                    <a:pt x="4510" y="0"/>
                    <a:pt x="4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6462970" y="1443602"/>
              <a:ext cx="95543" cy="40411"/>
            </a:xfrm>
            <a:custGeom>
              <a:rect b="b" l="l" r="r" t="t"/>
              <a:pathLst>
                <a:path extrusionOk="0" h="1345" w="3180">
                  <a:moveTo>
                    <a:pt x="1596" y="430"/>
                  </a:moveTo>
                  <a:cubicBezTo>
                    <a:pt x="1891" y="430"/>
                    <a:pt x="2185" y="431"/>
                    <a:pt x="2480" y="432"/>
                  </a:cubicBezTo>
                  <a:cubicBezTo>
                    <a:pt x="2648" y="433"/>
                    <a:pt x="2750" y="535"/>
                    <a:pt x="2748" y="681"/>
                  </a:cubicBezTo>
                  <a:cubicBezTo>
                    <a:pt x="2745" y="828"/>
                    <a:pt x="2646" y="916"/>
                    <a:pt x="2470" y="916"/>
                  </a:cubicBezTo>
                  <a:cubicBezTo>
                    <a:pt x="2325" y="917"/>
                    <a:pt x="2180" y="917"/>
                    <a:pt x="2036" y="917"/>
                  </a:cubicBezTo>
                  <a:cubicBezTo>
                    <a:pt x="1891" y="917"/>
                    <a:pt x="1746" y="917"/>
                    <a:pt x="1601" y="917"/>
                  </a:cubicBezTo>
                  <a:cubicBezTo>
                    <a:pt x="1454" y="917"/>
                    <a:pt x="1306" y="917"/>
                    <a:pt x="1159" y="917"/>
                  </a:cubicBezTo>
                  <a:cubicBezTo>
                    <a:pt x="1012" y="917"/>
                    <a:pt x="865" y="917"/>
                    <a:pt x="717" y="916"/>
                  </a:cubicBezTo>
                  <a:cubicBezTo>
                    <a:pt x="548" y="916"/>
                    <a:pt x="440" y="820"/>
                    <a:pt x="439" y="678"/>
                  </a:cubicBezTo>
                  <a:cubicBezTo>
                    <a:pt x="437" y="538"/>
                    <a:pt x="548" y="433"/>
                    <a:pt x="713" y="432"/>
                  </a:cubicBezTo>
                  <a:cubicBezTo>
                    <a:pt x="1007" y="431"/>
                    <a:pt x="1302" y="430"/>
                    <a:pt x="1596" y="430"/>
                  </a:cubicBezTo>
                  <a:close/>
                  <a:moveTo>
                    <a:pt x="1550" y="0"/>
                  </a:moveTo>
                  <a:cubicBezTo>
                    <a:pt x="1261" y="0"/>
                    <a:pt x="971" y="2"/>
                    <a:pt x="682" y="6"/>
                  </a:cubicBezTo>
                  <a:cubicBezTo>
                    <a:pt x="295" y="12"/>
                    <a:pt x="0" y="322"/>
                    <a:pt x="10" y="691"/>
                  </a:cubicBezTo>
                  <a:cubicBezTo>
                    <a:pt x="20" y="1060"/>
                    <a:pt x="311" y="1340"/>
                    <a:pt x="696" y="1343"/>
                  </a:cubicBezTo>
                  <a:cubicBezTo>
                    <a:pt x="845" y="1344"/>
                    <a:pt x="994" y="1345"/>
                    <a:pt x="1144" y="1345"/>
                  </a:cubicBezTo>
                  <a:cubicBezTo>
                    <a:pt x="1293" y="1345"/>
                    <a:pt x="1442" y="1344"/>
                    <a:pt x="1591" y="1344"/>
                  </a:cubicBezTo>
                  <a:cubicBezTo>
                    <a:pt x="1741" y="1344"/>
                    <a:pt x="1890" y="1345"/>
                    <a:pt x="2040" y="1345"/>
                  </a:cubicBezTo>
                  <a:cubicBezTo>
                    <a:pt x="2189" y="1345"/>
                    <a:pt x="2338" y="1344"/>
                    <a:pt x="2488" y="1343"/>
                  </a:cubicBezTo>
                  <a:cubicBezTo>
                    <a:pt x="2883" y="1340"/>
                    <a:pt x="3173" y="1060"/>
                    <a:pt x="3177" y="684"/>
                  </a:cubicBezTo>
                  <a:cubicBezTo>
                    <a:pt x="3180" y="306"/>
                    <a:pt x="2896" y="10"/>
                    <a:pt x="2502" y="6"/>
                  </a:cubicBezTo>
                  <a:cubicBezTo>
                    <a:pt x="2185" y="3"/>
                    <a:pt x="1868" y="0"/>
                    <a:pt x="1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6463211" y="1498494"/>
              <a:ext cx="95483" cy="40441"/>
            </a:xfrm>
            <a:custGeom>
              <a:rect b="b" l="l" r="r" t="t"/>
              <a:pathLst>
                <a:path extrusionOk="0" h="1346" w="3178">
                  <a:moveTo>
                    <a:pt x="1586" y="430"/>
                  </a:moveTo>
                  <a:cubicBezTo>
                    <a:pt x="1876" y="430"/>
                    <a:pt x="2165" y="431"/>
                    <a:pt x="2455" y="432"/>
                  </a:cubicBezTo>
                  <a:cubicBezTo>
                    <a:pt x="2638" y="432"/>
                    <a:pt x="2742" y="529"/>
                    <a:pt x="2740" y="680"/>
                  </a:cubicBezTo>
                  <a:cubicBezTo>
                    <a:pt x="2737" y="830"/>
                    <a:pt x="2636" y="916"/>
                    <a:pt x="2449" y="917"/>
                  </a:cubicBezTo>
                  <a:cubicBezTo>
                    <a:pt x="2353" y="918"/>
                    <a:pt x="2256" y="918"/>
                    <a:pt x="2160" y="918"/>
                  </a:cubicBezTo>
                  <a:cubicBezTo>
                    <a:pt x="1967" y="918"/>
                    <a:pt x="1774" y="917"/>
                    <a:pt x="1581" y="917"/>
                  </a:cubicBezTo>
                  <a:cubicBezTo>
                    <a:pt x="1390" y="917"/>
                    <a:pt x="1200" y="918"/>
                    <a:pt x="1010" y="918"/>
                  </a:cubicBezTo>
                  <a:cubicBezTo>
                    <a:pt x="915" y="918"/>
                    <a:pt x="821" y="918"/>
                    <a:pt x="726" y="917"/>
                  </a:cubicBezTo>
                  <a:cubicBezTo>
                    <a:pt x="542" y="916"/>
                    <a:pt x="434" y="826"/>
                    <a:pt x="431" y="680"/>
                  </a:cubicBezTo>
                  <a:cubicBezTo>
                    <a:pt x="428" y="535"/>
                    <a:pt x="540" y="432"/>
                    <a:pt x="718" y="432"/>
                  </a:cubicBezTo>
                  <a:cubicBezTo>
                    <a:pt x="1007" y="431"/>
                    <a:pt x="1297" y="430"/>
                    <a:pt x="1586" y="430"/>
                  </a:cubicBezTo>
                  <a:close/>
                  <a:moveTo>
                    <a:pt x="1588" y="0"/>
                  </a:moveTo>
                  <a:cubicBezTo>
                    <a:pt x="1287" y="0"/>
                    <a:pt x="986" y="2"/>
                    <a:pt x="685" y="6"/>
                  </a:cubicBezTo>
                  <a:cubicBezTo>
                    <a:pt x="292" y="12"/>
                    <a:pt x="1" y="310"/>
                    <a:pt x="2" y="680"/>
                  </a:cubicBezTo>
                  <a:cubicBezTo>
                    <a:pt x="3" y="1058"/>
                    <a:pt x="300" y="1340"/>
                    <a:pt x="705" y="1345"/>
                  </a:cubicBezTo>
                  <a:cubicBezTo>
                    <a:pt x="803" y="1345"/>
                    <a:pt x="901" y="1346"/>
                    <a:pt x="999" y="1346"/>
                  </a:cubicBezTo>
                  <a:cubicBezTo>
                    <a:pt x="1194" y="1346"/>
                    <a:pt x="1390" y="1345"/>
                    <a:pt x="1586" y="1345"/>
                  </a:cubicBezTo>
                  <a:cubicBezTo>
                    <a:pt x="1782" y="1345"/>
                    <a:pt x="1978" y="1346"/>
                    <a:pt x="2174" y="1346"/>
                  </a:cubicBezTo>
                  <a:cubicBezTo>
                    <a:pt x="2272" y="1346"/>
                    <a:pt x="2370" y="1345"/>
                    <a:pt x="2469" y="1345"/>
                  </a:cubicBezTo>
                  <a:cubicBezTo>
                    <a:pt x="2871" y="1342"/>
                    <a:pt x="3159" y="1072"/>
                    <a:pt x="3169" y="695"/>
                  </a:cubicBezTo>
                  <a:cubicBezTo>
                    <a:pt x="3177" y="311"/>
                    <a:pt x="2895" y="13"/>
                    <a:pt x="2491" y="6"/>
                  </a:cubicBezTo>
                  <a:cubicBezTo>
                    <a:pt x="2190" y="2"/>
                    <a:pt x="1889"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6462129" y="1553506"/>
              <a:ext cx="97706" cy="40471"/>
            </a:xfrm>
            <a:custGeom>
              <a:rect b="b" l="l" r="r" t="t"/>
              <a:pathLst>
                <a:path extrusionOk="0" h="1347" w="3252">
                  <a:moveTo>
                    <a:pt x="1701" y="429"/>
                  </a:moveTo>
                  <a:cubicBezTo>
                    <a:pt x="1979" y="429"/>
                    <a:pt x="2257" y="430"/>
                    <a:pt x="2534" y="433"/>
                  </a:cubicBezTo>
                  <a:cubicBezTo>
                    <a:pt x="2688" y="434"/>
                    <a:pt x="2778" y="538"/>
                    <a:pt x="2776" y="677"/>
                  </a:cubicBezTo>
                  <a:cubicBezTo>
                    <a:pt x="2773" y="814"/>
                    <a:pt x="2681" y="911"/>
                    <a:pt x="2527" y="914"/>
                  </a:cubicBezTo>
                  <a:cubicBezTo>
                    <a:pt x="2405" y="916"/>
                    <a:pt x="2284" y="916"/>
                    <a:pt x="2162" y="916"/>
                  </a:cubicBezTo>
                  <a:cubicBezTo>
                    <a:pt x="1979" y="916"/>
                    <a:pt x="1797" y="915"/>
                    <a:pt x="1615" y="915"/>
                  </a:cubicBezTo>
                  <a:lnTo>
                    <a:pt x="1615" y="916"/>
                  </a:lnTo>
                  <a:cubicBezTo>
                    <a:pt x="1439" y="916"/>
                    <a:pt x="1262" y="918"/>
                    <a:pt x="1085" y="918"/>
                  </a:cubicBezTo>
                  <a:cubicBezTo>
                    <a:pt x="968" y="918"/>
                    <a:pt x="850" y="917"/>
                    <a:pt x="732" y="915"/>
                  </a:cubicBezTo>
                  <a:cubicBezTo>
                    <a:pt x="526" y="909"/>
                    <a:pt x="399" y="727"/>
                    <a:pt x="499" y="569"/>
                  </a:cubicBezTo>
                  <a:cubicBezTo>
                    <a:pt x="540" y="504"/>
                    <a:pt x="638" y="438"/>
                    <a:pt x="713" y="437"/>
                  </a:cubicBezTo>
                  <a:cubicBezTo>
                    <a:pt x="1042" y="431"/>
                    <a:pt x="1372" y="429"/>
                    <a:pt x="1701" y="429"/>
                  </a:cubicBezTo>
                  <a:close/>
                  <a:moveTo>
                    <a:pt x="1142" y="0"/>
                  </a:moveTo>
                  <a:cubicBezTo>
                    <a:pt x="1025" y="0"/>
                    <a:pt x="907" y="1"/>
                    <a:pt x="789" y="3"/>
                  </a:cubicBezTo>
                  <a:cubicBezTo>
                    <a:pt x="696" y="4"/>
                    <a:pt x="597" y="11"/>
                    <a:pt x="509" y="38"/>
                  </a:cubicBezTo>
                  <a:cubicBezTo>
                    <a:pt x="201" y="129"/>
                    <a:pt x="0" y="444"/>
                    <a:pt x="44" y="749"/>
                  </a:cubicBezTo>
                  <a:cubicBezTo>
                    <a:pt x="94" y="1103"/>
                    <a:pt x="357" y="1338"/>
                    <a:pt x="730" y="1342"/>
                  </a:cubicBezTo>
                  <a:cubicBezTo>
                    <a:pt x="997" y="1345"/>
                    <a:pt x="1266" y="1346"/>
                    <a:pt x="1534" y="1346"/>
                  </a:cubicBezTo>
                  <a:cubicBezTo>
                    <a:pt x="1863" y="1346"/>
                    <a:pt x="2191" y="1344"/>
                    <a:pt x="2520" y="1339"/>
                  </a:cubicBezTo>
                  <a:cubicBezTo>
                    <a:pt x="2634" y="1338"/>
                    <a:pt x="2758" y="1306"/>
                    <a:pt x="2859" y="1255"/>
                  </a:cubicBezTo>
                  <a:cubicBezTo>
                    <a:pt x="3122" y="1123"/>
                    <a:pt x="3251" y="825"/>
                    <a:pt x="3192" y="533"/>
                  </a:cubicBezTo>
                  <a:cubicBezTo>
                    <a:pt x="3137" y="256"/>
                    <a:pt x="2901" y="28"/>
                    <a:pt x="2609" y="14"/>
                  </a:cubicBezTo>
                  <a:cubicBezTo>
                    <a:pt x="2477" y="7"/>
                    <a:pt x="2344" y="5"/>
                    <a:pt x="2211" y="5"/>
                  </a:cubicBezTo>
                  <a:cubicBezTo>
                    <a:pt x="2012" y="5"/>
                    <a:pt x="1813" y="10"/>
                    <a:pt x="1614" y="10"/>
                  </a:cubicBezTo>
                  <a:cubicBezTo>
                    <a:pt x="1614" y="7"/>
                    <a:pt x="1614" y="4"/>
                    <a:pt x="1614" y="1"/>
                  </a:cubicBezTo>
                  <a:cubicBezTo>
                    <a:pt x="1456" y="1"/>
                    <a:pt x="1299"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6"/>
            <p:cNvSpPr/>
            <p:nvPr/>
          </p:nvSpPr>
          <p:spPr>
            <a:xfrm>
              <a:off x="6573175" y="1471153"/>
              <a:ext cx="109244" cy="12859"/>
            </a:xfrm>
            <a:custGeom>
              <a:rect b="b" l="l" r="r" t="t"/>
              <a:pathLst>
                <a:path extrusionOk="0" h="428" w="3636">
                  <a:moveTo>
                    <a:pt x="278" y="0"/>
                  </a:moveTo>
                  <a:cubicBezTo>
                    <a:pt x="99" y="0"/>
                    <a:pt x="2" y="79"/>
                    <a:pt x="1" y="215"/>
                  </a:cubicBezTo>
                  <a:cubicBezTo>
                    <a:pt x="1" y="354"/>
                    <a:pt x="94" y="427"/>
                    <a:pt x="276" y="427"/>
                  </a:cubicBezTo>
                  <a:lnTo>
                    <a:pt x="1814" y="427"/>
                  </a:lnTo>
                  <a:cubicBezTo>
                    <a:pt x="2335" y="427"/>
                    <a:pt x="2857" y="427"/>
                    <a:pt x="3378" y="426"/>
                  </a:cubicBezTo>
                  <a:cubicBezTo>
                    <a:pt x="3536" y="426"/>
                    <a:pt x="3636" y="328"/>
                    <a:pt x="3622" y="195"/>
                  </a:cubicBezTo>
                  <a:cubicBezTo>
                    <a:pt x="3608" y="73"/>
                    <a:pt x="3513" y="0"/>
                    <a:pt x="3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6"/>
            <p:cNvSpPr/>
            <p:nvPr/>
          </p:nvSpPr>
          <p:spPr>
            <a:xfrm>
              <a:off x="6573145" y="1443692"/>
              <a:ext cx="95934" cy="12859"/>
            </a:xfrm>
            <a:custGeom>
              <a:rect b="b" l="l" r="r" t="t"/>
              <a:pathLst>
                <a:path extrusionOk="0" h="428" w="3193">
                  <a:moveTo>
                    <a:pt x="282" y="0"/>
                  </a:moveTo>
                  <a:cubicBezTo>
                    <a:pt x="103" y="0"/>
                    <a:pt x="5" y="79"/>
                    <a:pt x="2" y="214"/>
                  </a:cubicBezTo>
                  <a:cubicBezTo>
                    <a:pt x="0" y="352"/>
                    <a:pt x="95" y="428"/>
                    <a:pt x="276" y="428"/>
                  </a:cubicBezTo>
                  <a:lnTo>
                    <a:pt x="1583" y="428"/>
                  </a:lnTo>
                  <a:cubicBezTo>
                    <a:pt x="1880" y="428"/>
                    <a:pt x="2177" y="427"/>
                    <a:pt x="2475" y="427"/>
                  </a:cubicBezTo>
                  <a:cubicBezTo>
                    <a:pt x="2623" y="427"/>
                    <a:pt x="2772" y="427"/>
                    <a:pt x="2921" y="428"/>
                  </a:cubicBezTo>
                  <a:cubicBezTo>
                    <a:pt x="2923" y="428"/>
                    <a:pt x="2925" y="428"/>
                    <a:pt x="2927" y="428"/>
                  </a:cubicBezTo>
                  <a:cubicBezTo>
                    <a:pt x="3049" y="428"/>
                    <a:pt x="3134" y="379"/>
                    <a:pt x="3160" y="255"/>
                  </a:cubicBezTo>
                  <a:cubicBezTo>
                    <a:pt x="3192" y="106"/>
                    <a:pt x="3079" y="0"/>
                    <a:pt x="2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a:off x="6573085" y="1498554"/>
              <a:ext cx="95814" cy="12889"/>
            </a:xfrm>
            <a:custGeom>
              <a:rect b="b" l="l" r="r" t="t"/>
              <a:pathLst>
                <a:path extrusionOk="0" h="429" w="3189">
                  <a:moveTo>
                    <a:pt x="1363" y="1"/>
                  </a:moveTo>
                  <a:cubicBezTo>
                    <a:pt x="1000" y="1"/>
                    <a:pt x="637" y="1"/>
                    <a:pt x="274" y="2"/>
                  </a:cubicBezTo>
                  <a:cubicBezTo>
                    <a:pt x="98" y="3"/>
                    <a:pt x="1" y="87"/>
                    <a:pt x="5" y="225"/>
                  </a:cubicBezTo>
                  <a:cubicBezTo>
                    <a:pt x="8" y="359"/>
                    <a:pt x="98" y="428"/>
                    <a:pt x="272" y="429"/>
                  </a:cubicBezTo>
                  <a:lnTo>
                    <a:pt x="1581" y="429"/>
                  </a:lnTo>
                  <a:cubicBezTo>
                    <a:pt x="1878" y="429"/>
                    <a:pt x="2175" y="428"/>
                    <a:pt x="2472" y="428"/>
                  </a:cubicBezTo>
                  <a:cubicBezTo>
                    <a:pt x="2621" y="428"/>
                    <a:pt x="2769" y="428"/>
                    <a:pt x="2918" y="429"/>
                  </a:cubicBezTo>
                  <a:cubicBezTo>
                    <a:pt x="2919" y="429"/>
                    <a:pt x="2921" y="429"/>
                    <a:pt x="2923" y="429"/>
                  </a:cubicBezTo>
                  <a:cubicBezTo>
                    <a:pt x="3051" y="429"/>
                    <a:pt x="3140" y="379"/>
                    <a:pt x="3164" y="246"/>
                  </a:cubicBezTo>
                  <a:cubicBezTo>
                    <a:pt x="3189" y="107"/>
                    <a:pt x="3081" y="3"/>
                    <a:pt x="2904" y="3"/>
                  </a:cubicBezTo>
                  <a:cubicBezTo>
                    <a:pt x="2391" y="1"/>
                    <a:pt x="1877" y="1"/>
                    <a:pt x="1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a:off x="6408348" y="1443722"/>
              <a:ext cx="40290" cy="40290"/>
            </a:xfrm>
            <a:custGeom>
              <a:rect b="b" l="l" r="r" t="t"/>
              <a:pathLst>
                <a:path extrusionOk="0" h="1341" w="1341">
                  <a:moveTo>
                    <a:pt x="673" y="429"/>
                  </a:moveTo>
                  <a:cubicBezTo>
                    <a:pt x="674" y="429"/>
                    <a:pt x="675" y="429"/>
                    <a:pt x="675" y="429"/>
                  </a:cubicBezTo>
                  <a:cubicBezTo>
                    <a:pt x="802" y="431"/>
                    <a:pt x="909" y="538"/>
                    <a:pt x="913" y="666"/>
                  </a:cubicBezTo>
                  <a:cubicBezTo>
                    <a:pt x="916" y="802"/>
                    <a:pt x="813" y="910"/>
                    <a:pt x="677" y="912"/>
                  </a:cubicBezTo>
                  <a:cubicBezTo>
                    <a:pt x="676" y="912"/>
                    <a:pt x="675" y="912"/>
                    <a:pt x="674" y="912"/>
                  </a:cubicBezTo>
                  <a:cubicBezTo>
                    <a:pt x="539" y="912"/>
                    <a:pt x="430" y="805"/>
                    <a:pt x="430" y="673"/>
                  </a:cubicBezTo>
                  <a:cubicBezTo>
                    <a:pt x="430" y="543"/>
                    <a:pt x="543" y="429"/>
                    <a:pt x="673" y="429"/>
                  </a:cubicBezTo>
                  <a:close/>
                  <a:moveTo>
                    <a:pt x="673" y="1"/>
                  </a:moveTo>
                  <a:cubicBezTo>
                    <a:pt x="307" y="1"/>
                    <a:pt x="2" y="307"/>
                    <a:pt x="2" y="673"/>
                  </a:cubicBezTo>
                  <a:cubicBezTo>
                    <a:pt x="1" y="1041"/>
                    <a:pt x="302" y="1339"/>
                    <a:pt x="673" y="1340"/>
                  </a:cubicBezTo>
                  <a:cubicBezTo>
                    <a:pt x="1045" y="1340"/>
                    <a:pt x="1340" y="1045"/>
                    <a:pt x="1340" y="673"/>
                  </a:cubicBezTo>
                  <a:cubicBezTo>
                    <a:pt x="1340" y="303"/>
                    <a:pt x="1041"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6"/>
            <p:cNvSpPr/>
            <p:nvPr/>
          </p:nvSpPr>
          <p:spPr>
            <a:xfrm>
              <a:off x="6408258" y="1553626"/>
              <a:ext cx="40471" cy="40230"/>
            </a:xfrm>
            <a:custGeom>
              <a:rect b="b" l="l" r="r" t="t"/>
              <a:pathLst>
                <a:path extrusionOk="0" h="1339" w="1347">
                  <a:moveTo>
                    <a:pt x="675" y="430"/>
                  </a:moveTo>
                  <a:cubicBezTo>
                    <a:pt x="679" y="430"/>
                    <a:pt x="682" y="430"/>
                    <a:pt x="686" y="430"/>
                  </a:cubicBezTo>
                  <a:cubicBezTo>
                    <a:pt x="816" y="434"/>
                    <a:pt x="915" y="537"/>
                    <a:pt x="916" y="669"/>
                  </a:cubicBezTo>
                  <a:cubicBezTo>
                    <a:pt x="916" y="802"/>
                    <a:pt x="811" y="910"/>
                    <a:pt x="678" y="910"/>
                  </a:cubicBezTo>
                  <a:cubicBezTo>
                    <a:pt x="676" y="910"/>
                    <a:pt x="675" y="910"/>
                    <a:pt x="673" y="910"/>
                  </a:cubicBezTo>
                  <a:cubicBezTo>
                    <a:pt x="539" y="908"/>
                    <a:pt x="430" y="794"/>
                    <a:pt x="433" y="664"/>
                  </a:cubicBezTo>
                  <a:cubicBezTo>
                    <a:pt x="437" y="533"/>
                    <a:pt x="545" y="430"/>
                    <a:pt x="675" y="430"/>
                  </a:cubicBezTo>
                  <a:close/>
                  <a:moveTo>
                    <a:pt x="674" y="0"/>
                  </a:moveTo>
                  <a:cubicBezTo>
                    <a:pt x="309" y="0"/>
                    <a:pt x="8" y="298"/>
                    <a:pt x="5" y="664"/>
                  </a:cubicBezTo>
                  <a:cubicBezTo>
                    <a:pt x="1" y="1030"/>
                    <a:pt x="300" y="1334"/>
                    <a:pt x="670" y="1338"/>
                  </a:cubicBezTo>
                  <a:cubicBezTo>
                    <a:pt x="673" y="1338"/>
                    <a:pt x="675" y="1338"/>
                    <a:pt x="678" y="1338"/>
                  </a:cubicBezTo>
                  <a:cubicBezTo>
                    <a:pt x="1043" y="1338"/>
                    <a:pt x="1342" y="1042"/>
                    <a:pt x="1343" y="675"/>
                  </a:cubicBezTo>
                  <a:cubicBezTo>
                    <a:pt x="1346" y="302"/>
                    <a:pt x="1052" y="4"/>
                    <a:pt x="681" y="0"/>
                  </a:cubicBezTo>
                  <a:cubicBezTo>
                    <a:pt x="679" y="0"/>
                    <a:pt x="676"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6"/>
            <p:cNvSpPr/>
            <p:nvPr/>
          </p:nvSpPr>
          <p:spPr>
            <a:xfrm>
              <a:off x="6408348" y="1498644"/>
              <a:ext cx="40320" cy="40260"/>
            </a:xfrm>
            <a:custGeom>
              <a:rect b="b" l="l" r="r" t="t"/>
              <a:pathLst>
                <a:path extrusionOk="0" h="1340" w="1342">
                  <a:moveTo>
                    <a:pt x="672" y="429"/>
                  </a:moveTo>
                  <a:cubicBezTo>
                    <a:pt x="803" y="429"/>
                    <a:pt x="913" y="539"/>
                    <a:pt x="913" y="672"/>
                  </a:cubicBezTo>
                  <a:cubicBezTo>
                    <a:pt x="912" y="808"/>
                    <a:pt x="809" y="911"/>
                    <a:pt x="674" y="911"/>
                  </a:cubicBezTo>
                  <a:cubicBezTo>
                    <a:pt x="672" y="911"/>
                    <a:pt x="670" y="911"/>
                    <a:pt x="668" y="911"/>
                  </a:cubicBezTo>
                  <a:cubicBezTo>
                    <a:pt x="534" y="909"/>
                    <a:pt x="425" y="797"/>
                    <a:pt x="430" y="663"/>
                  </a:cubicBezTo>
                  <a:cubicBezTo>
                    <a:pt x="435" y="537"/>
                    <a:pt x="543" y="430"/>
                    <a:pt x="670" y="429"/>
                  </a:cubicBezTo>
                  <a:cubicBezTo>
                    <a:pt x="671" y="429"/>
                    <a:pt x="672" y="429"/>
                    <a:pt x="672" y="429"/>
                  </a:cubicBezTo>
                  <a:close/>
                  <a:moveTo>
                    <a:pt x="675" y="0"/>
                  </a:moveTo>
                  <a:cubicBezTo>
                    <a:pt x="673" y="0"/>
                    <a:pt x="672" y="0"/>
                    <a:pt x="670" y="0"/>
                  </a:cubicBezTo>
                  <a:cubicBezTo>
                    <a:pt x="303" y="3"/>
                    <a:pt x="1" y="308"/>
                    <a:pt x="2" y="675"/>
                  </a:cubicBezTo>
                  <a:cubicBezTo>
                    <a:pt x="4" y="1042"/>
                    <a:pt x="303" y="1340"/>
                    <a:pt x="673" y="1340"/>
                  </a:cubicBezTo>
                  <a:cubicBezTo>
                    <a:pt x="674" y="1340"/>
                    <a:pt x="675" y="1340"/>
                    <a:pt x="675" y="1340"/>
                  </a:cubicBezTo>
                  <a:cubicBezTo>
                    <a:pt x="1048" y="1338"/>
                    <a:pt x="1342" y="1042"/>
                    <a:pt x="1340" y="669"/>
                  </a:cubicBezTo>
                  <a:cubicBezTo>
                    <a:pt x="1339" y="301"/>
                    <a:pt x="1040" y="0"/>
                    <a:pt x="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6"/>
            <p:cNvSpPr/>
            <p:nvPr/>
          </p:nvSpPr>
          <p:spPr>
            <a:xfrm>
              <a:off x="6573055" y="1526015"/>
              <a:ext cx="67842" cy="12919"/>
            </a:xfrm>
            <a:custGeom>
              <a:rect b="b" l="l" r="r" t="t"/>
              <a:pathLst>
                <a:path extrusionOk="0" h="430" w="2258">
                  <a:moveTo>
                    <a:pt x="1128" y="1"/>
                  </a:moveTo>
                  <a:cubicBezTo>
                    <a:pt x="838" y="1"/>
                    <a:pt x="549" y="1"/>
                    <a:pt x="259" y="3"/>
                  </a:cubicBezTo>
                  <a:cubicBezTo>
                    <a:pt x="93" y="4"/>
                    <a:pt x="1" y="91"/>
                    <a:pt x="6" y="226"/>
                  </a:cubicBezTo>
                  <a:cubicBezTo>
                    <a:pt x="10" y="355"/>
                    <a:pt x="99" y="427"/>
                    <a:pt x="262" y="429"/>
                  </a:cubicBezTo>
                  <a:cubicBezTo>
                    <a:pt x="359" y="429"/>
                    <a:pt x="455" y="429"/>
                    <a:pt x="552" y="429"/>
                  </a:cubicBezTo>
                  <a:cubicBezTo>
                    <a:pt x="745" y="429"/>
                    <a:pt x="938" y="429"/>
                    <a:pt x="1131" y="429"/>
                  </a:cubicBezTo>
                  <a:cubicBezTo>
                    <a:pt x="1324" y="429"/>
                    <a:pt x="1517" y="429"/>
                    <a:pt x="1710" y="429"/>
                  </a:cubicBezTo>
                  <a:cubicBezTo>
                    <a:pt x="1806" y="429"/>
                    <a:pt x="1903" y="429"/>
                    <a:pt x="1999" y="429"/>
                  </a:cubicBezTo>
                  <a:cubicBezTo>
                    <a:pt x="2158" y="427"/>
                    <a:pt x="2251" y="350"/>
                    <a:pt x="2255" y="223"/>
                  </a:cubicBezTo>
                  <a:cubicBezTo>
                    <a:pt x="2258" y="91"/>
                    <a:pt x="2161" y="3"/>
                    <a:pt x="1997" y="3"/>
                  </a:cubicBezTo>
                  <a:cubicBezTo>
                    <a:pt x="1707" y="1"/>
                    <a:pt x="1417" y="1"/>
                    <a:pt x="1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6573145" y="1581027"/>
              <a:ext cx="67691" cy="12889"/>
            </a:xfrm>
            <a:custGeom>
              <a:rect b="b" l="l" r="r" t="t"/>
              <a:pathLst>
                <a:path extrusionOk="0" h="429" w="2253">
                  <a:moveTo>
                    <a:pt x="1124" y="1"/>
                  </a:moveTo>
                  <a:cubicBezTo>
                    <a:pt x="837" y="1"/>
                    <a:pt x="550" y="1"/>
                    <a:pt x="263" y="2"/>
                  </a:cubicBezTo>
                  <a:cubicBezTo>
                    <a:pt x="92" y="2"/>
                    <a:pt x="0" y="82"/>
                    <a:pt x="2" y="215"/>
                  </a:cubicBezTo>
                  <a:cubicBezTo>
                    <a:pt x="3" y="349"/>
                    <a:pt x="96" y="426"/>
                    <a:pt x="267" y="428"/>
                  </a:cubicBezTo>
                  <a:cubicBezTo>
                    <a:pt x="362" y="428"/>
                    <a:pt x="457" y="428"/>
                    <a:pt x="552" y="428"/>
                  </a:cubicBezTo>
                  <a:cubicBezTo>
                    <a:pt x="741" y="428"/>
                    <a:pt x="931" y="428"/>
                    <a:pt x="1121" y="428"/>
                  </a:cubicBezTo>
                  <a:cubicBezTo>
                    <a:pt x="1314" y="428"/>
                    <a:pt x="1507" y="428"/>
                    <a:pt x="1700" y="428"/>
                  </a:cubicBezTo>
                  <a:cubicBezTo>
                    <a:pt x="1796" y="428"/>
                    <a:pt x="1893" y="428"/>
                    <a:pt x="1989" y="428"/>
                  </a:cubicBezTo>
                  <a:cubicBezTo>
                    <a:pt x="2155" y="426"/>
                    <a:pt x="2252" y="343"/>
                    <a:pt x="2252" y="211"/>
                  </a:cubicBezTo>
                  <a:cubicBezTo>
                    <a:pt x="2251" y="82"/>
                    <a:pt x="2155" y="2"/>
                    <a:pt x="1985" y="2"/>
                  </a:cubicBezTo>
                  <a:cubicBezTo>
                    <a:pt x="1698" y="1"/>
                    <a:pt x="1411"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6573085" y="1553506"/>
              <a:ext cx="67872" cy="12919"/>
            </a:xfrm>
            <a:custGeom>
              <a:rect b="b" l="l" r="r" t="t"/>
              <a:pathLst>
                <a:path extrusionOk="0" h="430" w="2259">
                  <a:moveTo>
                    <a:pt x="1129" y="1"/>
                  </a:moveTo>
                  <a:cubicBezTo>
                    <a:pt x="844" y="1"/>
                    <a:pt x="560" y="1"/>
                    <a:pt x="275" y="3"/>
                  </a:cubicBezTo>
                  <a:cubicBezTo>
                    <a:pt x="95" y="3"/>
                    <a:pt x="1" y="83"/>
                    <a:pt x="4" y="222"/>
                  </a:cubicBezTo>
                  <a:cubicBezTo>
                    <a:pt x="8" y="356"/>
                    <a:pt x="99" y="427"/>
                    <a:pt x="272" y="429"/>
                  </a:cubicBezTo>
                  <a:cubicBezTo>
                    <a:pt x="367" y="429"/>
                    <a:pt x="462" y="429"/>
                    <a:pt x="557" y="429"/>
                  </a:cubicBezTo>
                  <a:cubicBezTo>
                    <a:pt x="747" y="429"/>
                    <a:pt x="937" y="429"/>
                    <a:pt x="1127" y="429"/>
                  </a:cubicBezTo>
                  <a:cubicBezTo>
                    <a:pt x="1277" y="429"/>
                    <a:pt x="1426" y="429"/>
                    <a:pt x="1575" y="429"/>
                  </a:cubicBezTo>
                  <a:cubicBezTo>
                    <a:pt x="1725" y="429"/>
                    <a:pt x="1874" y="429"/>
                    <a:pt x="2024" y="427"/>
                  </a:cubicBezTo>
                  <a:cubicBezTo>
                    <a:pt x="2161" y="424"/>
                    <a:pt x="2249" y="341"/>
                    <a:pt x="2254" y="225"/>
                  </a:cubicBezTo>
                  <a:cubicBezTo>
                    <a:pt x="2258" y="102"/>
                    <a:pt x="2168" y="14"/>
                    <a:pt x="2026" y="3"/>
                  </a:cubicBezTo>
                  <a:cubicBezTo>
                    <a:pt x="2012" y="1"/>
                    <a:pt x="1998" y="1"/>
                    <a:pt x="1983" y="1"/>
                  </a:cubicBezTo>
                  <a:cubicBezTo>
                    <a:pt x="1698" y="1"/>
                    <a:pt x="1414" y="1"/>
                    <a:pt x="1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6449540" y="1375069"/>
              <a:ext cx="246189" cy="12979"/>
            </a:xfrm>
            <a:custGeom>
              <a:rect b="b" l="l" r="r" t="t"/>
              <a:pathLst>
                <a:path extrusionOk="0" h="432" w="8194">
                  <a:moveTo>
                    <a:pt x="7931" y="1"/>
                  </a:moveTo>
                  <a:cubicBezTo>
                    <a:pt x="7907" y="1"/>
                    <a:pt x="7883" y="2"/>
                    <a:pt x="7860" y="2"/>
                  </a:cubicBezTo>
                  <a:lnTo>
                    <a:pt x="4099" y="2"/>
                  </a:lnTo>
                  <a:cubicBezTo>
                    <a:pt x="2827" y="2"/>
                    <a:pt x="1553" y="2"/>
                    <a:pt x="281" y="3"/>
                  </a:cubicBezTo>
                  <a:cubicBezTo>
                    <a:pt x="104" y="3"/>
                    <a:pt x="2" y="82"/>
                    <a:pt x="0" y="215"/>
                  </a:cubicBezTo>
                  <a:cubicBezTo>
                    <a:pt x="0" y="350"/>
                    <a:pt x="101" y="428"/>
                    <a:pt x="279" y="430"/>
                  </a:cubicBezTo>
                  <a:lnTo>
                    <a:pt x="7872" y="430"/>
                  </a:lnTo>
                  <a:cubicBezTo>
                    <a:pt x="7893" y="430"/>
                    <a:pt x="7914" y="431"/>
                    <a:pt x="7935" y="431"/>
                  </a:cubicBezTo>
                  <a:cubicBezTo>
                    <a:pt x="7957" y="431"/>
                    <a:pt x="7978" y="430"/>
                    <a:pt x="7999" y="428"/>
                  </a:cubicBezTo>
                  <a:cubicBezTo>
                    <a:pt x="8120" y="411"/>
                    <a:pt x="8191" y="336"/>
                    <a:pt x="8192" y="218"/>
                  </a:cubicBezTo>
                  <a:cubicBezTo>
                    <a:pt x="8193" y="99"/>
                    <a:pt x="8122" y="24"/>
                    <a:pt x="8002" y="6"/>
                  </a:cubicBezTo>
                  <a:cubicBezTo>
                    <a:pt x="7979" y="2"/>
                    <a:pt x="7955" y="1"/>
                    <a:pt x="7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6422049" y="1375159"/>
              <a:ext cx="13040" cy="12829"/>
            </a:xfrm>
            <a:custGeom>
              <a:rect b="b" l="l" r="r" t="t"/>
              <a:pathLst>
                <a:path extrusionOk="0" h="427" w="434">
                  <a:moveTo>
                    <a:pt x="217" y="0"/>
                  </a:moveTo>
                  <a:cubicBezTo>
                    <a:pt x="106" y="2"/>
                    <a:pt x="7" y="96"/>
                    <a:pt x="4" y="207"/>
                  </a:cubicBezTo>
                  <a:cubicBezTo>
                    <a:pt x="0" y="323"/>
                    <a:pt x="100" y="426"/>
                    <a:pt x="218" y="426"/>
                  </a:cubicBezTo>
                  <a:cubicBezTo>
                    <a:pt x="339" y="426"/>
                    <a:pt x="433" y="328"/>
                    <a:pt x="429" y="205"/>
                  </a:cubicBezTo>
                  <a:cubicBezTo>
                    <a:pt x="425" y="93"/>
                    <a:pt x="331"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6"/>
            <p:cNvSpPr/>
            <p:nvPr/>
          </p:nvSpPr>
          <p:spPr>
            <a:xfrm>
              <a:off x="6394648" y="1375159"/>
              <a:ext cx="12979" cy="12769"/>
            </a:xfrm>
            <a:custGeom>
              <a:rect b="b" l="l" r="r" t="t"/>
              <a:pathLst>
                <a:path extrusionOk="0" h="425" w="432">
                  <a:moveTo>
                    <a:pt x="215" y="0"/>
                  </a:moveTo>
                  <a:cubicBezTo>
                    <a:pt x="98" y="0"/>
                    <a:pt x="0" y="102"/>
                    <a:pt x="3" y="219"/>
                  </a:cubicBezTo>
                  <a:cubicBezTo>
                    <a:pt x="6" y="332"/>
                    <a:pt x="104" y="425"/>
                    <a:pt x="217" y="425"/>
                  </a:cubicBezTo>
                  <a:cubicBezTo>
                    <a:pt x="221" y="425"/>
                    <a:pt x="225" y="425"/>
                    <a:pt x="229" y="425"/>
                  </a:cubicBezTo>
                  <a:cubicBezTo>
                    <a:pt x="343" y="419"/>
                    <a:pt x="432" y="323"/>
                    <a:pt x="429" y="208"/>
                  </a:cubicBezTo>
                  <a:cubicBezTo>
                    <a:pt x="426" y="94"/>
                    <a:pt x="332" y="2"/>
                    <a:pt x="218" y="0"/>
                  </a:cubicBezTo>
                  <a:cubicBezTo>
                    <a:pt x="217" y="0"/>
                    <a:pt x="216"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6"/>
            <p:cNvSpPr/>
            <p:nvPr/>
          </p:nvSpPr>
          <p:spPr>
            <a:xfrm>
              <a:off x="6655408" y="1677171"/>
              <a:ext cx="40651" cy="81422"/>
            </a:xfrm>
            <a:custGeom>
              <a:rect b="b" l="l" r="r" t="t"/>
              <a:pathLst>
                <a:path extrusionOk="0" h="2710" w="1353">
                  <a:moveTo>
                    <a:pt x="674" y="429"/>
                  </a:moveTo>
                  <a:cubicBezTo>
                    <a:pt x="816" y="429"/>
                    <a:pt x="914" y="530"/>
                    <a:pt x="916" y="692"/>
                  </a:cubicBezTo>
                  <a:cubicBezTo>
                    <a:pt x="920" y="1134"/>
                    <a:pt x="920" y="1575"/>
                    <a:pt x="916" y="2016"/>
                  </a:cubicBezTo>
                  <a:cubicBezTo>
                    <a:pt x="914" y="2174"/>
                    <a:pt x="810" y="2279"/>
                    <a:pt x="675" y="2282"/>
                  </a:cubicBezTo>
                  <a:cubicBezTo>
                    <a:pt x="674" y="2282"/>
                    <a:pt x="673" y="2282"/>
                    <a:pt x="672" y="2282"/>
                  </a:cubicBezTo>
                  <a:cubicBezTo>
                    <a:pt x="532" y="2282"/>
                    <a:pt x="435" y="2176"/>
                    <a:pt x="432" y="2008"/>
                  </a:cubicBezTo>
                  <a:cubicBezTo>
                    <a:pt x="429" y="1789"/>
                    <a:pt x="432" y="1571"/>
                    <a:pt x="432" y="1353"/>
                  </a:cubicBezTo>
                  <a:cubicBezTo>
                    <a:pt x="432" y="1134"/>
                    <a:pt x="429" y="916"/>
                    <a:pt x="432" y="698"/>
                  </a:cubicBezTo>
                  <a:cubicBezTo>
                    <a:pt x="435" y="531"/>
                    <a:pt x="522" y="434"/>
                    <a:pt x="663" y="430"/>
                  </a:cubicBezTo>
                  <a:cubicBezTo>
                    <a:pt x="666" y="429"/>
                    <a:pt x="670" y="429"/>
                    <a:pt x="674" y="429"/>
                  </a:cubicBezTo>
                  <a:close/>
                  <a:moveTo>
                    <a:pt x="668" y="1"/>
                  </a:moveTo>
                  <a:cubicBezTo>
                    <a:pt x="663" y="1"/>
                    <a:pt x="659" y="1"/>
                    <a:pt x="654" y="1"/>
                  </a:cubicBezTo>
                  <a:cubicBezTo>
                    <a:pt x="291" y="8"/>
                    <a:pt x="12" y="295"/>
                    <a:pt x="5" y="674"/>
                  </a:cubicBezTo>
                  <a:cubicBezTo>
                    <a:pt x="0" y="898"/>
                    <a:pt x="5" y="1121"/>
                    <a:pt x="5" y="1343"/>
                  </a:cubicBezTo>
                  <a:cubicBezTo>
                    <a:pt x="5" y="1571"/>
                    <a:pt x="2" y="1800"/>
                    <a:pt x="5" y="2028"/>
                  </a:cubicBezTo>
                  <a:cubicBezTo>
                    <a:pt x="12" y="2413"/>
                    <a:pt x="293" y="2704"/>
                    <a:pt x="663" y="2709"/>
                  </a:cubicBezTo>
                  <a:cubicBezTo>
                    <a:pt x="666" y="2709"/>
                    <a:pt x="670" y="2709"/>
                    <a:pt x="673" y="2709"/>
                  </a:cubicBezTo>
                  <a:cubicBezTo>
                    <a:pt x="1034" y="2709"/>
                    <a:pt x="1333" y="2425"/>
                    <a:pt x="1341" y="2047"/>
                  </a:cubicBezTo>
                  <a:cubicBezTo>
                    <a:pt x="1351" y="1582"/>
                    <a:pt x="1353" y="1117"/>
                    <a:pt x="1341" y="652"/>
                  </a:cubicBezTo>
                  <a:cubicBezTo>
                    <a:pt x="1330" y="273"/>
                    <a:pt x="1037"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6710361" y="1677171"/>
              <a:ext cx="40380" cy="81422"/>
            </a:xfrm>
            <a:custGeom>
              <a:rect b="b" l="l" r="r" t="t"/>
              <a:pathLst>
                <a:path extrusionOk="0" h="2710" w="1344">
                  <a:moveTo>
                    <a:pt x="668" y="430"/>
                  </a:moveTo>
                  <a:cubicBezTo>
                    <a:pt x="669" y="430"/>
                    <a:pt x="670" y="430"/>
                    <a:pt x="671" y="430"/>
                  </a:cubicBezTo>
                  <a:cubicBezTo>
                    <a:pt x="817" y="430"/>
                    <a:pt x="912" y="534"/>
                    <a:pt x="914" y="702"/>
                  </a:cubicBezTo>
                  <a:cubicBezTo>
                    <a:pt x="917" y="916"/>
                    <a:pt x="915" y="1130"/>
                    <a:pt x="915" y="1343"/>
                  </a:cubicBezTo>
                  <a:cubicBezTo>
                    <a:pt x="915" y="1562"/>
                    <a:pt x="917" y="1780"/>
                    <a:pt x="914" y="1998"/>
                  </a:cubicBezTo>
                  <a:cubicBezTo>
                    <a:pt x="912" y="2168"/>
                    <a:pt x="813" y="2281"/>
                    <a:pt x="674" y="2281"/>
                  </a:cubicBezTo>
                  <a:cubicBezTo>
                    <a:pt x="670" y="2281"/>
                    <a:pt x="667" y="2281"/>
                    <a:pt x="664" y="2281"/>
                  </a:cubicBezTo>
                  <a:cubicBezTo>
                    <a:pt x="520" y="2276"/>
                    <a:pt x="430" y="2170"/>
                    <a:pt x="430" y="1998"/>
                  </a:cubicBezTo>
                  <a:cubicBezTo>
                    <a:pt x="429" y="1565"/>
                    <a:pt x="427" y="1134"/>
                    <a:pt x="430" y="702"/>
                  </a:cubicBezTo>
                  <a:cubicBezTo>
                    <a:pt x="430" y="531"/>
                    <a:pt x="522" y="430"/>
                    <a:pt x="668" y="430"/>
                  </a:cubicBezTo>
                  <a:close/>
                  <a:moveTo>
                    <a:pt x="666" y="1"/>
                  </a:moveTo>
                  <a:cubicBezTo>
                    <a:pt x="665" y="1"/>
                    <a:pt x="665" y="1"/>
                    <a:pt x="664" y="1"/>
                  </a:cubicBezTo>
                  <a:cubicBezTo>
                    <a:pt x="285" y="4"/>
                    <a:pt x="4" y="293"/>
                    <a:pt x="3" y="690"/>
                  </a:cubicBezTo>
                  <a:cubicBezTo>
                    <a:pt x="0" y="1131"/>
                    <a:pt x="0" y="1574"/>
                    <a:pt x="3" y="2015"/>
                  </a:cubicBezTo>
                  <a:cubicBezTo>
                    <a:pt x="4" y="2409"/>
                    <a:pt x="288" y="2705"/>
                    <a:pt x="662" y="2709"/>
                  </a:cubicBezTo>
                  <a:cubicBezTo>
                    <a:pt x="665" y="2709"/>
                    <a:pt x="667" y="2709"/>
                    <a:pt x="670" y="2709"/>
                  </a:cubicBezTo>
                  <a:cubicBezTo>
                    <a:pt x="1044" y="2709"/>
                    <a:pt x="1337" y="2411"/>
                    <a:pt x="1341" y="2016"/>
                  </a:cubicBezTo>
                  <a:cubicBezTo>
                    <a:pt x="1344" y="1799"/>
                    <a:pt x="1342" y="1581"/>
                    <a:pt x="1342" y="1361"/>
                  </a:cubicBezTo>
                  <a:cubicBezTo>
                    <a:pt x="1342" y="1139"/>
                    <a:pt x="1344" y="916"/>
                    <a:pt x="1341" y="692"/>
                  </a:cubicBezTo>
                  <a:cubicBezTo>
                    <a:pt x="1337" y="293"/>
                    <a:pt x="1050"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6600426" y="1677081"/>
              <a:ext cx="40681" cy="81542"/>
            </a:xfrm>
            <a:custGeom>
              <a:rect b="b" l="l" r="r" t="t"/>
              <a:pathLst>
                <a:path extrusionOk="0" h="2714" w="1354">
                  <a:moveTo>
                    <a:pt x="673" y="433"/>
                  </a:moveTo>
                  <a:cubicBezTo>
                    <a:pt x="674" y="433"/>
                    <a:pt x="675" y="433"/>
                    <a:pt x="676" y="433"/>
                  </a:cubicBezTo>
                  <a:cubicBezTo>
                    <a:pt x="823" y="433"/>
                    <a:pt x="917" y="534"/>
                    <a:pt x="918" y="707"/>
                  </a:cubicBezTo>
                  <a:cubicBezTo>
                    <a:pt x="922" y="1138"/>
                    <a:pt x="922" y="1571"/>
                    <a:pt x="918" y="2003"/>
                  </a:cubicBezTo>
                  <a:cubicBezTo>
                    <a:pt x="917" y="2174"/>
                    <a:pt x="816" y="2284"/>
                    <a:pt x="677" y="2284"/>
                  </a:cubicBezTo>
                  <a:cubicBezTo>
                    <a:pt x="674" y="2284"/>
                    <a:pt x="670" y="2284"/>
                    <a:pt x="667" y="2284"/>
                  </a:cubicBezTo>
                  <a:cubicBezTo>
                    <a:pt x="525" y="2279"/>
                    <a:pt x="436" y="2174"/>
                    <a:pt x="433" y="2000"/>
                  </a:cubicBezTo>
                  <a:cubicBezTo>
                    <a:pt x="431" y="1782"/>
                    <a:pt x="433" y="1563"/>
                    <a:pt x="433" y="1345"/>
                  </a:cubicBezTo>
                  <a:cubicBezTo>
                    <a:pt x="433" y="1131"/>
                    <a:pt x="431" y="917"/>
                    <a:pt x="435" y="704"/>
                  </a:cubicBezTo>
                  <a:cubicBezTo>
                    <a:pt x="438" y="531"/>
                    <a:pt x="526" y="433"/>
                    <a:pt x="673" y="433"/>
                  </a:cubicBezTo>
                  <a:close/>
                  <a:moveTo>
                    <a:pt x="683" y="0"/>
                  </a:moveTo>
                  <a:cubicBezTo>
                    <a:pt x="623" y="0"/>
                    <a:pt x="562" y="8"/>
                    <a:pt x="502" y="25"/>
                  </a:cubicBezTo>
                  <a:cubicBezTo>
                    <a:pt x="218" y="104"/>
                    <a:pt x="17" y="336"/>
                    <a:pt x="12" y="634"/>
                  </a:cubicBezTo>
                  <a:cubicBezTo>
                    <a:pt x="0" y="1109"/>
                    <a:pt x="6" y="1584"/>
                    <a:pt x="9" y="2057"/>
                  </a:cubicBezTo>
                  <a:cubicBezTo>
                    <a:pt x="9" y="2119"/>
                    <a:pt x="20" y="2181"/>
                    <a:pt x="37" y="2240"/>
                  </a:cubicBezTo>
                  <a:cubicBezTo>
                    <a:pt x="124" y="2522"/>
                    <a:pt x="389" y="2713"/>
                    <a:pt x="671" y="2713"/>
                  </a:cubicBezTo>
                  <a:cubicBezTo>
                    <a:pt x="697" y="2713"/>
                    <a:pt x="723" y="2711"/>
                    <a:pt x="750" y="2708"/>
                  </a:cubicBezTo>
                  <a:cubicBezTo>
                    <a:pt x="1086" y="2666"/>
                    <a:pt x="1329" y="2403"/>
                    <a:pt x="1344" y="2050"/>
                  </a:cubicBezTo>
                  <a:cubicBezTo>
                    <a:pt x="1354" y="1823"/>
                    <a:pt x="1346" y="1595"/>
                    <a:pt x="1346" y="1367"/>
                  </a:cubicBezTo>
                  <a:lnTo>
                    <a:pt x="1347" y="1367"/>
                  </a:lnTo>
                  <a:lnTo>
                    <a:pt x="1347" y="740"/>
                  </a:lnTo>
                  <a:cubicBezTo>
                    <a:pt x="1347" y="731"/>
                    <a:pt x="1350" y="721"/>
                    <a:pt x="1347" y="712"/>
                  </a:cubicBezTo>
                  <a:cubicBezTo>
                    <a:pt x="1305" y="569"/>
                    <a:pt x="1288" y="410"/>
                    <a:pt x="1213" y="286"/>
                  </a:cubicBezTo>
                  <a:cubicBezTo>
                    <a:pt x="1101" y="100"/>
                    <a:pt x="895" y="0"/>
                    <a:pt x="6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 name="Google Shape;1637;p66"/>
          <p:cNvSpPr/>
          <p:nvPr/>
        </p:nvSpPr>
        <p:spPr>
          <a:xfrm>
            <a:off x="5647519" y="1347698"/>
            <a:ext cx="260310" cy="438447"/>
          </a:xfrm>
          <a:custGeom>
            <a:rect b="b" l="l" r="r" t="t"/>
            <a:pathLst>
              <a:path extrusionOk="0" h="14593" w="8664">
                <a:moveTo>
                  <a:pt x="6989" y="428"/>
                </a:moveTo>
                <a:cubicBezTo>
                  <a:pt x="7743" y="428"/>
                  <a:pt x="8233" y="911"/>
                  <a:pt x="8233" y="1663"/>
                </a:cubicBezTo>
                <a:cubicBezTo>
                  <a:pt x="8235" y="5420"/>
                  <a:pt x="8235" y="9176"/>
                  <a:pt x="8233" y="12933"/>
                </a:cubicBezTo>
                <a:cubicBezTo>
                  <a:pt x="8232" y="13678"/>
                  <a:pt x="7741" y="14163"/>
                  <a:pt x="6999" y="14163"/>
                </a:cubicBezTo>
                <a:cubicBezTo>
                  <a:pt x="6111" y="14164"/>
                  <a:pt x="5223" y="14164"/>
                  <a:pt x="4334" y="14164"/>
                </a:cubicBezTo>
                <a:cubicBezTo>
                  <a:pt x="3446" y="14164"/>
                  <a:pt x="2558" y="14164"/>
                  <a:pt x="1669" y="14163"/>
                </a:cubicBezTo>
                <a:cubicBezTo>
                  <a:pt x="919" y="14163"/>
                  <a:pt x="434" y="13675"/>
                  <a:pt x="434" y="12922"/>
                </a:cubicBezTo>
                <a:cubicBezTo>
                  <a:pt x="434" y="11046"/>
                  <a:pt x="434" y="9169"/>
                  <a:pt x="434" y="7294"/>
                </a:cubicBezTo>
                <a:cubicBezTo>
                  <a:pt x="434" y="5422"/>
                  <a:pt x="434" y="3551"/>
                  <a:pt x="434" y="1680"/>
                </a:cubicBezTo>
                <a:cubicBezTo>
                  <a:pt x="434" y="909"/>
                  <a:pt x="916" y="428"/>
                  <a:pt x="1689" y="428"/>
                </a:cubicBezTo>
                <a:close/>
                <a:moveTo>
                  <a:pt x="1374" y="0"/>
                </a:moveTo>
                <a:cubicBezTo>
                  <a:pt x="1368" y="6"/>
                  <a:pt x="1361" y="17"/>
                  <a:pt x="1354" y="19"/>
                </a:cubicBezTo>
                <a:cubicBezTo>
                  <a:pt x="439" y="244"/>
                  <a:pt x="6" y="796"/>
                  <a:pt x="6" y="1741"/>
                </a:cubicBezTo>
                <a:lnTo>
                  <a:pt x="6" y="11769"/>
                </a:lnTo>
                <a:cubicBezTo>
                  <a:pt x="6" y="12197"/>
                  <a:pt x="1" y="12624"/>
                  <a:pt x="9" y="13051"/>
                </a:cubicBezTo>
                <a:cubicBezTo>
                  <a:pt x="26" y="13885"/>
                  <a:pt x="708" y="14582"/>
                  <a:pt x="1540" y="14586"/>
                </a:cubicBezTo>
                <a:cubicBezTo>
                  <a:pt x="2352" y="14591"/>
                  <a:pt x="3165" y="14593"/>
                  <a:pt x="3978" y="14593"/>
                </a:cubicBezTo>
                <a:cubicBezTo>
                  <a:pt x="5027" y="14593"/>
                  <a:pt x="6076" y="14590"/>
                  <a:pt x="7126" y="14588"/>
                </a:cubicBezTo>
                <a:cubicBezTo>
                  <a:pt x="7401" y="14588"/>
                  <a:pt x="7660" y="14507"/>
                  <a:pt x="7893" y="14360"/>
                </a:cubicBezTo>
                <a:cubicBezTo>
                  <a:pt x="8424" y="14024"/>
                  <a:pt x="8662" y="13532"/>
                  <a:pt x="8662" y="12909"/>
                </a:cubicBezTo>
                <a:cubicBezTo>
                  <a:pt x="8661" y="10028"/>
                  <a:pt x="8661" y="7145"/>
                  <a:pt x="8661" y="4262"/>
                </a:cubicBezTo>
                <a:cubicBezTo>
                  <a:pt x="8661" y="3394"/>
                  <a:pt x="8663" y="2525"/>
                  <a:pt x="8661" y="1656"/>
                </a:cubicBezTo>
                <a:cubicBezTo>
                  <a:pt x="8658" y="894"/>
                  <a:pt x="8228" y="286"/>
                  <a:pt x="7546" y="74"/>
                </a:cubicBezTo>
                <a:cubicBezTo>
                  <a:pt x="7457" y="47"/>
                  <a:pt x="7366" y="26"/>
                  <a:pt x="7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5716082" y="1430081"/>
            <a:ext cx="123124" cy="170716"/>
          </a:xfrm>
          <a:custGeom>
            <a:rect b="b" l="l" r="r" t="t"/>
            <a:pathLst>
              <a:path extrusionOk="0" h="5682" w="4098">
                <a:moveTo>
                  <a:pt x="2050" y="424"/>
                </a:moveTo>
                <a:cubicBezTo>
                  <a:pt x="2135" y="424"/>
                  <a:pt x="2220" y="451"/>
                  <a:pt x="2304" y="504"/>
                </a:cubicBezTo>
                <a:cubicBezTo>
                  <a:pt x="2540" y="653"/>
                  <a:pt x="2534" y="885"/>
                  <a:pt x="2512" y="1131"/>
                </a:cubicBezTo>
                <a:lnTo>
                  <a:pt x="1586" y="1131"/>
                </a:lnTo>
                <a:cubicBezTo>
                  <a:pt x="1560" y="883"/>
                  <a:pt x="1566" y="656"/>
                  <a:pt x="1795" y="505"/>
                </a:cubicBezTo>
                <a:cubicBezTo>
                  <a:pt x="1879" y="451"/>
                  <a:pt x="1965" y="424"/>
                  <a:pt x="2050" y="424"/>
                </a:cubicBezTo>
                <a:close/>
                <a:moveTo>
                  <a:pt x="1150" y="1574"/>
                </a:moveTo>
                <a:cubicBezTo>
                  <a:pt x="1150" y="1650"/>
                  <a:pt x="1147" y="1720"/>
                  <a:pt x="1150" y="1789"/>
                </a:cubicBezTo>
                <a:cubicBezTo>
                  <a:pt x="1157" y="1935"/>
                  <a:pt x="1238" y="2022"/>
                  <a:pt x="1365" y="2022"/>
                </a:cubicBezTo>
                <a:cubicBezTo>
                  <a:pt x="1366" y="2022"/>
                  <a:pt x="1367" y="2022"/>
                  <a:pt x="1368" y="2022"/>
                </a:cubicBezTo>
                <a:cubicBezTo>
                  <a:pt x="1494" y="2022"/>
                  <a:pt x="1572" y="1936"/>
                  <a:pt x="1577" y="1790"/>
                </a:cubicBezTo>
                <a:cubicBezTo>
                  <a:pt x="1579" y="1724"/>
                  <a:pt x="1577" y="1658"/>
                  <a:pt x="1577" y="1579"/>
                </a:cubicBezTo>
                <a:lnTo>
                  <a:pt x="2508" y="1579"/>
                </a:lnTo>
                <a:cubicBezTo>
                  <a:pt x="2554" y="1741"/>
                  <a:pt x="2442" y="2014"/>
                  <a:pt x="2734" y="2015"/>
                </a:cubicBezTo>
                <a:cubicBezTo>
                  <a:pt x="2735" y="2015"/>
                  <a:pt x="2735" y="2015"/>
                  <a:pt x="2736" y="2015"/>
                </a:cubicBezTo>
                <a:cubicBezTo>
                  <a:pt x="3031" y="2015"/>
                  <a:pt x="2917" y="1743"/>
                  <a:pt x="2960" y="1575"/>
                </a:cubicBezTo>
                <a:lnTo>
                  <a:pt x="3447" y="1575"/>
                </a:lnTo>
                <a:cubicBezTo>
                  <a:pt x="3465" y="1881"/>
                  <a:pt x="3482" y="2186"/>
                  <a:pt x="3499" y="2501"/>
                </a:cubicBezTo>
                <a:lnTo>
                  <a:pt x="603" y="2501"/>
                </a:lnTo>
                <a:cubicBezTo>
                  <a:pt x="620" y="2192"/>
                  <a:pt x="637" y="1887"/>
                  <a:pt x="655" y="1574"/>
                </a:cubicBezTo>
                <a:close/>
                <a:moveTo>
                  <a:pt x="3397" y="2938"/>
                </a:moveTo>
                <a:cubicBezTo>
                  <a:pt x="3480" y="2938"/>
                  <a:pt x="3529" y="2948"/>
                  <a:pt x="3535" y="3049"/>
                </a:cubicBezTo>
                <a:cubicBezTo>
                  <a:pt x="3570" y="3759"/>
                  <a:pt x="3611" y="4469"/>
                  <a:pt x="3650" y="5180"/>
                </a:cubicBezTo>
                <a:cubicBezTo>
                  <a:pt x="3650" y="5199"/>
                  <a:pt x="3648" y="5217"/>
                  <a:pt x="3645" y="5245"/>
                </a:cubicBezTo>
                <a:lnTo>
                  <a:pt x="451" y="5245"/>
                </a:lnTo>
                <a:cubicBezTo>
                  <a:pt x="493" y="4479"/>
                  <a:pt x="534" y="3720"/>
                  <a:pt x="578" y="2947"/>
                </a:cubicBezTo>
                <a:cubicBezTo>
                  <a:pt x="633" y="2943"/>
                  <a:pt x="669" y="2940"/>
                  <a:pt x="707" y="2940"/>
                </a:cubicBezTo>
                <a:cubicBezTo>
                  <a:pt x="1604" y="2940"/>
                  <a:pt x="2501" y="2940"/>
                  <a:pt x="3397" y="2938"/>
                </a:cubicBezTo>
                <a:close/>
                <a:moveTo>
                  <a:pt x="2042" y="1"/>
                </a:moveTo>
                <a:cubicBezTo>
                  <a:pt x="2040" y="1"/>
                  <a:pt x="2038" y="1"/>
                  <a:pt x="2037" y="1"/>
                </a:cubicBezTo>
                <a:cubicBezTo>
                  <a:pt x="1816" y="2"/>
                  <a:pt x="1621" y="82"/>
                  <a:pt x="1453" y="230"/>
                </a:cubicBezTo>
                <a:cubicBezTo>
                  <a:pt x="1184" y="469"/>
                  <a:pt x="1130" y="784"/>
                  <a:pt x="1151" y="1139"/>
                </a:cubicBezTo>
                <a:cubicBezTo>
                  <a:pt x="1035" y="1139"/>
                  <a:pt x="925" y="1139"/>
                  <a:pt x="818" y="1139"/>
                </a:cubicBezTo>
                <a:cubicBezTo>
                  <a:pt x="710" y="1139"/>
                  <a:pt x="606" y="1139"/>
                  <a:pt x="502" y="1141"/>
                </a:cubicBezTo>
                <a:cubicBezTo>
                  <a:pt x="318" y="1142"/>
                  <a:pt x="245" y="1215"/>
                  <a:pt x="235" y="1399"/>
                </a:cubicBezTo>
                <a:cubicBezTo>
                  <a:pt x="160" y="2725"/>
                  <a:pt x="86" y="4052"/>
                  <a:pt x="11" y="5379"/>
                </a:cubicBezTo>
                <a:cubicBezTo>
                  <a:pt x="0" y="5595"/>
                  <a:pt x="73" y="5681"/>
                  <a:pt x="285" y="5681"/>
                </a:cubicBezTo>
                <a:cubicBezTo>
                  <a:pt x="874" y="5681"/>
                  <a:pt x="1463" y="5682"/>
                  <a:pt x="2051" y="5682"/>
                </a:cubicBezTo>
                <a:cubicBezTo>
                  <a:pt x="2640" y="5682"/>
                  <a:pt x="3229" y="5681"/>
                  <a:pt x="3818" y="5681"/>
                </a:cubicBezTo>
                <a:cubicBezTo>
                  <a:pt x="4028" y="5681"/>
                  <a:pt x="4097" y="5606"/>
                  <a:pt x="4086" y="5391"/>
                </a:cubicBezTo>
                <a:cubicBezTo>
                  <a:pt x="4066" y="4998"/>
                  <a:pt x="4045" y="4605"/>
                  <a:pt x="4023" y="4212"/>
                </a:cubicBezTo>
                <a:cubicBezTo>
                  <a:pt x="3974" y="3293"/>
                  <a:pt x="3923" y="2373"/>
                  <a:pt x="3871" y="1454"/>
                </a:cubicBezTo>
                <a:cubicBezTo>
                  <a:pt x="3856" y="1186"/>
                  <a:pt x="3801" y="1139"/>
                  <a:pt x="3527" y="1139"/>
                </a:cubicBezTo>
                <a:lnTo>
                  <a:pt x="2946" y="1139"/>
                </a:lnTo>
                <a:cubicBezTo>
                  <a:pt x="2960" y="844"/>
                  <a:pt x="2943" y="571"/>
                  <a:pt x="2756" y="342"/>
                </a:cubicBezTo>
                <a:cubicBezTo>
                  <a:pt x="2571" y="117"/>
                  <a:pt x="2332" y="1"/>
                  <a:pt x="2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5675010" y="1375099"/>
            <a:ext cx="205358" cy="335422"/>
          </a:xfrm>
          <a:custGeom>
            <a:rect b="b" l="l" r="r" t="t"/>
            <a:pathLst>
              <a:path extrusionOk="0" h="11164" w="6835">
                <a:moveTo>
                  <a:pt x="5892" y="1"/>
                </a:moveTo>
                <a:cubicBezTo>
                  <a:pt x="5777" y="1"/>
                  <a:pt x="5662" y="1"/>
                  <a:pt x="5547" y="2"/>
                </a:cubicBezTo>
                <a:cubicBezTo>
                  <a:pt x="5225" y="2"/>
                  <a:pt x="5064" y="147"/>
                  <a:pt x="5029" y="462"/>
                </a:cubicBezTo>
                <a:cubicBezTo>
                  <a:pt x="4998" y="750"/>
                  <a:pt x="4819" y="913"/>
                  <a:pt x="4527" y="914"/>
                </a:cubicBezTo>
                <a:cubicBezTo>
                  <a:pt x="4156" y="915"/>
                  <a:pt x="3786" y="915"/>
                  <a:pt x="3416" y="915"/>
                </a:cubicBezTo>
                <a:cubicBezTo>
                  <a:pt x="3045" y="915"/>
                  <a:pt x="2675" y="915"/>
                  <a:pt x="2305" y="914"/>
                </a:cubicBezTo>
                <a:cubicBezTo>
                  <a:pt x="2011" y="913"/>
                  <a:pt x="1825" y="737"/>
                  <a:pt x="1803" y="445"/>
                </a:cubicBezTo>
                <a:cubicBezTo>
                  <a:pt x="1780" y="168"/>
                  <a:pt x="1606" y="5"/>
                  <a:pt x="1328" y="2"/>
                </a:cubicBezTo>
                <a:cubicBezTo>
                  <a:pt x="1266" y="2"/>
                  <a:pt x="1205" y="1"/>
                  <a:pt x="1143" y="1"/>
                </a:cubicBezTo>
                <a:cubicBezTo>
                  <a:pt x="1020" y="1"/>
                  <a:pt x="896" y="2"/>
                  <a:pt x="772" y="2"/>
                </a:cubicBezTo>
                <a:cubicBezTo>
                  <a:pt x="271" y="2"/>
                  <a:pt x="5" y="265"/>
                  <a:pt x="5" y="763"/>
                </a:cubicBezTo>
                <a:cubicBezTo>
                  <a:pt x="5" y="4125"/>
                  <a:pt x="5" y="7487"/>
                  <a:pt x="5" y="10848"/>
                </a:cubicBezTo>
                <a:cubicBezTo>
                  <a:pt x="5" y="10891"/>
                  <a:pt x="1" y="10935"/>
                  <a:pt x="8" y="10975"/>
                </a:cubicBezTo>
                <a:cubicBezTo>
                  <a:pt x="29" y="11093"/>
                  <a:pt x="101" y="11164"/>
                  <a:pt x="215" y="11164"/>
                </a:cubicBezTo>
                <a:cubicBezTo>
                  <a:pt x="217" y="11164"/>
                  <a:pt x="219" y="11164"/>
                  <a:pt x="221" y="11164"/>
                </a:cubicBezTo>
                <a:cubicBezTo>
                  <a:pt x="340" y="11162"/>
                  <a:pt x="415" y="11091"/>
                  <a:pt x="430" y="10970"/>
                </a:cubicBezTo>
                <a:cubicBezTo>
                  <a:pt x="437" y="10919"/>
                  <a:pt x="432" y="10866"/>
                  <a:pt x="432" y="10814"/>
                </a:cubicBezTo>
                <a:cubicBezTo>
                  <a:pt x="432" y="7481"/>
                  <a:pt x="432" y="4147"/>
                  <a:pt x="432" y="815"/>
                </a:cubicBezTo>
                <a:cubicBezTo>
                  <a:pt x="432" y="763"/>
                  <a:pt x="428" y="709"/>
                  <a:pt x="435" y="657"/>
                </a:cubicBezTo>
                <a:cubicBezTo>
                  <a:pt x="451" y="529"/>
                  <a:pt x="525" y="441"/>
                  <a:pt x="654" y="435"/>
                </a:cubicBezTo>
                <a:cubicBezTo>
                  <a:pt x="759" y="430"/>
                  <a:pt x="864" y="429"/>
                  <a:pt x="970" y="429"/>
                </a:cubicBezTo>
                <a:cubicBezTo>
                  <a:pt x="1101" y="429"/>
                  <a:pt x="1234" y="431"/>
                  <a:pt x="1367" y="431"/>
                </a:cubicBezTo>
                <a:cubicBezTo>
                  <a:pt x="1373" y="474"/>
                  <a:pt x="1375" y="507"/>
                  <a:pt x="1381" y="539"/>
                </a:cubicBezTo>
                <a:cubicBezTo>
                  <a:pt x="1457" y="1034"/>
                  <a:pt x="1811" y="1340"/>
                  <a:pt x="2312" y="1342"/>
                </a:cubicBezTo>
                <a:cubicBezTo>
                  <a:pt x="2745" y="1342"/>
                  <a:pt x="3178" y="1343"/>
                  <a:pt x="3612" y="1343"/>
                </a:cubicBezTo>
                <a:cubicBezTo>
                  <a:pt x="3929" y="1343"/>
                  <a:pt x="4246" y="1343"/>
                  <a:pt x="4563" y="1342"/>
                </a:cubicBezTo>
                <a:cubicBezTo>
                  <a:pt x="4986" y="1339"/>
                  <a:pt x="5332" y="1062"/>
                  <a:pt x="5433" y="656"/>
                </a:cubicBezTo>
                <a:cubicBezTo>
                  <a:pt x="5450" y="587"/>
                  <a:pt x="5456" y="517"/>
                  <a:pt x="5469" y="429"/>
                </a:cubicBezTo>
                <a:cubicBezTo>
                  <a:pt x="5603" y="429"/>
                  <a:pt x="5734" y="429"/>
                  <a:pt x="5863" y="429"/>
                </a:cubicBezTo>
                <a:cubicBezTo>
                  <a:pt x="5960" y="429"/>
                  <a:pt x="6055" y="429"/>
                  <a:pt x="6150" y="431"/>
                </a:cubicBezTo>
                <a:cubicBezTo>
                  <a:pt x="6301" y="435"/>
                  <a:pt x="6388" y="521"/>
                  <a:pt x="6400" y="670"/>
                </a:cubicBezTo>
                <a:cubicBezTo>
                  <a:pt x="6407" y="754"/>
                  <a:pt x="6400" y="841"/>
                  <a:pt x="6410" y="926"/>
                </a:cubicBezTo>
                <a:cubicBezTo>
                  <a:pt x="6423" y="1039"/>
                  <a:pt x="6493" y="1107"/>
                  <a:pt x="6607" y="1111"/>
                </a:cubicBezTo>
                <a:cubicBezTo>
                  <a:pt x="6611" y="1111"/>
                  <a:pt x="6615" y="1111"/>
                  <a:pt x="6618" y="1111"/>
                </a:cubicBezTo>
                <a:cubicBezTo>
                  <a:pt x="6734" y="1111"/>
                  <a:pt x="6809" y="1047"/>
                  <a:pt x="6824" y="930"/>
                </a:cubicBezTo>
                <a:cubicBezTo>
                  <a:pt x="6835" y="837"/>
                  <a:pt x="6833" y="740"/>
                  <a:pt x="6828" y="646"/>
                </a:cubicBezTo>
                <a:cubicBezTo>
                  <a:pt x="6801" y="266"/>
                  <a:pt x="6526" y="6"/>
                  <a:pt x="6145" y="2"/>
                </a:cubicBezTo>
                <a:cubicBezTo>
                  <a:pt x="6060" y="1"/>
                  <a:pt x="5976" y="1"/>
                  <a:pt x="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5672757" y="1423291"/>
            <a:ext cx="207581" cy="335422"/>
          </a:xfrm>
          <a:custGeom>
            <a:rect b="b" l="l" r="r" t="t"/>
            <a:pathLst>
              <a:path extrusionOk="0" h="11164" w="6909">
                <a:moveTo>
                  <a:pt x="6690" y="0"/>
                </a:moveTo>
                <a:cubicBezTo>
                  <a:pt x="6572" y="0"/>
                  <a:pt x="6498" y="71"/>
                  <a:pt x="6484" y="190"/>
                </a:cubicBezTo>
                <a:cubicBezTo>
                  <a:pt x="6477" y="252"/>
                  <a:pt x="6478" y="314"/>
                  <a:pt x="6478" y="376"/>
                </a:cubicBezTo>
                <a:cubicBezTo>
                  <a:pt x="6478" y="3708"/>
                  <a:pt x="6478" y="7041"/>
                  <a:pt x="6478" y="10375"/>
                </a:cubicBezTo>
                <a:cubicBezTo>
                  <a:pt x="6478" y="10667"/>
                  <a:pt x="6411" y="10735"/>
                  <a:pt x="6117" y="10735"/>
                </a:cubicBezTo>
                <a:lnTo>
                  <a:pt x="874" y="10735"/>
                </a:lnTo>
                <a:cubicBezTo>
                  <a:pt x="855" y="10735"/>
                  <a:pt x="836" y="10735"/>
                  <a:pt x="817" y="10735"/>
                </a:cubicBezTo>
                <a:cubicBezTo>
                  <a:pt x="798" y="10735"/>
                  <a:pt x="779" y="10735"/>
                  <a:pt x="760" y="10733"/>
                </a:cubicBezTo>
                <a:cubicBezTo>
                  <a:pt x="607" y="10725"/>
                  <a:pt x="516" y="10635"/>
                  <a:pt x="507" y="10482"/>
                </a:cubicBezTo>
                <a:cubicBezTo>
                  <a:pt x="503" y="10402"/>
                  <a:pt x="513" y="10319"/>
                  <a:pt x="503" y="10240"/>
                </a:cubicBezTo>
                <a:cubicBezTo>
                  <a:pt x="489" y="10128"/>
                  <a:pt x="420" y="10059"/>
                  <a:pt x="305" y="10053"/>
                </a:cubicBezTo>
                <a:cubicBezTo>
                  <a:pt x="299" y="10053"/>
                  <a:pt x="293" y="10053"/>
                  <a:pt x="287" y="10053"/>
                </a:cubicBezTo>
                <a:cubicBezTo>
                  <a:pt x="181" y="10053"/>
                  <a:pt x="104" y="10114"/>
                  <a:pt x="88" y="10218"/>
                </a:cubicBezTo>
                <a:cubicBezTo>
                  <a:pt x="0" y="10797"/>
                  <a:pt x="305" y="11164"/>
                  <a:pt x="816" y="11164"/>
                </a:cubicBezTo>
                <a:cubicBezTo>
                  <a:pt x="817" y="11164"/>
                  <a:pt x="818" y="11164"/>
                  <a:pt x="819" y="11164"/>
                </a:cubicBezTo>
                <a:cubicBezTo>
                  <a:pt x="1583" y="11162"/>
                  <a:pt x="2346" y="11161"/>
                  <a:pt x="3109" y="11161"/>
                </a:cubicBezTo>
                <a:cubicBezTo>
                  <a:pt x="4127" y="11161"/>
                  <a:pt x="5144" y="11162"/>
                  <a:pt x="6162" y="11162"/>
                </a:cubicBezTo>
                <a:cubicBezTo>
                  <a:pt x="6224" y="11162"/>
                  <a:pt x="6286" y="11162"/>
                  <a:pt x="6346" y="11151"/>
                </a:cubicBezTo>
                <a:cubicBezTo>
                  <a:pt x="6699" y="11085"/>
                  <a:pt x="6904" y="10816"/>
                  <a:pt x="6906" y="10420"/>
                </a:cubicBezTo>
                <a:cubicBezTo>
                  <a:pt x="6906" y="8739"/>
                  <a:pt x="6906" y="7058"/>
                  <a:pt x="6906" y="5377"/>
                </a:cubicBezTo>
                <a:cubicBezTo>
                  <a:pt x="6906" y="3706"/>
                  <a:pt x="6906" y="2034"/>
                  <a:pt x="6906" y="363"/>
                </a:cubicBezTo>
                <a:cubicBezTo>
                  <a:pt x="6906" y="307"/>
                  <a:pt x="6908" y="249"/>
                  <a:pt x="6901" y="193"/>
                </a:cubicBezTo>
                <a:cubicBezTo>
                  <a:pt x="6886" y="72"/>
                  <a:pt x="6811" y="0"/>
                  <a:pt x="6693" y="0"/>
                </a:cubicBezTo>
                <a:cubicBezTo>
                  <a:pt x="6692" y="0"/>
                  <a:pt x="6691" y="0"/>
                  <a:pt x="6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5716232" y="1622369"/>
            <a:ext cx="40411" cy="40230"/>
          </a:xfrm>
          <a:custGeom>
            <a:rect b="b" l="l" r="r" t="t"/>
            <a:pathLst>
              <a:path extrusionOk="0" h="1339" w="1345">
                <a:moveTo>
                  <a:pt x="675" y="428"/>
                </a:moveTo>
                <a:cubicBezTo>
                  <a:pt x="681" y="428"/>
                  <a:pt x="687" y="429"/>
                  <a:pt x="694" y="429"/>
                </a:cubicBezTo>
                <a:cubicBezTo>
                  <a:pt x="830" y="438"/>
                  <a:pt x="926" y="551"/>
                  <a:pt x="914" y="689"/>
                </a:cubicBezTo>
                <a:cubicBezTo>
                  <a:pt x="903" y="811"/>
                  <a:pt x="797" y="910"/>
                  <a:pt x="675" y="910"/>
                </a:cubicBezTo>
                <a:cubicBezTo>
                  <a:pt x="671" y="910"/>
                  <a:pt x="667" y="910"/>
                  <a:pt x="663" y="910"/>
                </a:cubicBezTo>
                <a:cubicBezTo>
                  <a:pt x="531" y="901"/>
                  <a:pt x="422" y="782"/>
                  <a:pt x="432" y="653"/>
                </a:cubicBezTo>
                <a:cubicBezTo>
                  <a:pt x="442" y="524"/>
                  <a:pt x="547" y="428"/>
                  <a:pt x="675" y="428"/>
                </a:cubicBezTo>
                <a:close/>
                <a:moveTo>
                  <a:pt x="676" y="0"/>
                </a:moveTo>
                <a:cubicBezTo>
                  <a:pt x="306" y="0"/>
                  <a:pt x="6" y="294"/>
                  <a:pt x="3" y="661"/>
                </a:cubicBezTo>
                <a:cubicBezTo>
                  <a:pt x="1" y="1026"/>
                  <a:pt x="304" y="1334"/>
                  <a:pt x="670" y="1339"/>
                </a:cubicBezTo>
                <a:cubicBezTo>
                  <a:pt x="672" y="1339"/>
                  <a:pt x="675" y="1339"/>
                  <a:pt x="677" y="1339"/>
                </a:cubicBezTo>
                <a:cubicBezTo>
                  <a:pt x="1041" y="1339"/>
                  <a:pt x="1340" y="1039"/>
                  <a:pt x="1343" y="672"/>
                </a:cubicBezTo>
                <a:cubicBezTo>
                  <a:pt x="1344" y="298"/>
                  <a:pt x="1053" y="2"/>
                  <a:pt x="681" y="0"/>
                </a:cubicBezTo>
                <a:cubicBezTo>
                  <a:pt x="679" y="0"/>
                  <a:pt x="677"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5716292" y="1677232"/>
            <a:ext cx="40290" cy="40260"/>
          </a:xfrm>
          <a:custGeom>
            <a:rect b="b" l="l" r="r" t="t"/>
            <a:pathLst>
              <a:path extrusionOk="0" h="1340" w="1341">
                <a:moveTo>
                  <a:pt x="674" y="429"/>
                </a:moveTo>
                <a:cubicBezTo>
                  <a:pt x="677" y="429"/>
                  <a:pt x="679" y="429"/>
                  <a:pt x="682" y="429"/>
                </a:cubicBezTo>
                <a:cubicBezTo>
                  <a:pt x="814" y="433"/>
                  <a:pt x="912" y="534"/>
                  <a:pt x="912" y="668"/>
                </a:cubicBezTo>
                <a:cubicBezTo>
                  <a:pt x="914" y="801"/>
                  <a:pt x="804" y="912"/>
                  <a:pt x="673" y="912"/>
                </a:cubicBezTo>
                <a:cubicBezTo>
                  <a:pt x="672" y="912"/>
                  <a:pt x="671" y="912"/>
                  <a:pt x="671" y="912"/>
                </a:cubicBezTo>
                <a:cubicBezTo>
                  <a:pt x="540" y="910"/>
                  <a:pt x="426" y="793"/>
                  <a:pt x="430" y="662"/>
                </a:cubicBezTo>
                <a:cubicBezTo>
                  <a:pt x="433" y="533"/>
                  <a:pt x="542" y="429"/>
                  <a:pt x="674" y="429"/>
                </a:cubicBezTo>
                <a:close/>
                <a:moveTo>
                  <a:pt x="672" y="0"/>
                </a:moveTo>
                <a:cubicBezTo>
                  <a:pt x="301" y="2"/>
                  <a:pt x="0" y="301"/>
                  <a:pt x="1" y="669"/>
                </a:cubicBezTo>
                <a:cubicBezTo>
                  <a:pt x="1" y="1034"/>
                  <a:pt x="308" y="1340"/>
                  <a:pt x="671" y="1340"/>
                </a:cubicBezTo>
                <a:cubicBezTo>
                  <a:pt x="672" y="1340"/>
                  <a:pt x="673" y="1340"/>
                  <a:pt x="673" y="1340"/>
                </a:cubicBezTo>
                <a:cubicBezTo>
                  <a:pt x="1043" y="1340"/>
                  <a:pt x="1341" y="1039"/>
                  <a:pt x="1341" y="668"/>
                </a:cubicBezTo>
                <a:cubicBezTo>
                  <a:pt x="1341" y="294"/>
                  <a:pt x="1046"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5771214" y="1622309"/>
            <a:ext cx="67721" cy="12889"/>
          </a:xfrm>
          <a:custGeom>
            <a:rect b="b" l="l" r="r" t="t"/>
            <a:pathLst>
              <a:path extrusionOk="0" h="429" w="2254">
                <a:moveTo>
                  <a:pt x="694" y="1"/>
                </a:moveTo>
                <a:cubicBezTo>
                  <a:pt x="547" y="1"/>
                  <a:pt x="400" y="1"/>
                  <a:pt x="252" y="2"/>
                </a:cubicBezTo>
                <a:cubicBezTo>
                  <a:pt x="98" y="2"/>
                  <a:pt x="1" y="87"/>
                  <a:pt x="2" y="213"/>
                </a:cubicBezTo>
                <a:cubicBezTo>
                  <a:pt x="4" y="337"/>
                  <a:pt x="101" y="427"/>
                  <a:pt x="254" y="427"/>
                </a:cubicBezTo>
                <a:cubicBezTo>
                  <a:pt x="546" y="428"/>
                  <a:pt x="838" y="429"/>
                  <a:pt x="1131" y="429"/>
                </a:cubicBezTo>
                <a:cubicBezTo>
                  <a:pt x="1423" y="429"/>
                  <a:pt x="1715" y="428"/>
                  <a:pt x="2007" y="427"/>
                </a:cubicBezTo>
                <a:cubicBezTo>
                  <a:pt x="2165" y="427"/>
                  <a:pt x="2254" y="343"/>
                  <a:pt x="2254" y="212"/>
                </a:cubicBezTo>
                <a:cubicBezTo>
                  <a:pt x="2252" y="78"/>
                  <a:pt x="2167" y="2"/>
                  <a:pt x="2005" y="2"/>
                </a:cubicBezTo>
                <a:cubicBezTo>
                  <a:pt x="1860" y="1"/>
                  <a:pt x="1716" y="1"/>
                  <a:pt x="1571" y="1"/>
                </a:cubicBezTo>
                <a:cubicBezTo>
                  <a:pt x="1426" y="1"/>
                  <a:pt x="1281" y="1"/>
                  <a:pt x="1136" y="1"/>
                </a:cubicBezTo>
                <a:cubicBezTo>
                  <a:pt x="989" y="1"/>
                  <a:pt x="842"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5771274" y="1677232"/>
            <a:ext cx="67661" cy="12889"/>
          </a:xfrm>
          <a:custGeom>
            <a:rect b="b" l="l" r="r" t="t"/>
            <a:pathLst>
              <a:path extrusionOk="0" h="429" w="2252">
                <a:moveTo>
                  <a:pt x="1134" y="0"/>
                </a:moveTo>
                <a:cubicBezTo>
                  <a:pt x="839" y="0"/>
                  <a:pt x="546" y="0"/>
                  <a:pt x="250" y="2"/>
                </a:cubicBezTo>
                <a:cubicBezTo>
                  <a:pt x="96" y="2"/>
                  <a:pt x="0" y="86"/>
                  <a:pt x="0" y="212"/>
                </a:cubicBezTo>
                <a:cubicBezTo>
                  <a:pt x="0" y="338"/>
                  <a:pt x="99" y="426"/>
                  <a:pt x="252" y="428"/>
                </a:cubicBezTo>
                <a:cubicBezTo>
                  <a:pt x="543" y="428"/>
                  <a:pt x="835" y="429"/>
                  <a:pt x="1128" y="429"/>
                </a:cubicBezTo>
                <a:cubicBezTo>
                  <a:pt x="1420" y="429"/>
                  <a:pt x="1712" y="428"/>
                  <a:pt x="2005" y="428"/>
                </a:cubicBezTo>
                <a:cubicBezTo>
                  <a:pt x="2161" y="426"/>
                  <a:pt x="2252" y="342"/>
                  <a:pt x="2252" y="211"/>
                </a:cubicBezTo>
                <a:cubicBezTo>
                  <a:pt x="2250" y="79"/>
                  <a:pt x="2163" y="2"/>
                  <a:pt x="2003" y="2"/>
                </a:cubicBezTo>
                <a:cubicBezTo>
                  <a:pt x="1714" y="0"/>
                  <a:pt x="1424" y="0"/>
                  <a:pt x="1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5771184" y="1649770"/>
            <a:ext cx="47201" cy="12919"/>
          </a:xfrm>
          <a:custGeom>
            <a:rect b="b" l="l" r="r" t="t"/>
            <a:pathLst>
              <a:path extrusionOk="0" h="430" w="1571">
                <a:moveTo>
                  <a:pt x="792" y="1"/>
                </a:moveTo>
                <a:cubicBezTo>
                  <a:pt x="616" y="1"/>
                  <a:pt x="440" y="1"/>
                  <a:pt x="265" y="2"/>
                </a:cubicBezTo>
                <a:cubicBezTo>
                  <a:pt x="100" y="2"/>
                  <a:pt x="0" y="85"/>
                  <a:pt x="3" y="216"/>
                </a:cubicBezTo>
                <a:cubicBezTo>
                  <a:pt x="6" y="339"/>
                  <a:pt x="104" y="425"/>
                  <a:pt x="258" y="428"/>
                </a:cubicBezTo>
                <a:cubicBezTo>
                  <a:pt x="316" y="429"/>
                  <a:pt x="375" y="429"/>
                  <a:pt x="433" y="429"/>
                </a:cubicBezTo>
                <a:cubicBezTo>
                  <a:pt x="550" y="429"/>
                  <a:pt x="668" y="428"/>
                  <a:pt x="785" y="428"/>
                </a:cubicBezTo>
                <a:cubicBezTo>
                  <a:pt x="905" y="428"/>
                  <a:pt x="1025" y="430"/>
                  <a:pt x="1146" y="430"/>
                </a:cubicBezTo>
                <a:cubicBezTo>
                  <a:pt x="1206" y="430"/>
                  <a:pt x="1266" y="429"/>
                  <a:pt x="1326" y="428"/>
                </a:cubicBezTo>
                <a:cubicBezTo>
                  <a:pt x="1482" y="424"/>
                  <a:pt x="1570" y="339"/>
                  <a:pt x="1569" y="209"/>
                </a:cubicBezTo>
                <a:cubicBezTo>
                  <a:pt x="1566" y="75"/>
                  <a:pt x="1482" y="2"/>
                  <a:pt x="1319" y="2"/>
                </a:cubicBezTo>
                <a:cubicBezTo>
                  <a:pt x="1143" y="1"/>
                  <a:pt x="967" y="1"/>
                  <a:pt x="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5771214" y="1704663"/>
            <a:ext cx="47291" cy="12919"/>
          </a:xfrm>
          <a:custGeom>
            <a:rect b="b" l="l" r="r" t="t"/>
            <a:pathLst>
              <a:path extrusionOk="0" h="430" w="1574">
                <a:moveTo>
                  <a:pt x="511" y="1"/>
                </a:moveTo>
                <a:cubicBezTo>
                  <a:pt x="421" y="1"/>
                  <a:pt x="330" y="1"/>
                  <a:pt x="240" y="2"/>
                </a:cubicBezTo>
                <a:cubicBezTo>
                  <a:pt x="98" y="4"/>
                  <a:pt x="4" y="88"/>
                  <a:pt x="2" y="210"/>
                </a:cubicBezTo>
                <a:cubicBezTo>
                  <a:pt x="1" y="331"/>
                  <a:pt x="95" y="425"/>
                  <a:pt x="237" y="427"/>
                </a:cubicBezTo>
                <a:cubicBezTo>
                  <a:pt x="408" y="429"/>
                  <a:pt x="580" y="430"/>
                  <a:pt x="752" y="430"/>
                </a:cubicBezTo>
                <a:cubicBezTo>
                  <a:pt x="951" y="430"/>
                  <a:pt x="1149" y="428"/>
                  <a:pt x="1347" y="425"/>
                </a:cubicBezTo>
                <a:cubicBezTo>
                  <a:pt x="1489" y="424"/>
                  <a:pt x="1574" y="327"/>
                  <a:pt x="1568" y="200"/>
                </a:cubicBezTo>
                <a:cubicBezTo>
                  <a:pt x="1561" y="78"/>
                  <a:pt x="1478" y="4"/>
                  <a:pt x="1336" y="2"/>
                </a:cubicBezTo>
                <a:cubicBezTo>
                  <a:pt x="1244" y="1"/>
                  <a:pt x="1152" y="1"/>
                  <a:pt x="1059" y="1"/>
                </a:cubicBezTo>
                <a:cubicBezTo>
                  <a:pt x="966" y="1"/>
                  <a:pt x="874" y="1"/>
                  <a:pt x="781" y="1"/>
                </a:cubicBezTo>
                <a:cubicBezTo>
                  <a:pt x="691" y="1"/>
                  <a:pt x="601" y="1"/>
                  <a:pt x="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5757454" y="1375099"/>
            <a:ext cx="40320" cy="12919"/>
          </a:xfrm>
          <a:custGeom>
            <a:rect b="b" l="l" r="r" t="t"/>
            <a:pathLst>
              <a:path extrusionOk="0" h="430" w="1342">
                <a:moveTo>
                  <a:pt x="715" y="0"/>
                </a:moveTo>
                <a:cubicBezTo>
                  <a:pt x="555" y="0"/>
                  <a:pt x="396" y="1"/>
                  <a:pt x="237" y="4"/>
                </a:cubicBezTo>
                <a:cubicBezTo>
                  <a:pt x="95" y="5"/>
                  <a:pt x="1" y="98"/>
                  <a:pt x="3" y="219"/>
                </a:cubicBezTo>
                <a:cubicBezTo>
                  <a:pt x="5" y="341"/>
                  <a:pt x="99" y="425"/>
                  <a:pt x="242" y="428"/>
                </a:cubicBezTo>
                <a:cubicBezTo>
                  <a:pt x="313" y="429"/>
                  <a:pt x="385" y="430"/>
                  <a:pt x="456" y="430"/>
                </a:cubicBezTo>
                <a:cubicBezTo>
                  <a:pt x="527" y="430"/>
                  <a:pt x="599" y="429"/>
                  <a:pt x="670" y="429"/>
                </a:cubicBezTo>
                <a:cubicBezTo>
                  <a:pt x="741" y="429"/>
                  <a:pt x="812" y="430"/>
                  <a:pt x="883" y="430"/>
                </a:cubicBezTo>
                <a:cubicBezTo>
                  <a:pt x="954" y="430"/>
                  <a:pt x="1025" y="429"/>
                  <a:pt x="1097" y="428"/>
                </a:cubicBezTo>
                <a:cubicBezTo>
                  <a:pt x="1251" y="427"/>
                  <a:pt x="1341" y="345"/>
                  <a:pt x="1340" y="213"/>
                </a:cubicBezTo>
                <a:cubicBezTo>
                  <a:pt x="1339" y="88"/>
                  <a:pt x="1250" y="4"/>
                  <a:pt x="1105" y="2"/>
                </a:cubicBezTo>
                <a:cubicBezTo>
                  <a:pt x="975" y="1"/>
                  <a:pt x="845"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66"/>
          <p:cNvGrpSpPr/>
          <p:nvPr/>
        </p:nvGrpSpPr>
        <p:grpSpPr>
          <a:xfrm>
            <a:off x="4796584" y="1347698"/>
            <a:ext cx="352218" cy="438266"/>
            <a:chOff x="4796584" y="1347698"/>
            <a:chExt cx="352218" cy="438266"/>
          </a:xfrm>
        </p:grpSpPr>
        <p:sp>
          <p:nvSpPr>
            <p:cNvPr id="1649" name="Google Shape;1649;p66"/>
            <p:cNvSpPr/>
            <p:nvPr/>
          </p:nvSpPr>
          <p:spPr>
            <a:xfrm>
              <a:off x="4796584" y="1347698"/>
              <a:ext cx="352218" cy="438266"/>
            </a:xfrm>
            <a:custGeom>
              <a:rect b="b" l="l" r="r" t="t"/>
              <a:pathLst>
                <a:path extrusionOk="0" h="14587" w="11723">
                  <a:moveTo>
                    <a:pt x="8665" y="9110"/>
                  </a:moveTo>
                  <a:cubicBezTo>
                    <a:pt x="10057" y="9110"/>
                    <a:pt x="11190" y="10240"/>
                    <a:pt x="11193" y="11630"/>
                  </a:cubicBezTo>
                  <a:cubicBezTo>
                    <a:pt x="11196" y="13013"/>
                    <a:pt x="10064" y="14155"/>
                    <a:pt x="8683" y="14162"/>
                  </a:cubicBezTo>
                  <a:cubicBezTo>
                    <a:pt x="8679" y="14162"/>
                    <a:pt x="8676" y="14162"/>
                    <a:pt x="8672" y="14162"/>
                  </a:cubicBezTo>
                  <a:cubicBezTo>
                    <a:pt x="7277" y="14162"/>
                    <a:pt x="6141" y="13034"/>
                    <a:pt x="6136" y="11639"/>
                  </a:cubicBezTo>
                  <a:cubicBezTo>
                    <a:pt x="6131" y="10250"/>
                    <a:pt x="7266" y="9111"/>
                    <a:pt x="8660" y="9110"/>
                  </a:cubicBezTo>
                  <a:cubicBezTo>
                    <a:pt x="8662" y="9110"/>
                    <a:pt x="8663" y="9110"/>
                    <a:pt x="8665" y="9110"/>
                  </a:cubicBezTo>
                  <a:close/>
                  <a:moveTo>
                    <a:pt x="2393" y="0"/>
                  </a:moveTo>
                  <a:cubicBezTo>
                    <a:pt x="2189" y="83"/>
                    <a:pt x="2065" y="230"/>
                    <a:pt x="2045" y="456"/>
                  </a:cubicBezTo>
                  <a:lnTo>
                    <a:pt x="964" y="456"/>
                  </a:lnTo>
                  <a:cubicBezTo>
                    <a:pt x="377" y="459"/>
                    <a:pt x="0" y="834"/>
                    <a:pt x="0" y="1417"/>
                  </a:cubicBezTo>
                  <a:cubicBezTo>
                    <a:pt x="0" y="4574"/>
                    <a:pt x="0" y="7733"/>
                    <a:pt x="0" y="10890"/>
                  </a:cubicBezTo>
                  <a:cubicBezTo>
                    <a:pt x="0" y="11471"/>
                    <a:pt x="380" y="11850"/>
                    <a:pt x="966" y="11850"/>
                  </a:cubicBezTo>
                  <a:cubicBezTo>
                    <a:pt x="1404" y="11850"/>
                    <a:pt x="1843" y="11850"/>
                    <a:pt x="2281" y="11850"/>
                  </a:cubicBezTo>
                  <a:cubicBezTo>
                    <a:pt x="3158" y="11850"/>
                    <a:pt x="4035" y="11850"/>
                    <a:pt x="4911" y="11850"/>
                  </a:cubicBezTo>
                  <a:cubicBezTo>
                    <a:pt x="4919" y="11850"/>
                    <a:pt x="4927" y="11850"/>
                    <a:pt x="4935" y="11850"/>
                  </a:cubicBezTo>
                  <a:cubicBezTo>
                    <a:pt x="4980" y="11850"/>
                    <a:pt x="5026" y="11849"/>
                    <a:pt x="5066" y="11835"/>
                  </a:cubicBezTo>
                  <a:cubicBezTo>
                    <a:pt x="5176" y="11803"/>
                    <a:pt x="5230" y="11724"/>
                    <a:pt x="5216" y="11609"/>
                  </a:cubicBezTo>
                  <a:cubicBezTo>
                    <a:pt x="5205" y="11501"/>
                    <a:pt x="5139" y="11439"/>
                    <a:pt x="5032" y="11425"/>
                  </a:cubicBezTo>
                  <a:cubicBezTo>
                    <a:pt x="5008" y="11422"/>
                    <a:pt x="4984" y="11422"/>
                    <a:pt x="4961" y="11422"/>
                  </a:cubicBezTo>
                  <a:cubicBezTo>
                    <a:pt x="4937" y="11422"/>
                    <a:pt x="4913" y="11422"/>
                    <a:pt x="4889" y="11422"/>
                  </a:cubicBezTo>
                  <a:lnTo>
                    <a:pt x="1001" y="11422"/>
                  </a:lnTo>
                  <a:cubicBezTo>
                    <a:pt x="602" y="11422"/>
                    <a:pt x="428" y="11249"/>
                    <a:pt x="428" y="10852"/>
                  </a:cubicBezTo>
                  <a:lnTo>
                    <a:pt x="428" y="1450"/>
                  </a:lnTo>
                  <a:cubicBezTo>
                    <a:pt x="428" y="1412"/>
                    <a:pt x="426" y="1374"/>
                    <a:pt x="428" y="1336"/>
                  </a:cubicBezTo>
                  <a:cubicBezTo>
                    <a:pt x="442" y="1107"/>
                    <a:pt x="607" y="901"/>
                    <a:pt x="834" y="893"/>
                  </a:cubicBezTo>
                  <a:cubicBezTo>
                    <a:pt x="995" y="886"/>
                    <a:pt x="1155" y="884"/>
                    <a:pt x="1317" y="884"/>
                  </a:cubicBezTo>
                  <a:cubicBezTo>
                    <a:pt x="1560" y="884"/>
                    <a:pt x="1804" y="889"/>
                    <a:pt x="2054" y="889"/>
                  </a:cubicBezTo>
                  <a:cubicBezTo>
                    <a:pt x="2054" y="1041"/>
                    <a:pt x="2052" y="1181"/>
                    <a:pt x="2054" y="1323"/>
                  </a:cubicBezTo>
                  <a:cubicBezTo>
                    <a:pt x="2058" y="1611"/>
                    <a:pt x="2239" y="1795"/>
                    <a:pt x="2526" y="1797"/>
                  </a:cubicBezTo>
                  <a:lnTo>
                    <a:pt x="4948" y="1797"/>
                  </a:lnTo>
                  <a:cubicBezTo>
                    <a:pt x="4959" y="1797"/>
                    <a:pt x="4971" y="1797"/>
                    <a:pt x="4982" y="1797"/>
                  </a:cubicBezTo>
                  <a:cubicBezTo>
                    <a:pt x="4994" y="1797"/>
                    <a:pt x="5006" y="1797"/>
                    <a:pt x="5018" y="1795"/>
                  </a:cubicBezTo>
                  <a:cubicBezTo>
                    <a:pt x="5132" y="1784"/>
                    <a:pt x="5204" y="1724"/>
                    <a:pt x="5216" y="1608"/>
                  </a:cubicBezTo>
                  <a:cubicBezTo>
                    <a:pt x="5230" y="1486"/>
                    <a:pt x="5167" y="1409"/>
                    <a:pt x="5052" y="1378"/>
                  </a:cubicBezTo>
                  <a:cubicBezTo>
                    <a:pt x="5026" y="1370"/>
                    <a:pt x="4997" y="1369"/>
                    <a:pt x="4968" y="1369"/>
                  </a:cubicBezTo>
                  <a:cubicBezTo>
                    <a:pt x="4949" y="1369"/>
                    <a:pt x="4930" y="1370"/>
                    <a:pt x="4911" y="1370"/>
                  </a:cubicBezTo>
                  <a:lnTo>
                    <a:pt x="2492" y="1370"/>
                  </a:lnTo>
                  <a:lnTo>
                    <a:pt x="2492" y="439"/>
                  </a:lnTo>
                  <a:lnTo>
                    <a:pt x="6157" y="439"/>
                  </a:lnTo>
                  <a:lnTo>
                    <a:pt x="6157" y="1371"/>
                  </a:lnTo>
                  <a:cubicBezTo>
                    <a:pt x="6100" y="1371"/>
                    <a:pt x="6049" y="1368"/>
                    <a:pt x="5998" y="1368"/>
                  </a:cubicBezTo>
                  <a:cubicBezTo>
                    <a:pt x="5973" y="1368"/>
                    <a:pt x="5948" y="1369"/>
                    <a:pt x="5923" y="1371"/>
                  </a:cubicBezTo>
                  <a:cubicBezTo>
                    <a:pt x="5793" y="1381"/>
                    <a:pt x="5707" y="1475"/>
                    <a:pt x="5711" y="1593"/>
                  </a:cubicBezTo>
                  <a:cubicBezTo>
                    <a:pt x="5717" y="1708"/>
                    <a:pt x="5801" y="1788"/>
                    <a:pt x="5928" y="1795"/>
                  </a:cubicBezTo>
                  <a:cubicBezTo>
                    <a:pt x="5956" y="1797"/>
                    <a:pt x="5984" y="1797"/>
                    <a:pt x="6013" y="1797"/>
                  </a:cubicBezTo>
                  <a:cubicBezTo>
                    <a:pt x="6041" y="1797"/>
                    <a:pt x="6070" y="1797"/>
                    <a:pt x="6098" y="1797"/>
                  </a:cubicBezTo>
                  <a:cubicBezTo>
                    <a:pt x="6417" y="1795"/>
                    <a:pt x="6588" y="1624"/>
                    <a:pt x="6592" y="1305"/>
                  </a:cubicBezTo>
                  <a:cubicBezTo>
                    <a:pt x="6594" y="1169"/>
                    <a:pt x="6592" y="1031"/>
                    <a:pt x="6592" y="883"/>
                  </a:cubicBezTo>
                  <a:lnTo>
                    <a:pt x="7620" y="883"/>
                  </a:lnTo>
                  <a:cubicBezTo>
                    <a:pt x="8060" y="883"/>
                    <a:pt x="8224" y="1046"/>
                    <a:pt x="8224" y="1482"/>
                  </a:cubicBezTo>
                  <a:cubicBezTo>
                    <a:pt x="8224" y="3832"/>
                    <a:pt x="8224" y="6182"/>
                    <a:pt x="8224" y="8534"/>
                  </a:cubicBezTo>
                  <a:lnTo>
                    <a:pt x="8224" y="8705"/>
                  </a:lnTo>
                  <a:cubicBezTo>
                    <a:pt x="8058" y="8743"/>
                    <a:pt x="7905" y="8778"/>
                    <a:pt x="7737" y="8818"/>
                  </a:cubicBezTo>
                  <a:lnTo>
                    <a:pt x="7737" y="8615"/>
                  </a:lnTo>
                  <a:cubicBezTo>
                    <a:pt x="7737" y="6321"/>
                    <a:pt x="7737" y="4027"/>
                    <a:pt x="7737" y="1735"/>
                  </a:cubicBezTo>
                  <a:cubicBezTo>
                    <a:pt x="7737" y="1677"/>
                    <a:pt x="7737" y="1620"/>
                    <a:pt x="7731" y="1564"/>
                  </a:cubicBezTo>
                  <a:cubicBezTo>
                    <a:pt x="7720" y="1455"/>
                    <a:pt x="7654" y="1382"/>
                    <a:pt x="7550" y="1375"/>
                  </a:cubicBezTo>
                  <a:cubicBezTo>
                    <a:pt x="7465" y="1370"/>
                    <a:pt x="7379" y="1366"/>
                    <a:pt x="7293" y="1366"/>
                  </a:cubicBezTo>
                  <a:cubicBezTo>
                    <a:pt x="7207" y="1366"/>
                    <a:pt x="7122" y="1370"/>
                    <a:pt x="7037" y="1377"/>
                  </a:cubicBezTo>
                  <a:cubicBezTo>
                    <a:pt x="6920" y="1386"/>
                    <a:pt x="6851" y="1472"/>
                    <a:pt x="6857" y="1594"/>
                  </a:cubicBezTo>
                  <a:cubicBezTo>
                    <a:pt x="6864" y="1715"/>
                    <a:pt x="6935" y="1786"/>
                    <a:pt x="7056" y="1794"/>
                  </a:cubicBezTo>
                  <a:cubicBezTo>
                    <a:pt x="7088" y="1796"/>
                    <a:pt x="7119" y="1797"/>
                    <a:pt x="7152" y="1797"/>
                  </a:cubicBezTo>
                  <a:cubicBezTo>
                    <a:pt x="7201" y="1797"/>
                    <a:pt x="7253" y="1795"/>
                    <a:pt x="7309" y="1795"/>
                  </a:cubicBezTo>
                  <a:lnTo>
                    <a:pt x="7309" y="1951"/>
                  </a:lnTo>
                  <a:cubicBezTo>
                    <a:pt x="7309" y="4259"/>
                    <a:pt x="7308" y="6566"/>
                    <a:pt x="7311" y="8874"/>
                  </a:cubicBezTo>
                  <a:cubicBezTo>
                    <a:pt x="7311" y="8971"/>
                    <a:pt x="7285" y="9027"/>
                    <a:pt x="7197" y="9076"/>
                  </a:cubicBezTo>
                  <a:cubicBezTo>
                    <a:pt x="6813" y="9289"/>
                    <a:pt x="6497" y="9580"/>
                    <a:pt x="6248" y="9942"/>
                  </a:cubicBezTo>
                  <a:cubicBezTo>
                    <a:pt x="6192" y="10025"/>
                    <a:pt x="6133" y="10055"/>
                    <a:pt x="6036" y="10055"/>
                  </a:cubicBezTo>
                  <a:cubicBezTo>
                    <a:pt x="6033" y="10055"/>
                    <a:pt x="6031" y="10055"/>
                    <a:pt x="6029" y="10055"/>
                  </a:cubicBezTo>
                  <a:cubicBezTo>
                    <a:pt x="5274" y="10053"/>
                    <a:pt x="4519" y="10053"/>
                    <a:pt x="3764" y="10053"/>
                  </a:cubicBezTo>
                  <a:cubicBezTo>
                    <a:pt x="3009" y="10053"/>
                    <a:pt x="2254" y="10053"/>
                    <a:pt x="1499" y="10053"/>
                  </a:cubicBezTo>
                  <a:lnTo>
                    <a:pt x="1350" y="10053"/>
                  </a:lnTo>
                  <a:lnTo>
                    <a:pt x="1350" y="1795"/>
                  </a:lnTo>
                  <a:cubicBezTo>
                    <a:pt x="1403" y="1795"/>
                    <a:pt x="1453" y="1797"/>
                    <a:pt x="1501" y="1797"/>
                  </a:cubicBezTo>
                  <a:cubicBezTo>
                    <a:pt x="1525" y="1797"/>
                    <a:pt x="1548" y="1796"/>
                    <a:pt x="1572" y="1795"/>
                  </a:cubicBezTo>
                  <a:cubicBezTo>
                    <a:pt x="1705" y="1790"/>
                    <a:pt x="1794" y="1707"/>
                    <a:pt x="1795" y="1587"/>
                  </a:cubicBezTo>
                  <a:cubicBezTo>
                    <a:pt x="1797" y="1468"/>
                    <a:pt x="1712" y="1378"/>
                    <a:pt x="1579" y="1371"/>
                  </a:cubicBezTo>
                  <a:cubicBezTo>
                    <a:pt x="1533" y="1369"/>
                    <a:pt x="1488" y="1368"/>
                    <a:pt x="1442" y="1368"/>
                  </a:cubicBezTo>
                  <a:cubicBezTo>
                    <a:pt x="1374" y="1368"/>
                    <a:pt x="1305" y="1370"/>
                    <a:pt x="1237" y="1370"/>
                  </a:cubicBezTo>
                  <a:cubicBezTo>
                    <a:pt x="971" y="1370"/>
                    <a:pt x="912" y="1429"/>
                    <a:pt x="912" y="1696"/>
                  </a:cubicBezTo>
                  <a:lnTo>
                    <a:pt x="912" y="10143"/>
                  </a:lnTo>
                  <a:cubicBezTo>
                    <a:pt x="912" y="10426"/>
                    <a:pt x="969" y="10481"/>
                    <a:pt x="1257" y="10481"/>
                  </a:cubicBezTo>
                  <a:lnTo>
                    <a:pt x="5929" y="10481"/>
                  </a:lnTo>
                  <a:cubicBezTo>
                    <a:pt x="5190" y="12354"/>
                    <a:pt x="6389" y="14125"/>
                    <a:pt x="7952" y="14502"/>
                  </a:cubicBezTo>
                  <a:cubicBezTo>
                    <a:pt x="8189" y="14559"/>
                    <a:pt x="8427" y="14586"/>
                    <a:pt x="8660" y="14586"/>
                  </a:cubicBezTo>
                  <a:cubicBezTo>
                    <a:pt x="9988" y="14586"/>
                    <a:pt x="11185" y="13702"/>
                    <a:pt x="11526" y="12360"/>
                  </a:cubicBezTo>
                  <a:cubicBezTo>
                    <a:pt x="11723" y="11585"/>
                    <a:pt x="11624" y="10839"/>
                    <a:pt x="11214" y="10152"/>
                  </a:cubicBezTo>
                  <a:cubicBezTo>
                    <a:pt x="10640" y="9192"/>
                    <a:pt x="9773" y="8717"/>
                    <a:pt x="8652" y="8673"/>
                  </a:cubicBezTo>
                  <a:lnTo>
                    <a:pt x="8652" y="8479"/>
                  </a:lnTo>
                  <a:cubicBezTo>
                    <a:pt x="8652" y="6151"/>
                    <a:pt x="8652" y="3825"/>
                    <a:pt x="8650" y="1499"/>
                  </a:cubicBezTo>
                  <a:cubicBezTo>
                    <a:pt x="8650" y="1417"/>
                    <a:pt x="8649" y="1337"/>
                    <a:pt x="8640" y="1257"/>
                  </a:cubicBezTo>
                  <a:cubicBezTo>
                    <a:pt x="8588" y="804"/>
                    <a:pt x="8224" y="469"/>
                    <a:pt x="7766" y="459"/>
                  </a:cubicBezTo>
                  <a:cubicBezTo>
                    <a:pt x="7629" y="456"/>
                    <a:pt x="7492" y="455"/>
                    <a:pt x="7355" y="455"/>
                  </a:cubicBezTo>
                  <a:cubicBezTo>
                    <a:pt x="7195" y="455"/>
                    <a:pt x="7036" y="456"/>
                    <a:pt x="6876" y="456"/>
                  </a:cubicBezTo>
                  <a:cubicBezTo>
                    <a:pt x="6835" y="456"/>
                    <a:pt x="6795" y="456"/>
                    <a:pt x="6754" y="456"/>
                  </a:cubicBezTo>
                  <a:lnTo>
                    <a:pt x="6595" y="456"/>
                  </a:lnTo>
                  <a:cubicBezTo>
                    <a:pt x="6588" y="218"/>
                    <a:pt x="6449" y="93"/>
                    <a:pt x="6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4858237" y="1423171"/>
              <a:ext cx="122794" cy="71838"/>
            </a:xfrm>
            <a:custGeom>
              <a:rect b="b" l="l" r="r" t="t"/>
              <a:pathLst>
                <a:path extrusionOk="0" h="2391" w="4087">
                  <a:moveTo>
                    <a:pt x="290" y="0"/>
                  </a:moveTo>
                  <a:cubicBezTo>
                    <a:pt x="284" y="0"/>
                    <a:pt x="278" y="0"/>
                    <a:pt x="272" y="0"/>
                  </a:cubicBezTo>
                  <a:cubicBezTo>
                    <a:pt x="106" y="2"/>
                    <a:pt x="6" y="80"/>
                    <a:pt x="3" y="211"/>
                  </a:cubicBezTo>
                  <a:cubicBezTo>
                    <a:pt x="0" y="340"/>
                    <a:pt x="99" y="423"/>
                    <a:pt x="265" y="428"/>
                  </a:cubicBezTo>
                  <a:cubicBezTo>
                    <a:pt x="482" y="432"/>
                    <a:pt x="532" y="468"/>
                    <a:pt x="602" y="678"/>
                  </a:cubicBezTo>
                  <a:cubicBezTo>
                    <a:pt x="724" y="1042"/>
                    <a:pt x="842" y="1407"/>
                    <a:pt x="969" y="1770"/>
                  </a:cubicBezTo>
                  <a:cubicBezTo>
                    <a:pt x="1096" y="2139"/>
                    <a:pt x="1430" y="2391"/>
                    <a:pt x="1795" y="2391"/>
                  </a:cubicBezTo>
                  <a:cubicBezTo>
                    <a:pt x="1836" y="2391"/>
                    <a:pt x="1878" y="2388"/>
                    <a:pt x="1919" y="2381"/>
                  </a:cubicBezTo>
                  <a:cubicBezTo>
                    <a:pt x="2522" y="2284"/>
                    <a:pt x="3124" y="2169"/>
                    <a:pt x="3724" y="2052"/>
                  </a:cubicBezTo>
                  <a:cubicBezTo>
                    <a:pt x="3951" y="2009"/>
                    <a:pt x="4075" y="1853"/>
                    <a:pt x="4081" y="1621"/>
                  </a:cubicBezTo>
                  <a:cubicBezTo>
                    <a:pt x="4086" y="1383"/>
                    <a:pt x="4086" y="1146"/>
                    <a:pt x="4081" y="908"/>
                  </a:cubicBezTo>
                  <a:cubicBezTo>
                    <a:pt x="4075" y="644"/>
                    <a:pt x="3897" y="460"/>
                    <a:pt x="3631" y="457"/>
                  </a:cubicBezTo>
                  <a:cubicBezTo>
                    <a:pt x="3362" y="455"/>
                    <a:pt x="3093" y="454"/>
                    <a:pt x="2825" y="454"/>
                  </a:cubicBezTo>
                  <a:cubicBezTo>
                    <a:pt x="2500" y="454"/>
                    <a:pt x="2176" y="455"/>
                    <a:pt x="1852" y="456"/>
                  </a:cubicBezTo>
                  <a:cubicBezTo>
                    <a:pt x="1698" y="457"/>
                    <a:pt x="1601" y="547"/>
                    <a:pt x="1601" y="672"/>
                  </a:cubicBezTo>
                  <a:cubicBezTo>
                    <a:pt x="1603" y="799"/>
                    <a:pt x="1698" y="882"/>
                    <a:pt x="1854" y="882"/>
                  </a:cubicBezTo>
                  <a:cubicBezTo>
                    <a:pt x="2386" y="883"/>
                    <a:pt x="2917" y="883"/>
                    <a:pt x="3448" y="883"/>
                  </a:cubicBezTo>
                  <a:lnTo>
                    <a:pt x="3655" y="883"/>
                  </a:lnTo>
                  <a:cubicBezTo>
                    <a:pt x="3655" y="1125"/>
                    <a:pt x="3659" y="1348"/>
                    <a:pt x="3651" y="1570"/>
                  </a:cubicBezTo>
                  <a:cubicBezTo>
                    <a:pt x="3649" y="1598"/>
                    <a:pt x="3587" y="1643"/>
                    <a:pt x="3548" y="1652"/>
                  </a:cubicBezTo>
                  <a:cubicBezTo>
                    <a:pt x="3022" y="1750"/>
                    <a:pt x="2495" y="1846"/>
                    <a:pt x="1968" y="1941"/>
                  </a:cubicBezTo>
                  <a:cubicBezTo>
                    <a:pt x="1917" y="1951"/>
                    <a:pt x="1868" y="1955"/>
                    <a:pt x="1823" y="1955"/>
                  </a:cubicBezTo>
                  <a:cubicBezTo>
                    <a:pt x="1592" y="1955"/>
                    <a:pt x="1442" y="1834"/>
                    <a:pt x="1355" y="1580"/>
                  </a:cubicBezTo>
                  <a:cubicBezTo>
                    <a:pt x="1234" y="1226"/>
                    <a:pt x="1118" y="870"/>
                    <a:pt x="998" y="515"/>
                  </a:cubicBezTo>
                  <a:cubicBezTo>
                    <a:pt x="882" y="168"/>
                    <a:pt x="650"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4898737" y="1553506"/>
              <a:ext cx="89144" cy="12919"/>
            </a:xfrm>
            <a:custGeom>
              <a:rect b="b" l="l" r="r" t="t"/>
              <a:pathLst>
                <a:path extrusionOk="0" h="430" w="2967">
                  <a:moveTo>
                    <a:pt x="2687" y="1"/>
                  </a:moveTo>
                  <a:cubicBezTo>
                    <a:pt x="2670" y="1"/>
                    <a:pt x="2653" y="1"/>
                    <a:pt x="2637" y="1"/>
                  </a:cubicBezTo>
                  <a:lnTo>
                    <a:pt x="357" y="1"/>
                  </a:lnTo>
                  <a:cubicBezTo>
                    <a:pt x="301" y="1"/>
                    <a:pt x="242" y="1"/>
                    <a:pt x="187" y="14"/>
                  </a:cubicBezTo>
                  <a:cubicBezTo>
                    <a:pt x="66" y="42"/>
                    <a:pt x="0" y="163"/>
                    <a:pt x="37" y="277"/>
                  </a:cubicBezTo>
                  <a:cubicBezTo>
                    <a:pt x="76" y="396"/>
                    <a:pt x="168" y="429"/>
                    <a:pt x="283" y="429"/>
                  </a:cubicBezTo>
                  <a:cubicBezTo>
                    <a:pt x="417" y="428"/>
                    <a:pt x="552" y="428"/>
                    <a:pt x="686" y="428"/>
                  </a:cubicBezTo>
                  <a:cubicBezTo>
                    <a:pt x="955" y="428"/>
                    <a:pt x="1224" y="429"/>
                    <a:pt x="1493" y="429"/>
                  </a:cubicBezTo>
                  <a:lnTo>
                    <a:pt x="1721" y="429"/>
                  </a:lnTo>
                  <a:cubicBezTo>
                    <a:pt x="1914" y="429"/>
                    <a:pt x="2106" y="430"/>
                    <a:pt x="2299" y="430"/>
                  </a:cubicBezTo>
                  <a:cubicBezTo>
                    <a:pt x="2444" y="430"/>
                    <a:pt x="2588" y="429"/>
                    <a:pt x="2733" y="427"/>
                  </a:cubicBezTo>
                  <a:cubicBezTo>
                    <a:pt x="2875" y="426"/>
                    <a:pt x="2956" y="347"/>
                    <a:pt x="2960" y="225"/>
                  </a:cubicBezTo>
                  <a:cubicBezTo>
                    <a:pt x="2966" y="97"/>
                    <a:pt x="2883" y="15"/>
                    <a:pt x="2737" y="3"/>
                  </a:cubicBezTo>
                  <a:cubicBezTo>
                    <a:pt x="2720" y="1"/>
                    <a:pt x="2703" y="1"/>
                    <a:pt x="2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p:nvPr/>
          </p:nvSpPr>
          <p:spPr>
            <a:xfrm>
              <a:off x="4899458" y="1608489"/>
              <a:ext cx="74572" cy="12919"/>
            </a:xfrm>
            <a:custGeom>
              <a:rect b="b" l="l" r="r" t="t"/>
              <a:pathLst>
                <a:path extrusionOk="0" h="430" w="2482">
                  <a:moveTo>
                    <a:pt x="592" y="1"/>
                  </a:moveTo>
                  <a:cubicBezTo>
                    <a:pt x="483" y="1"/>
                    <a:pt x="374" y="1"/>
                    <a:pt x="264" y="1"/>
                  </a:cubicBezTo>
                  <a:cubicBezTo>
                    <a:pt x="99" y="3"/>
                    <a:pt x="0" y="86"/>
                    <a:pt x="2" y="215"/>
                  </a:cubicBezTo>
                  <a:cubicBezTo>
                    <a:pt x="3" y="344"/>
                    <a:pt x="103" y="427"/>
                    <a:pt x="269" y="429"/>
                  </a:cubicBezTo>
                  <a:cubicBezTo>
                    <a:pt x="538" y="429"/>
                    <a:pt x="808" y="430"/>
                    <a:pt x="1077" y="430"/>
                  </a:cubicBezTo>
                  <a:cubicBezTo>
                    <a:pt x="1459" y="430"/>
                    <a:pt x="1840" y="429"/>
                    <a:pt x="2221" y="427"/>
                  </a:cubicBezTo>
                  <a:cubicBezTo>
                    <a:pt x="2391" y="427"/>
                    <a:pt x="2481" y="347"/>
                    <a:pt x="2480" y="211"/>
                  </a:cubicBezTo>
                  <a:cubicBezTo>
                    <a:pt x="2478" y="76"/>
                    <a:pt x="2391" y="3"/>
                    <a:pt x="2217" y="1"/>
                  </a:cubicBezTo>
                  <a:cubicBezTo>
                    <a:pt x="2109" y="1"/>
                    <a:pt x="2001" y="1"/>
                    <a:pt x="1894" y="1"/>
                  </a:cubicBezTo>
                  <a:cubicBezTo>
                    <a:pt x="1678" y="1"/>
                    <a:pt x="1463" y="1"/>
                    <a:pt x="1248" y="1"/>
                  </a:cubicBezTo>
                  <a:cubicBezTo>
                    <a:pt x="1029" y="1"/>
                    <a:pt x="810" y="1"/>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6"/>
            <p:cNvSpPr/>
            <p:nvPr/>
          </p:nvSpPr>
          <p:spPr>
            <a:xfrm>
              <a:off x="4885638" y="1498644"/>
              <a:ext cx="33530" cy="33380"/>
            </a:xfrm>
            <a:custGeom>
              <a:rect b="b" l="l" r="r" t="t"/>
              <a:pathLst>
                <a:path extrusionOk="0" h="1111" w="1116">
                  <a:moveTo>
                    <a:pt x="570" y="438"/>
                  </a:moveTo>
                  <a:cubicBezTo>
                    <a:pt x="613" y="438"/>
                    <a:pt x="660" y="505"/>
                    <a:pt x="741" y="568"/>
                  </a:cubicBezTo>
                  <a:cubicBezTo>
                    <a:pt x="658" y="618"/>
                    <a:pt x="605" y="674"/>
                    <a:pt x="564" y="674"/>
                  </a:cubicBezTo>
                  <a:cubicBezTo>
                    <a:pt x="561" y="674"/>
                    <a:pt x="558" y="674"/>
                    <a:pt x="556" y="673"/>
                  </a:cubicBezTo>
                  <a:cubicBezTo>
                    <a:pt x="509" y="665"/>
                    <a:pt x="473" y="595"/>
                    <a:pt x="432" y="551"/>
                  </a:cubicBezTo>
                  <a:cubicBezTo>
                    <a:pt x="477" y="512"/>
                    <a:pt x="519" y="443"/>
                    <a:pt x="567" y="439"/>
                  </a:cubicBezTo>
                  <a:cubicBezTo>
                    <a:pt x="568" y="439"/>
                    <a:pt x="569" y="438"/>
                    <a:pt x="570" y="438"/>
                  </a:cubicBezTo>
                  <a:close/>
                  <a:moveTo>
                    <a:pt x="561" y="0"/>
                  </a:moveTo>
                  <a:cubicBezTo>
                    <a:pt x="560" y="0"/>
                    <a:pt x="559" y="0"/>
                    <a:pt x="559" y="0"/>
                  </a:cubicBezTo>
                  <a:cubicBezTo>
                    <a:pt x="259" y="1"/>
                    <a:pt x="8" y="252"/>
                    <a:pt x="3" y="552"/>
                  </a:cubicBezTo>
                  <a:cubicBezTo>
                    <a:pt x="1" y="858"/>
                    <a:pt x="252" y="1110"/>
                    <a:pt x="560" y="1110"/>
                  </a:cubicBezTo>
                  <a:cubicBezTo>
                    <a:pt x="561" y="1110"/>
                    <a:pt x="562" y="1110"/>
                    <a:pt x="563" y="1110"/>
                  </a:cubicBezTo>
                  <a:cubicBezTo>
                    <a:pt x="871" y="1110"/>
                    <a:pt x="1112" y="869"/>
                    <a:pt x="1114" y="562"/>
                  </a:cubicBezTo>
                  <a:cubicBezTo>
                    <a:pt x="1115" y="251"/>
                    <a:pt x="869" y="0"/>
                    <a:pt x="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6"/>
            <p:cNvSpPr/>
            <p:nvPr/>
          </p:nvSpPr>
          <p:spPr>
            <a:xfrm>
              <a:off x="4947380" y="1498674"/>
              <a:ext cx="33560" cy="33350"/>
            </a:xfrm>
            <a:custGeom>
              <a:rect b="b" l="l" r="r" t="t"/>
              <a:pathLst>
                <a:path extrusionOk="0" h="1110" w="1117">
                  <a:moveTo>
                    <a:pt x="563" y="429"/>
                  </a:moveTo>
                  <a:cubicBezTo>
                    <a:pt x="604" y="473"/>
                    <a:pt x="672" y="512"/>
                    <a:pt x="677" y="558"/>
                  </a:cubicBezTo>
                  <a:cubicBezTo>
                    <a:pt x="682" y="602"/>
                    <a:pt x="619" y="653"/>
                    <a:pt x="560" y="737"/>
                  </a:cubicBezTo>
                  <a:cubicBezTo>
                    <a:pt x="500" y="651"/>
                    <a:pt x="436" y="598"/>
                    <a:pt x="443" y="556"/>
                  </a:cubicBezTo>
                  <a:cubicBezTo>
                    <a:pt x="450" y="509"/>
                    <a:pt x="521" y="471"/>
                    <a:pt x="563" y="429"/>
                  </a:cubicBezTo>
                  <a:close/>
                  <a:moveTo>
                    <a:pt x="565" y="0"/>
                  </a:moveTo>
                  <a:cubicBezTo>
                    <a:pt x="563" y="0"/>
                    <a:pt x="562" y="0"/>
                    <a:pt x="560" y="0"/>
                  </a:cubicBezTo>
                  <a:cubicBezTo>
                    <a:pt x="259" y="2"/>
                    <a:pt x="9" y="249"/>
                    <a:pt x="5" y="551"/>
                  </a:cubicBezTo>
                  <a:cubicBezTo>
                    <a:pt x="1" y="857"/>
                    <a:pt x="252" y="1109"/>
                    <a:pt x="562" y="1109"/>
                  </a:cubicBezTo>
                  <a:cubicBezTo>
                    <a:pt x="562" y="1109"/>
                    <a:pt x="563" y="1109"/>
                    <a:pt x="564" y="1109"/>
                  </a:cubicBezTo>
                  <a:cubicBezTo>
                    <a:pt x="871" y="1109"/>
                    <a:pt x="1112" y="869"/>
                    <a:pt x="1115" y="561"/>
                  </a:cubicBezTo>
                  <a:cubicBezTo>
                    <a:pt x="1117" y="252"/>
                    <a:pt x="871" y="0"/>
                    <a:pt x="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6"/>
            <p:cNvSpPr/>
            <p:nvPr/>
          </p:nvSpPr>
          <p:spPr>
            <a:xfrm>
              <a:off x="4899489" y="1580997"/>
              <a:ext cx="60811" cy="12919"/>
            </a:xfrm>
            <a:custGeom>
              <a:rect b="b" l="l" r="r" t="t"/>
              <a:pathLst>
                <a:path extrusionOk="0" h="430" w="2024">
                  <a:moveTo>
                    <a:pt x="645" y="1"/>
                  </a:moveTo>
                  <a:cubicBezTo>
                    <a:pt x="519" y="1"/>
                    <a:pt x="393" y="1"/>
                    <a:pt x="268" y="3"/>
                  </a:cubicBezTo>
                  <a:cubicBezTo>
                    <a:pt x="100" y="4"/>
                    <a:pt x="2" y="86"/>
                    <a:pt x="1" y="214"/>
                  </a:cubicBezTo>
                  <a:cubicBezTo>
                    <a:pt x="1" y="343"/>
                    <a:pt x="100" y="427"/>
                    <a:pt x="265" y="429"/>
                  </a:cubicBezTo>
                  <a:cubicBezTo>
                    <a:pt x="514" y="429"/>
                    <a:pt x="764" y="430"/>
                    <a:pt x="1013" y="430"/>
                  </a:cubicBezTo>
                  <a:cubicBezTo>
                    <a:pt x="1262" y="430"/>
                    <a:pt x="1511" y="429"/>
                    <a:pt x="1760" y="429"/>
                  </a:cubicBezTo>
                  <a:cubicBezTo>
                    <a:pt x="1932" y="427"/>
                    <a:pt x="2022" y="351"/>
                    <a:pt x="2022" y="216"/>
                  </a:cubicBezTo>
                  <a:cubicBezTo>
                    <a:pt x="2023" y="79"/>
                    <a:pt x="1936" y="4"/>
                    <a:pt x="1762" y="3"/>
                  </a:cubicBezTo>
                  <a:cubicBezTo>
                    <a:pt x="1639" y="1"/>
                    <a:pt x="1515" y="1"/>
                    <a:pt x="1392" y="1"/>
                  </a:cubicBezTo>
                  <a:cubicBezTo>
                    <a:pt x="1268" y="1"/>
                    <a:pt x="1145" y="1"/>
                    <a:pt x="1021" y="1"/>
                  </a:cubicBezTo>
                  <a:cubicBezTo>
                    <a:pt x="896" y="1"/>
                    <a:pt x="771"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4864937" y="1608398"/>
              <a:ext cx="20641" cy="12799"/>
            </a:xfrm>
            <a:custGeom>
              <a:rect b="b" l="l" r="r" t="t"/>
              <a:pathLst>
                <a:path extrusionOk="0" h="426" w="687">
                  <a:moveTo>
                    <a:pt x="427" y="0"/>
                  </a:moveTo>
                  <a:cubicBezTo>
                    <a:pt x="404" y="0"/>
                    <a:pt x="378" y="3"/>
                    <a:pt x="355" y="3"/>
                  </a:cubicBezTo>
                  <a:cubicBezTo>
                    <a:pt x="353" y="3"/>
                    <a:pt x="350" y="3"/>
                    <a:pt x="348" y="3"/>
                  </a:cubicBezTo>
                  <a:cubicBezTo>
                    <a:pt x="348" y="4"/>
                    <a:pt x="348" y="7"/>
                    <a:pt x="347" y="10"/>
                  </a:cubicBezTo>
                  <a:cubicBezTo>
                    <a:pt x="312" y="10"/>
                    <a:pt x="277" y="7"/>
                    <a:pt x="243" y="7"/>
                  </a:cubicBezTo>
                  <a:cubicBezTo>
                    <a:pt x="226" y="7"/>
                    <a:pt x="209" y="8"/>
                    <a:pt x="192" y="10"/>
                  </a:cubicBezTo>
                  <a:cubicBezTo>
                    <a:pt x="82" y="24"/>
                    <a:pt x="21" y="96"/>
                    <a:pt x="12" y="198"/>
                  </a:cubicBezTo>
                  <a:cubicBezTo>
                    <a:pt x="1" y="304"/>
                    <a:pt x="53" y="395"/>
                    <a:pt x="157" y="412"/>
                  </a:cubicBezTo>
                  <a:cubicBezTo>
                    <a:pt x="216" y="421"/>
                    <a:pt x="276" y="426"/>
                    <a:pt x="336" y="426"/>
                  </a:cubicBezTo>
                  <a:cubicBezTo>
                    <a:pt x="398" y="426"/>
                    <a:pt x="461" y="421"/>
                    <a:pt x="521" y="411"/>
                  </a:cubicBezTo>
                  <a:cubicBezTo>
                    <a:pt x="625" y="392"/>
                    <a:pt x="687" y="293"/>
                    <a:pt x="653" y="194"/>
                  </a:cubicBezTo>
                  <a:cubicBezTo>
                    <a:pt x="629" y="122"/>
                    <a:pt x="552" y="63"/>
                    <a:pt x="486" y="14"/>
                  </a:cubicBezTo>
                  <a:cubicBezTo>
                    <a:pt x="471" y="3"/>
                    <a:pt x="450"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6"/>
            <p:cNvSpPr/>
            <p:nvPr/>
          </p:nvSpPr>
          <p:spPr>
            <a:xfrm>
              <a:off x="4865117" y="1553536"/>
              <a:ext cx="19740" cy="12859"/>
            </a:xfrm>
            <a:custGeom>
              <a:rect b="b" l="l" r="r" t="t"/>
              <a:pathLst>
                <a:path extrusionOk="0" h="428" w="657">
                  <a:moveTo>
                    <a:pt x="321" y="0"/>
                  </a:moveTo>
                  <a:cubicBezTo>
                    <a:pt x="109" y="0"/>
                    <a:pt x="0" y="75"/>
                    <a:pt x="3" y="218"/>
                  </a:cubicBezTo>
                  <a:cubicBezTo>
                    <a:pt x="5" y="360"/>
                    <a:pt x="109" y="428"/>
                    <a:pt x="325" y="428"/>
                  </a:cubicBezTo>
                  <a:cubicBezTo>
                    <a:pt x="558" y="428"/>
                    <a:pt x="657" y="364"/>
                    <a:pt x="655" y="213"/>
                  </a:cubicBezTo>
                  <a:cubicBezTo>
                    <a:pt x="653" y="62"/>
                    <a:pt x="556"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6"/>
            <p:cNvSpPr/>
            <p:nvPr/>
          </p:nvSpPr>
          <p:spPr>
            <a:xfrm>
              <a:off x="4865027" y="1581027"/>
              <a:ext cx="19920" cy="12889"/>
            </a:xfrm>
            <a:custGeom>
              <a:rect b="b" l="l" r="r" t="t"/>
              <a:pathLst>
                <a:path extrusionOk="0" h="429" w="663">
                  <a:moveTo>
                    <a:pt x="332" y="0"/>
                  </a:moveTo>
                  <a:cubicBezTo>
                    <a:pt x="115" y="0"/>
                    <a:pt x="11" y="66"/>
                    <a:pt x="6" y="207"/>
                  </a:cubicBezTo>
                  <a:cubicBezTo>
                    <a:pt x="1" y="353"/>
                    <a:pt x="110" y="428"/>
                    <a:pt x="334" y="428"/>
                  </a:cubicBezTo>
                  <a:cubicBezTo>
                    <a:pt x="346" y="428"/>
                    <a:pt x="359" y="428"/>
                    <a:pt x="371" y="428"/>
                  </a:cubicBezTo>
                  <a:cubicBezTo>
                    <a:pt x="378" y="428"/>
                    <a:pt x="384" y="428"/>
                    <a:pt x="390" y="428"/>
                  </a:cubicBezTo>
                  <a:cubicBezTo>
                    <a:pt x="564" y="423"/>
                    <a:pt x="654" y="355"/>
                    <a:pt x="658" y="221"/>
                  </a:cubicBezTo>
                  <a:cubicBezTo>
                    <a:pt x="663" y="82"/>
                    <a:pt x="570" y="5"/>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6"/>
            <p:cNvSpPr/>
            <p:nvPr/>
          </p:nvSpPr>
          <p:spPr>
            <a:xfrm>
              <a:off x="5035863" y="1636010"/>
              <a:ext cx="82383" cy="81542"/>
            </a:xfrm>
            <a:custGeom>
              <a:rect b="b" l="l" r="r" t="t"/>
              <a:pathLst>
                <a:path extrusionOk="0" h="2714" w="2742">
                  <a:moveTo>
                    <a:pt x="700" y="1800"/>
                  </a:moveTo>
                  <a:cubicBezTo>
                    <a:pt x="834" y="1800"/>
                    <a:pt x="942" y="1907"/>
                    <a:pt x="942" y="2038"/>
                  </a:cubicBezTo>
                  <a:cubicBezTo>
                    <a:pt x="942" y="2169"/>
                    <a:pt x="830" y="2282"/>
                    <a:pt x="701" y="2282"/>
                  </a:cubicBezTo>
                  <a:cubicBezTo>
                    <a:pt x="699" y="2282"/>
                    <a:pt x="698" y="2282"/>
                    <a:pt x="696" y="2282"/>
                  </a:cubicBezTo>
                  <a:cubicBezTo>
                    <a:pt x="562" y="2279"/>
                    <a:pt x="458" y="2168"/>
                    <a:pt x="461" y="2031"/>
                  </a:cubicBezTo>
                  <a:cubicBezTo>
                    <a:pt x="466" y="1898"/>
                    <a:pt x="565" y="1801"/>
                    <a:pt x="697" y="1800"/>
                  </a:cubicBezTo>
                  <a:cubicBezTo>
                    <a:pt x="698" y="1800"/>
                    <a:pt x="699" y="1800"/>
                    <a:pt x="700" y="1800"/>
                  </a:cubicBezTo>
                  <a:close/>
                  <a:moveTo>
                    <a:pt x="691" y="0"/>
                  </a:moveTo>
                  <a:cubicBezTo>
                    <a:pt x="575" y="0"/>
                    <a:pt x="492" y="90"/>
                    <a:pt x="489" y="234"/>
                  </a:cubicBezTo>
                  <a:cubicBezTo>
                    <a:pt x="485" y="571"/>
                    <a:pt x="484" y="907"/>
                    <a:pt x="491" y="1244"/>
                  </a:cubicBezTo>
                  <a:cubicBezTo>
                    <a:pt x="492" y="1350"/>
                    <a:pt x="466" y="1409"/>
                    <a:pt x="367" y="1465"/>
                  </a:cubicBezTo>
                  <a:cubicBezTo>
                    <a:pt x="111" y="1610"/>
                    <a:pt x="0" y="1845"/>
                    <a:pt x="41" y="2137"/>
                  </a:cubicBezTo>
                  <a:cubicBezTo>
                    <a:pt x="79" y="2412"/>
                    <a:pt x="243" y="2595"/>
                    <a:pt x="505" y="2677"/>
                  </a:cubicBezTo>
                  <a:cubicBezTo>
                    <a:pt x="584" y="2701"/>
                    <a:pt x="662" y="2714"/>
                    <a:pt x="737" y="2714"/>
                  </a:cubicBezTo>
                  <a:cubicBezTo>
                    <a:pt x="926" y="2714"/>
                    <a:pt x="1095" y="2634"/>
                    <a:pt x="1201" y="2462"/>
                  </a:cubicBezTo>
                  <a:cubicBezTo>
                    <a:pt x="1309" y="2285"/>
                    <a:pt x="1435" y="2250"/>
                    <a:pt x="1588" y="2250"/>
                  </a:cubicBezTo>
                  <a:cubicBezTo>
                    <a:pt x="1617" y="2250"/>
                    <a:pt x="1647" y="2252"/>
                    <a:pt x="1679" y="2254"/>
                  </a:cubicBezTo>
                  <a:cubicBezTo>
                    <a:pt x="1710" y="2255"/>
                    <a:pt x="1741" y="2256"/>
                    <a:pt x="1773" y="2256"/>
                  </a:cubicBezTo>
                  <a:cubicBezTo>
                    <a:pt x="1836" y="2256"/>
                    <a:pt x="1900" y="2254"/>
                    <a:pt x="1962" y="2254"/>
                  </a:cubicBezTo>
                  <a:cubicBezTo>
                    <a:pt x="2077" y="2254"/>
                    <a:pt x="2190" y="2254"/>
                    <a:pt x="2304" y="2254"/>
                  </a:cubicBezTo>
                  <a:cubicBezTo>
                    <a:pt x="2361" y="2254"/>
                    <a:pt x="2418" y="2254"/>
                    <a:pt x="2475" y="2254"/>
                  </a:cubicBezTo>
                  <a:cubicBezTo>
                    <a:pt x="2640" y="2252"/>
                    <a:pt x="2741" y="2169"/>
                    <a:pt x="2741" y="2040"/>
                  </a:cubicBezTo>
                  <a:cubicBezTo>
                    <a:pt x="2741" y="1909"/>
                    <a:pt x="2643" y="1828"/>
                    <a:pt x="2477" y="1828"/>
                  </a:cubicBezTo>
                  <a:cubicBezTo>
                    <a:pt x="2275" y="1827"/>
                    <a:pt x="2073" y="1825"/>
                    <a:pt x="1871" y="1825"/>
                  </a:cubicBezTo>
                  <a:cubicBezTo>
                    <a:pt x="1741" y="1825"/>
                    <a:pt x="1611" y="1826"/>
                    <a:pt x="1480" y="1828"/>
                  </a:cubicBezTo>
                  <a:cubicBezTo>
                    <a:pt x="1477" y="1828"/>
                    <a:pt x="1474" y="1828"/>
                    <a:pt x="1472" y="1828"/>
                  </a:cubicBezTo>
                  <a:cubicBezTo>
                    <a:pt x="1384" y="1828"/>
                    <a:pt x="1332" y="1806"/>
                    <a:pt x="1281" y="1719"/>
                  </a:cubicBezTo>
                  <a:cubicBezTo>
                    <a:pt x="1220" y="1617"/>
                    <a:pt x="1126" y="1525"/>
                    <a:pt x="1025" y="1462"/>
                  </a:cubicBezTo>
                  <a:cubicBezTo>
                    <a:pt x="941" y="1407"/>
                    <a:pt x="912" y="1355"/>
                    <a:pt x="914" y="1260"/>
                  </a:cubicBezTo>
                  <a:cubicBezTo>
                    <a:pt x="920" y="928"/>
                    <a:pt x="915" y="596"/>
                    <a:pt x="915" y="263"/>
                  </a:cubicBezTo>
                  <a:cubicBezTo>
                    <a:pt x="915" y="140"/>
                    <a:pt x="882" y="36"/>
                    <a:pt x="744" y="6"/>
                  </a:cubicBezTo>
                  <a:cubicBezTo>
                    <a:pt x="726" y="2"/>
                    <a:pt x="708"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66"/>
          <p:cNvGrpSpPr/>
          <p:nvPr/>
        </p:nvGrpSpPr>
        <p:grpSpPr>
          <a:xfrm>
            <a:off x="3943607" y="1498344"/>
            <a:ext cx="439588" cy="136555"/>
            <a:chOff x="3943607" y="1498344"/>
            <a:chExt cx="439588" cy="136555"/>
          </a:xfrm>
        </p:grpSpPr>
        <p:sp>
          <p:nvSpPr>
            <p:cNvPr id="1661" name="Google Shape;1661;p66"/>
            <p:cNvSpPr/>
            <p:nvPr/>
          </p:nvSpPr>
          <p:spPr>
            <a:xfrm>
              <a:off x="3943607" y="1498344"/>
              <a:ext cx="439588" cy="136555"/>
            </a:xfrm>
            <a:custGeom>
              <a:rect b="b" l="l" r="r" t="t"/>
              <a:pathLst>
                <a:path extrusionOk="0" h="4545" w="14631">
                  <a:moveTo>
                    <a:pt x="7304" y="0"/>
                  </a:moveTo>
                  <a:cubicBezTo>
                    <a:pt x="6315" y="0"/>
                    <a:pt x="5367" y="654"/>
                    <a:pt x="5100" y="1700"/>
                  </a:cubicBezTo>
                  <a:cubicBezTo>
                    <a:pt x="5072" y="1812"/>
                    <a:pt x="5052" y="1929"/>
                    <a:pt x="5027" y="2045"/>
                  </a:cubicBezTo>
                  <a:lnTo>
                    <a:pt x="4532" y="2045"/>
                  </a:lnTo>
                  <a:cubicBezTo>
                    <a:pt x="4521" y="1981"/>
                    <a:pt x="4519" y="1922"/>
                    <a:pt x="4499" y="1868"/>
                  </a:cubicBezTo>
                  <a:cubicBezTo>
                    <a:pt x="4401" y="1604"/>
                    <a:pt x="4307" y="1337"/>
                    <a:pt x="4192" y="1078"/>
                  </a:cubicBezTo>
                  <a:cubicBezTo>
                    <a:pt x="4156" y="1000"/>
                    <a:pt x="4089" y="963"/>
                    <a:pt x="4018" y="963"/>
                  </a:cubicBezTo>
                  <a:cubicBezTo>
                    <a:pt x="3978" y="963"/>
                    <a:pt x="3937" y="975"/>
                    <a:pt x="3901" y="997"/>
                  </a:cubicBezTo>
                  <a:cubicBezTo>
                    <a:pt x="3798" y="1057"/>
                    <a:pt x="3770" y="1174"/>
                    <a:pt x="3829" y="1293"/>
                  </a:cubicBezTo>
                  <a:cubicBezTo>
                    <a:pt x="3840" y="1314"/>
                    <a:pt x="3854" y="1334"/>
                    <a:pt x="3866" y="1355"/>
                  </a:cubicBezTo>
                  <a:cubicBezTo>
                    <a:pt x="4200" y="1978"/>
                    <a:pt x="4210" y="2605"/>
                    <a:pt x="3846" y="3212"/>
                  </a:cubicBezTo>
                  <a:cubicBezTo>
                    <a:pt x="3488" y="3804"/>
                    <a:pt x="2949" y="4108"/>
                    <a:pt x="2257" y="4108"/>
                  </a:cubicBezTo>
                  <a:cubicBezTo>
                    <a:pt x="2245" y="4108"/>
                    <a:pt x="2232" y="4108"/>
                    <a:pt x="2220" y="4107"/>
                  </a:cubicBezTo>
                  <a:cubicBezTo>
                    <a:pt x="1223" y="4092"/>
                    <a:pt x="422" y="3258"/>
                    <a:pt x="427" y="2253"/>
                  </a:cubicBezTo>
                  <a:cubicBezTo>
                    <a:pt x="435" y="1255"/>
                    <a:pt x="1260" y="432"/>
                    <a:pt x="2256" y="429"/>
                  </a:cubicBezTo>
                  <a:cubicBezTo>
                    <a:pt x="2259" y="429"/>
                    <a:pt x="2261" y="429"/>
                    <a:pt x="2264" y="429"/>
                  </a:cubicBezTo>
                  <a:cubicBezTo>
                    <a:pt x="2605" y="429"/>
                    <a:pt x="2922" y="522"/>
                    <a:pt x="3218" y="693"/>
                  </a:cubicBezTo>
                  <a:cubicBezTo>
                    <a:pt x="3275" y="726"/>
                    <a:pt x="3328" y="743"/>
                    <a:pt x="3376" y="743"/>
                  </a:cubicBezTo>
                  <a:cubicBezTo>
                    <a:pt x="3444" y="743"/>
                    <a:pt x="3501" y="709"/>
                    <a:pt x="3541" y="644"/>
                  </a:cubicBezTo>
                  <a:cubicBezTo>
                    <a:pt x="3610" y="532"/>
                    <a:pt x="3568" y="408"/>
                    <a:pt x="3430" y="323"/>
                  </a:cubicBezTo>
                  <a:cubicBezTo>
                    <a:pt x="3406" y="308"/>
                    <a:pt x="3381" y="295"/>
                    <a:pt x="3355" y="281"/>
                  </a:cubicBezTo>
                  <a:cubicBezTo>
                    <a:pt x="3010" y="91"/>
                    <a:pt x="2639" y="2"/>
                    <a:pt x="2274" y="2"/>
                  </a:cubicBezTo>
                  <a:cubicBezTo>
                    <a:pt x="1300" y="2"/>
                    <a:pt x="371" y="635"/>
                    <a:pt x="87" y="1652"/>
                  </a:cubicBezTo>
                  <a:cubicBezTo>
                    <a:pt x="52" y="1774"/>
                    <a:pt x="28" y="1901"/>
                    <a:pt x="0" y="2024"/>
                  </a:cubicBezTo>
                  <a:lnTo>
                    <a:pt x="0" y="2537"/>
                  </a:lnTo>
                  <a:cubicBezTo>
                    <a:pt x="10" y="2563"/>
                    <a:pt x="23" y="2588"/>
                    <a:pt x="27" y="2615"/>
                  </a:cubicBezTo>
                  <a:cubicBezTo>
                    <a:pt x="189" y="3643"/>
                    <a:pt x="1049" y="4456"/>
                    <a:pt x="2054" y="4530"/>
                  </a:cubicBezTo>
                  <a:cubicBezTo>
                    <a:pt x="2116" y="4535"/>
                    <a:pt x="2177" y="4537"/>
                    <a:pt x="2238" y="4537"/>
                  </a:cubicBezTo>
                  <a:cubicBezTo>
                    <a:pt x="3255" y="4537"/>
                    <a:pt x="4130" y="3915"/>
                    <a:pt x="4433" y="2949"/>
                  </a:cubicBezTo>
                  <a:cubicBezTo>
                    <a:pt x="4480" y="2802"/>
                    <a:pt x="4505" y="2647"/>
                    <a:pt x="4540" y="2492"/>
                  </a:cubicBezTo>
                  <a:lnTo>
                    <a:pt x="5031" y="2492"/>
                  </a:lnTo>
                  <a:cubicBezTo>
                    <a:pt x="5201" y="3802"/>
                    <a:pt x="6241" y="4483"/>
                    <a:pt x="7163" y="4537"/>
                  </a:cubicBezTo>
                  <a:cubicBezTo>
                    <a:pt x="7204" y="4540"/>
                    <a:pt x="7245" y="4541"/>
                    <a:pt x="7286" y="4541"/>
                  </a:cubicBezTo>
                  <a:cubicBezTo>
                    <a:pt x="8319" y="4541"/>
                    <a:pt x="9395" y="3799"/>
                    <a:pt x="9565" y="2492"/>
                  </a:cubicBezTo>
                  <a:lnTo>
                    <a:pt x="10056" y="2492"/>
                  </a:lnTo>
                  <a:cubicBezTo>
                    <a:pt x="10067" y="2557"/>
                    <a:pt x="10077" y="2613"/>
                    <a:pt x="10087" y="2669"/>
                  </a:cubicBezTo>
                  <a:cubicBezTo>
                    <a:pt x="10257" y="3737"/>
                    <a:pt x="11248" y="4544"/>
                    <a:pt x="12305" y="4544"/>
                  </a:cubicBezTo>
                  <a:cubicBezTo>
                    <a:pt x="12417" y="4544"/>
                    <a:pt x="12530" y="4535"/>
                    <a:pt x="12642" y="4516"/>
                  </a:cubicBezTo>
                  <a:cubicBezTo>
                    <a:pt x="13709" y="4338"/>
                    <a:pt x="14464" y="3551"/>
                    <a:pt x="14578" y="2478"/>
                  </a:cubicBezTo>
                  <a:cubicBezTo>
                    <a:pt x="14631" y="1982"/>
                    <a:pt x="14517" y="1514"/>
                    <a:pt x="14249" y="1092"/>
                  </a:cubicBezTo>
                  <a:cubicBezTo>
                    <a:pt x="14208" y="1030"/>
                    <a:pt x="14107" y="981"/>
                    <a:pt x="14031" y="978"/>
                  </a:cubicBezTo>
                  <a:cubicBezTo>
                    <a:pt x="14030" y="978"/>
                    <a:pt x="14029" y="978"/>
                    <a:pt x="14028" y="978"/>
                  </a:cubicBezTo>
                  <a:cubicBezTo>
                    <a:pt x="13972" y="978"/>
                    <a:pt x="13880" y="1051"/>
                    <a:pt x="13869" y="1104"/>
                  </a:cubicBezTo>
                  <a:cubicBezTo>
                    <a:pt x="13852" y="1181"/>
                    <a:pt x="13879" y="1281"/>
                    <a:pt x="13917" y="1354"/>
                  </a:cubicBezTo>
                  <a:cubicBezTo>
                    <a:pt x="14273" y="2034"/>
                    <a:pt x="14263" y="2703"/>
                    <a:pt x="13817" y="3329"/>
                  </a:cubicBezTo>
                  <a:cubicBezTo>
                    <a:pt x="13445" y="3853"/>
                    <a:pt x="12947" y="4111"/>
                    <a:pt x="12355" y="4111"/>
                  </a:cubicBezTo>
                  <a:cubicBezTo>
                    <a:pt x="12223" y="4111"/>
                    <a:pt x="12086" y="4098"/>
                    <a:pt x="11945" y="4072"/>
                  </a:cubicBezTo>
                  <a:cubicBezTo>
                    <a:pt x="11028" y="3903"/>
                    <a:pt x="10399" y="3026"/>
                    <a:pt x="10487" y="2068"/>
                  </a:cubicBezTo>
                  <a:cubicBezTo>
                    <a:pt x="10570" y="1179"/>
                    <a:pt x="11364" y="447"/>
                    <a:pt x="12263" y="429"/>
                  </a:cubicBezTo>
                  <a:cubicBezTo>
                    <a:pt x="12275" y="429"/>
                    <a:pt x="12288" y="429"/>
                    <a:pt x="12301" y="429"/>
                  </a:cubicBezTo>
                  <a:cubicBezTo>
                    <a:pt x="12648" y="429"/>
                    <a:pt x="12968" y="520"/>
                    <a:pt x="13268" y="693"/>
                  </a:cubicBezTo>
                  <a:cubicBezTo>
                    <a:pt x="13321" y="724"/>
                    <a:pt x="13374" y="738"/>
                    <a:pt x="13422" y="738"/>
                  </a:cubicBezTo>
                  <a:cubicBezTo>
                    <a:pt x="13524" y="738"/>
                    <a:pt x="13605" y="674"/>
                    <a:pt x="13620" y="564"/>
                  </a:cubicBezTo>
                  <a:cubicBezTo>
                    <a:pt x="13637" y="440"/>
                    <a:pt x="13564" y="374"/>
                    <a:pt x="13467" y="316"/>
                  </a:cubicBezTo>
                  <a:cubicBezTo>
                    <a:pt x="13106" y="101"/>
                    <a:pt x="12713" y="1"/>
                    <a:pt x="12327" y="1"/>
                  </a:cubicBezTo>
                  <a:cubicBezTo>
                    <a:pt x="11325" y="1"/>
                    <a:pt x="10366" y="672"/>
                    <a:pt x="10115" y="1733"/>
                  </a:cubicBezTo>
                  <a:cubicBezTo>
                    <a:pt x="10091" y="1839"/>
                    <a:pt x="10073" y="1944"/>
                    <a:pt x="10052" y="2048"/>
                  </a:cubicBezTo>
                  <a:lnTo>
                    <a:pt x="9555" y="2048"/>
                  </a:lnTo>
                  <a:cubicBezTo>
                    <a:pt x="9551" y="2019"/>
                    <a:pt x="9547" y="1996"/>
                    <a:pt x="9544" y="1974"/>
                  </a:cubicBezTo>
                  <a:cubicBezTo>
                    <a:pt x="9499" y="1660"/>
                    <a:pt x="9398" y="1365"/>
                    <a:pt x="9232" y="1095"/>
                  </a:cubicBezTo>
                  <a:cubicBezTo>
                    <a:pt x="9178" y="1009"/>
                    <a:pt x="9109" y="964"/>
                    <a:pt x="9035" y="964"/>
                  </a:cubicBezTo>
                  <a:cubicBezTo>
                    <a:pt x="9001" y="964"/>
                    <a:pt x="8966" y="973"/>
                    <a:pt x="8931" y="993"/>
                  </a:cubicBezTo>
                  <a:cubicBezTo>
                    <a:pt x="8819" y="1056"/>
                    <a:pt x="8792" y="1178"/>
                    <a:pt x="8865" y="1313"/>
                  </a:cubicBezTo>
                  <a:cubicBezTo>
                    <a:pt x="8878" y="1338"/>
                    <a:pt x="8895" y="1362"/>
                    <a:pt x="8909" y="1388"/>
                  </a:cubicBezTo>
                  <a:cubicBezTo>
                    <a:pt x="9108" y="1759"/>
                    <a:pt x="9179" y="2155"/>
                    <a:pt x="9111" y="2571"/>
                  </a:cubicBezTo>
                  <a:cubicBezTo>
                    <a:pt x="8976" y="3416"/>
                    <a:pt x="8234" y="4078"/>
                    <a:pt x="7394" y="4107"/>
                  </a:cubicBezTo>
                  <a:cubicBezTo>
                    <a:pt x="7370" y="4108"/>
                    <a:pt x="7346" y="4109"/>
                    <a:pt x="7322" y="4109"/>
                  </a:cubicBezTo>
                  <a:cubicBezTo>
                    <a:pt x="6451" y="4109"/>
                    <a:pt x="5704" y="3538"/>
                    <a:pt x="5504" y="2710"/>
                  </a:cubicBezTo>
                  <a:cubicBezTo>
                    <a:pt x="5298" y="1854"/>
                    <a:pt x="5721" y="964"/>
                    <a:pt x="6518" y="602"/>
                  </a:cubicBezTo>
                  <a:cubicBezTo>
                    <a:pt x="6778" y="484"/>
                    <a:pt x="7037" y="426"/>
                    <a:pt x="7294" y="426"/>
                  </a:cubicBezTo>
                  <a:cubicBezTo>
                    <a:pt x="7599" y="426"/>
                    <a:pt x="7902" y="508"/>
                    <a:pt x="8202" y="668"/>
                  </a:cubicBezTo>
                  <a:cubicBezTo>
                    <a:pt x="8259" y="699"/>
                    <a:pt x="8331" y="735"/>
                    <a:pt x="8391" y="735"/>
                  </a:cubicBezTo>
                  <a:cubicBezTo>
                    <a:pt x="8402" y="735"/>
                    <a:pt x="8412" y="734"/>
                    <a:pt x="8422" y="731"/>
                  </a:cubicBezTo>
                  <a:cubicBezTo>
                    <a:pt x="8490" y="714"/>
                    <a:pt x="8567" y="637"/>
                    <a:pt x="8591" y="568"/>
                  </a:cubicBezTo>
                  <a:cubicBezTo>
                    <a:pt x="8630" y="453"/>
                    <a:pt x="8546" y="378"/>
                    <a:pt x="8449" y="319"/>
                  </a:cubicBezTo>
                  <a:cubicBezTo>
                    <a:pt x="8087" y="101"/>
                    <a:pt x="7692" y="0"/>
                    <a:pt x="7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6"/>
            <p:cNvSpPr/>
            <p:nvPr/>
          </p:nvSpPr>
          <p:spPr>
            <a:xfrm>
              <a:off x="4128263" y="1532655"/>
              <a:ext cx="68923" cy="65077"/>
            </a:xfrm>
            <a:custGeom>
              <a:rect b="b" l="l" r="r" t="t"/>
              <a:pathLst>
                <a:path extrusionOk="0" h="2166" w="2294">
                  <a:moveTo>
                    <a:pt x="1144" y="625"/>
                  </a:moveTo>
                  <a:cubicBezTo>
                    <a:pt x="1193" y="853"/>
                    <a:pt x="1298" y="990"/>
                    <a:pt x="1505" y="990"/>
                  </a:cubicBezTo>
                  <a:cubicBezTo>
                    <a:pt x="1550" y="990"/>
                    <a:pt x="1599" y="984"/>
                    <a:pt x="1654" y="971"/>
                  </a:cubicBezTo>
                  <a:lnTo>
                    <a:pt x="1654" y="971"/>
                  </a:lnTo>
                  <a:cubicBezTo>
                    <a:pt x="1554" y="1080"/>
                    <a:pt x="1443" y="1152"/>
                    <a:pt x="1413" y="1249"/>
                  </a:cubicBezTo>
                  <a:cubicBezTo>
                    <a:pt x="1383" y="1345"/>
                    <a:pt x="1433" y="1466"/>
                    <a:pt x="1447" y="1568"/>
                  </a:cubicBezTo>
                  <a:cubicBezTo>
                    <a:pt x="1353" y="1523"/>
                    <a:pt x="1250" y="1437"/>
                    <a:pt x="1146" y="1436"/>
                  </a:cubicBezTo>
                  <a:cubicBezTo>
                    <a:pt x="1146" y="1436"/>
                    <a:pt x="1145" y="1436"/>
                    <a:pt x="1144" y="1436"/>
                  </a:cubicBezTo>
                  <a:cubicBezTo>
                    <a:pt x="1045" y="1436"/>
                    <a:pt x="946" y="1522"/>
                    <a:pt x="820" y="1584"/>
                  </a:cubicBezTo>
                  <a:cubicBezTo>
                    <a:pt x="955" y="1335"/>
                    <a:pt x="924" y="1134"/>
                    <a:pt x="643" y="999"/>
                  </a:cubicBezTo>
                  <a:lnTo>
                    <a:pt x="643" y="999"/>
                  </a:lnTo>
                  <a:cubicBezTo>
                    <a:pt x="675" y="1002"/>
                    <a:pt x="705" y="1004"/>
                    <a:pt x="734" y="1004"/>
                  </a:cubicBezTo>
                  <a:cubicBezTo>
                    <a:pt x="968" y="1004"/>
                    <a:pt x="1109" y="894"/>
                    <a:pt x="1144" y="625"/>
                  </a:cubicBezTo>
                  <a:close/>
                  <a:moveTo>
                    <a:pt x="1146" y="1"/>
                  </a:moveTo>
                  <a:cubicBezTo>
                    <a:pt x="999" y="2"/>
                    <a:pt x="847" y="89"/>
                    <a:pt x="817" y="246"/>
                  </a:cubicBezTo>
                  <a:cubicBezTo>
                    <a:pt x="776" y="470"/>
                    <a:pt x="676" y="569"/>
                    <a:pt x="477" y="569"/>
                  </a:cubicBezTo>
                  <a:cubicBezTo>
                    <a:pt x="449" y="569"/>
                    <a:pt x="418" y="567"/>
                    <a:pt x="385" y="563"/>
                  </a:cubicBezTo>
                  <a:cubicBezTo>
                    <a:pt x="372" y="562"/>
                    <a:pt x="359" y="561"/>
                    <a:pt x="347" y="561"/>
                  </a:cubicBezTo>
                  <a:cubicBezTo>
                    <a:pt x="202" y="561"/>
                    <a:pt x="95" y="666"/>
                    <a:pt x="50" y="798"/>
                  </a:cubicBezTo>
                  <a:cubicBezTo>
                    <a:pt x="1" y="945"/>
                    <a:pt x="49" y="1094"/>
                    <a:pt x="185" y="1201"/>
                  </a:cubicBezTo>
                  <a:cubicBezTo>
                    <a:pt x="266" y="1265"/>
                    <a:pt x="351" y="1325"/>
                    <a:pt x="438" y="1388"/>
                  </a:cubicBezTo>
                  <a:cubicBezTo>
                    <a:pt x="406" y="1489"/>
                    <a:pt x="375" y="1584"/>
                    <a:pt x="347" y="1678"/>
                  </a:cubicBezTo>
                  <a:cubicBezTo>
                    <a:pt x="297" y="1846"/>
                    <a:pt x="338" y="1993"/>
                    <a:pt x="460" y="2087"/>
                  </a:cubicBezTo>
                  <a:cubicBezTo>
                    <a:pt x="525" y="2136"/>
                    <a:pt x="595" y="2161"/>
                    <a:pt x="668" y="2161"/>
                  </a:cubicBezTo>
                  <a:cubicBezTo>
                    <a:pt x="742" y="2161"/>
                    <a:pt x="819" y="2136"/>
                    <a:pt x="896" y="2084"/>
                  </a:cubicBezTo>
                  <a:cubicBezTo>
                    <a:pt x="982" y="2026"/>
                    <a:pt x="1065" y="1965"/>
                    <a:pt x="1146" y="1907"/>
                  </a:cubicBezTo>
                  <a:cubicBezTo>
                    <a:pt x="1306" y="2000"/>
                    <a:pt x="1445" y="2165"/>
                    <a:pt x="1620" y="2165"/>
                  </a:cubicBezTo>
                  <a:cubicBezTo>
                    <a:pt x="1682" y="2165"/>
                    <a:pt x="1749" y="2144"/>
                    <a:pt x="1822" y="2091"/>
                  </a:cubicBezTo>
                  <a:cubicBezTo>
                    <a:pt x="2109" y="1886"/>
                    <a:pt x="1912" y="1629"/>
                    <a:pt x="1862" y="1387"/>
                  </a:cubicBezTo>
                  <a:cubicBezTo>
                    <a:pt x="1946" y="1324"/>
                    <a:pt x="2030" y="1263"/>
                    <a:pt x="2112" y="1200"/>
                  </a:cubicBezTo>
                  <a:cubicBezTo>
                    <a:pt x="2244" y="1097"/>
                    <a:pt x="2293" y="954"/>
                    <a:pt x="2251" y="811"/>
                  </a:cubicBezTo>
                  <a:cubicBezTo>
                    <a:pt x="2210" y="671"/>
                    <a:pt x="2098" y="561"/>
                    <a:pt x="1947" y="561"/>
                  </a:cubicBezTo>
                  <a:cubicBezTo>
                    <a:pt x="1935" y="561"/>
                    <a:pt x="1922" y="562"/>
                    <a:pt x="1910" y="563"/>
                  </a:cubicBezTo>
                  <a:cubicBezTo>
                    <a:pt x="1877" y="567"/>
                    <a:pt x="1847" y="569"/>
                    <a:pt x="1819" y="569"/>
                  </a:cubicBezTo>
                  <a:cubicBezTo>
                    <a:pt x="1619" y="569"/>
                    <a:pt x="1521" y="466"/>
                    <a:pt x="1478" y="244"/>
                  </a:cubicBezTo>
                  <a:cubicBezTo>
                    <a:pt x="1449" y="87"/>
                    <a:pt x="1295"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6"/>
            <p:cNvSpPr/>
            <p:nvPr/>
          </p:nvSpPr>
          <p:spPr>
            <a:xfrm>
              <a:off x="3976777" y="1539565"/>
              <a:ext cx="69013" cy="60781"/>
            </a:xfrm>
            <a:custGeom>
              <a:rect b="b" l="l" r="r" t="t"/>
              <a:pathLst>
                <a:path extrusionOk="0" h="2023" w="2297">
                  <a:moveTo>
                    <a:pt x="1578" y="419"/>
                  </a:moveTo>
                  <a:cubicBezTo>
                    <a:pt x="1626" y="419"/>
                    <a:pt x="1674" y="436"/>
                    <a:pt x="1713" y="471"/>
                  </a:cubicBezTo>
                  <a:cubicBezTo>
                    <a:pt x="1782" y="534"/>
                    <a:pt x="1842" y="635"/>
                    <a:pt x="1854" y="727"/>
                  </a:cubicBezTo>
                  <a:cubicBezTo>
                    <a:pt x="1865" y="811"/>
                    <a:pt x="1818" y="912"/>
                    <a:pt x="1772" y="991"/>
                  </a:cubicBezTo>
                  <a:cubicBezTo>
                    <a:pt x="1624" y="1241"/>
                    <a:pt x="1405" y="1420"/>
                    <a:pt x="1137" y="1602"/>
                  </a:cubicBezTo>
                  <a:cubicBezTo>
                    <a:pt x="954" y="1417"/>
                    <a:pt x="766" y="1238"/>
                    <a:pt x="594" y="1046"/>
                  </a:cubicBezTo>
                  <a:cubicBezTo>
                    <a:pt x="532" y="976"/>
                    <a:pt x="499" y="872"/>
                    <a:pt x="473" y="777"/>
                  </a:cubicBezTo>
                  <a:cubicBezTo>
                    <a:pt x="442" y="656"/>
                    <a:pt x="492" y="552"/>
                    <a:pt x="594" y="481"/>
                  </a:cubicBezTo>
                  <a:cubicBezTo>
                    <a:pt x="648" y="443"/>
                    <a:pt x="704" y="423"/>
                    <a:pt x="760" y="423"/>
                  </a:cubicBezTo>
                  <a:cubicBezTo>
                    <a:pt x="813" y="423"/>
                    <a:pt x="865" y="441"/>
                    <a:pt x="912" y="479"/>
                  </a:cubicBezTo>
                  <a:cubicBezTo>
                    <a:pt x="999" y="551"/>
                    <a:pt x="1082" y="586"/>
                    <a:pt x="1165" y="586"/>
                  </a:cubicBezTo>
                  <a:cubicBezTo>
                    <a:pt x="1250" y="586"/>
                    <a:pt x="1334" y="550"/>
                    <a:pt x="1422" y="478"/>
                  </a:cubicBezTo>
                  <a:cubicBezTo>
                    <a:pt x="1469" y="439"/>
                    <a:pt x="1524" y="419"/>
                    <a:pt x="1578" y="419"/>
                  </a:cubicBezTo>
                  <a:close/>
                  <a:moveTo>
                    <a:pt x="747" y="0"/>
                  </a:moveTo>
                  <a:cubicBezTo>
                    <a:pt x="429" y="0"/>
                    <a:pt x="137" y="220"/>
                    <a:pt x="57" y="561"/>
                  </a:cubicBezTo>
                  <a:cubicBezTo>
                    <a:pt x="1" y="804"/>
                    <a:pt x="73" y="1022"/>
                    <a:pt x="196" y="1224"/>
                  </a:cubicBezTo>
                  <a:cubicBezTo>
                    <a:pt x="386" y="1535"/>
                    <a:pt x="659" y="1764"/>
                    <a:pt x="961" y="1957"/>
                  </a:cubicBezTo>
                  <a:cubicBezTo>
                    <a:pt x="1029" y="2000"/>
                    <a:pt x="1101" y="2022"/>
                    <a:pt x="1172" y="2022"/>
                  </a:cubicBezTo>
                  <a:cubicBezTo>
                    <a:pt x="1248" y="2022"/>
                    <a:pt x="1323" y="1996"/>
                    <a:pt x="1390" y="1943"/>
                  </a:cubicBezTo>
                  <a:cubicBezTo>
                    <a:pt x="1616" y="1757"/>
                    <a:pt x="1841" y="1566"/>
                    <a:pt x="2042" y="1354"/>
                  </a:cubicBezTo>
                  <a:cubicBezTo>
                    <a:pt x="2199" y="1186"/>
                    <a:pt x="2286" y="971"/>
                    <a:pt x="2291" y="732"/>
                  </a:cubicBezTo>
                  <a:cubicBezTo>
                    <a:pt x="2296" y="310"/>
                    <a:pt x="1962" y="1"/>
                    <a:pt x="1584" y="1"/>
                  </a:cubicBezTo>
                  <a:cubicBezTo>
                    <a:pt x="1483" y="1"/>
                    <a:pt x="1379" y="23"/>
                    <a:pt x="1277" y="70"/>
                  </a:cubicBezTo>
                  <a:cubicBezTo>
                    <a:pt x="1235" y="90"/>
                    <a:pt x="1200" y="100"/>
                    <a:pt x="1164" y="100"/>
                  </a:cubicBezTo>
                  <a:cubicBezTo>
                    <a:pt x="1130" y="100"/>
                    <a:pt x="1096" y="91"/>
                    <a:pt x="1057" y="72"/>
                  </a:cubicBezTo>
                  <a:cubicBezTo>
                    <a:pt x="955" y="23"/>
                    <a:pt x="850"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6"/>
            <p:cNvSpPr/>
            <p:nvPr/>
          </p:nvSpPr>
          <p:spPr>
            <a:xfrm>
              <a:off x="4279540" y="1539535"/>
              <a:ext cx="69043" cy="40260"/>
            </a:xfrm>
            <a:custGeom>
              <a:rect b="b" l="l" r="r" t="t"/>
              <a:pathLst>
                <a:path extrusionOk="0" h="1340" w="2298">
                  <a:moveTo>
                    <a:pt x="251" y="0"/>
                  </a:moveTo>
                  <a:cubicBezTo>
                    <a:pt x="121" y="0"/>
                    <a:pt x="29" y="72"/>
                    <a:pt x="16" y="188"/>
                  </a:cubicBezTo>
                  <a:cubicBezTo>
                    <a:pt x="1" y="314"/>
                    <a:pt x="77" y="402"/>
                    <a:pt x="221" y="426"/>
                  </a:cubicBezTo>
                  <a:cubicBezTo>
                    <a:pt x="397" y="456"/>
                    <a:pt x="464" y="535"/>
                    <a:pt x="469" y="715"/>
                  </a:cubicBezTo>
                  <a:cubicBezTo>
                    <a:pt x="470" y="777"/>
                    <a:pt x="469" y="837"/>
                    <a:pt x="470" y="899"/>
                  </a:cubicBezTo>
                  <a:cubicBezTo>
                    <a:pt x="477" y="1154"/>
                    <a:pt x="660" y="1335"/>
                    <a:pt x="916" y="1338"/>
                  </a:cubicBezTo>
                  <a:cubicBezTo>
                    <a:pt x="1037" y="1339"/>
                    <a:pt x="1157" y="1340"/>
                    <a:pt x="1278" y="1340"/>
                  </a:cubicBezTo>
                  <a:cubicBezTo>
                    <a:pt x="1399" y="1340"/>
                    <a:pt x="1520" y="1339"/>
                    <a:pt x="1641" y="1338"/>
                  </a:cubicBezTo>
                  <a:cubicBezTo>
                    <a:pt x="1859" y="1336"/>
                    <a:pt x="2002" y="1239"/>
                    <a:pt x="2077" y="1037"/>
                  </a:cubicBezTo>
                  <a:cubicBezTo>
                    <a:pt x="2139" y="868"/>
                    <a:pt x="2195" y="697"/>
                    <a:pt x="2247" y="525"/>
                  </a:cubicBezTo>
                  <a:cubicBezTo>
                    <a:pt x="2297" y="357"/>
                    <a:pt x="2207" y="233"/>
                    <a:pt x="2027" y="229"/>
                  </a:cubicBezTo>
                  <a:cubicBezTo>
                    <a:pt x="1932" y="227"/>
                    <a:pt x="1836" y="226"/>
                    <a:pt x="1739" y="226"/>
                  </a:cubicBezTo>
                  <a:cubicBezTo>
                    <a:pt x="1622" y="226"/>
                    <a:pt x="1505" y="227"/>
                    <a:pt x="1388" y="229"/>
                  </a:cubicBezTo>
                  <a:cubicBezTo>
                    <a:pt x="1245" y="232"/>
                    <a:pt x="1155" y="319"/>
                    <a:pt x="1156" y="444"/>
                  </a:cubicBezTo>
                  <a:cubicBezTo>
                    <a:pt x="1156" y="569"/>
                    <a:pt x="1246" y="650"/>
                    <a:pt x="1391" y="655"/>
                  </a:cubicBezTo>
                  <a:cubicBezTo>
                    <a:pt x="1430" y="656"/>
                    <a:pt x="1469" y="656"/>
                    <a:pt x="1507" y="656"/>
                  </a:cubicBezTo>
                  <a:cubicBezTo>
                    <a:pt x="1585" y="656"/>
                    <a:pt x="1662" y="655"/>
                    <a:pt x="1739" y="655"/>
                  </a:cubicBezTo>
                  <a:lnTo>
                    <a:pt x="1767" y="693"/>
                  </a:lnTo>
                  <a:cubicBezTo>
                    <a:pt x="1715" y="766"/>
                    <a:pt x="1669" y="895"/>
                    <a:pt x="1609" y="902"/>
                  </a:cubicBezTo>
                  <a:cubicBezTo>
                    <a:pt x="1503" y="913"/>
                    <a:pt x="1397" y="916"/>
                    <a:pt x="1289" y="916"/>
                  </a:cubicBezTo>
                  <a:cubicBezTo>
                    <a:pt x="1162" y="916"/>
                    <a:pt x="1031" y="912"/>
                    <a:pt x="896" y="912"/>
                  </a:cubicBezTo>
                  <a:cubicBezTo>
                    <a:pt x="896" y="811"/>
                    <a:pt x="900" y="729"/>
                    <a:pt x="896" y="650"/>
                  </a:cubicBezTo>
                  <a:cubicBezTo>
                    <a:pt x="876" y="302"/>
                    <a:pt x="608" y="24"/>
                    <a:pt x="273" y="1"/>
                  </a:cubicBezTo>
                  <a:cubicBezTo>
                    <a:pt x="266" y="1"/>
                    <a:pt x="259"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6"/>
            <p:cNvSpPr/>
            <p:nvPr/>
          </p:nvSpPr>
          <p:spPr>
            <a:xfrm>
              <a:off x="4293481" y="1587577"/>
              <a:ext cx="13250" cy="12769"/>
            </a:xfrm>
            <a:custGeom>
              <a:rect b="b" l="l" r="r" t="t"/>
              <a:pathLst>
                <a:path extrusionOk="0" h="425" w="441">
                  <a:moveTo>
                    <a:pt x="218" y="0"/>
                  </a:moveTo>
                  <a:cubicBezTo>
                    <a:pt x="109" y="0"/>
                    <a:pt x="14" y="90"/>
                    <a:pt x="7" y="201"/>
                  </a:cubicBezTo>
                  <a:cubicBezTo>
                    <a:pt x="0" y="322"/>
                    <a:pt x="93" y="422"/>
                    <a:pt x="214" y="425"/>
                  </a:cubicBezTo>
                  <a:cubicBezTo>
                    <a:pt x="216" y="425"/>
                    <a:pt x="218" y="425"/>
                    <a:pt x="219" y="425"/>
                  </a:cubicBezTo>
                  <a:cubicBezTo>
                    <a:pt x="331" y="425"/>
                    <a:pt x="425" y="339"/>
                    <a:pt x="432" y="226"/>
                  </a:cubicBezTo>
                  <a:cubicBezTo>
                    <a:pt x="440" y="111"/>
                    <a:pt x="342" y="4"/>
                    <a:pt x="225" y="0"/>
                  </a:cubicBezTo>
                  <a:cubicBezTo>
                    <a:pt x="223" y="0"/>
                    <a:pt x="220"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6"/>
            <p:cNvSpPr/>
            <p:nvPr/>
          </p:nvSpPr>
          <p:spPr>
            <a:xfrm>
              <a:off x="4321062" y="1587577"/>
              <a:ext cx="12889" cy="12769"/>
            </a:xfrm>
            <a:custGeom>
              <a:rect b="b" l="l" r="r" t="t"/>
              <a:pathLst>
                <a:path extrusionOk="0" h="425" w="429">
                  <a:moveTo>
                    <a:pt x="214" y="0"/>
                  </a:moveTo>
                  <a:cubicBezTo>
                    <a:pt x="213" y="0"/>
                    <a:pt x="211" y="0"/>
                    <a:pt x="210" y="0"/>
                  </a:cubicBezTo>
                  <a:cubicBezTo>
                    <a:pt x="97" y="3"/>
                    <a:pt x="3" y="97"/>
                    <a:pt x="2" y="211"/>
                  </a:cubicBezTo>
                  <a:cubicBezTo>
                    <a:pt x="0" y="330"/>
                    <a:pt x="97" y="425"/>
                    <a:pt x="217" y="425"/>
                  </a:cubicBezTo>
                  <a:cubicBezTo>
                    <a:pt x="218" y="425"/>
                    <a:pt x="219" y="425"/>
                    <a:pt x="220" y="425"/>
                  </a:cubicBezTo>
                  <a:cubicBezTo>
                    <a:pt x="335" y="422"/>
                    <a:pt x="428" y="329"/>
                    <a:pt x="428" y="217"/>
                  </a:cubicBezTo>
                  <a:cubicBezTo>
                    <a:pt x="429" y="100"/>
                    <a:pt x="329"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7" name="Google Shape;1667;p66"/>
          <p:cNvSpPr/>
          <p:nvPr/>
        </p:nvSpPr>
        <p:spPr>
          <a:xfrm>
            <a:off x="3136448" y="1444653"/>
            <a:ext cx="444786" cy="245828"/>
          </a:xfrm>
          <a:custGeom>
            <a:rect b="b" l="l" r="r" t="t"/>
            <a:pathLst>
              <a:path extrusionOk="0" h="8182" w="14804">
                <a:moveTo>
                  <a:pt x="12219" y="1815"/>
                </a:moveTo>
                <a:cubicBezTo>
                  <a:pt x="12105" y="2160"/>
                  <a:pt x="12005" y="2460"/>
                  <a:pt x="11908" y="2756"/>
                </a:cubicBezTo>
                <a:lnTo>
                  <a:pt x="10861" y="2756"/>
                </a:lnTo>
                <a:cubicBezTo>
                  <a:pt x="10767" y="2475"/>
                  <a:pt x="10666" y="2171"/>
                  <a:pt x="10549" y="1824"/>
                </a:cubicBezTo>
                <a:lnTo>
                  <a:pt x="10549" y="1824"/>
                </a:lnTo>
                <a:cubicBezTo>
                  <a:pt x="10831" y="1952"/>
                  <a:pt x="11107" y="2020"/>
                  <a:pt x="11385" y="2020"/>
                </a:cubicBezTo>
                <a:cubicBezTo>
                  <a:pt x="11659" y="2020"/>
                  <a:pt x="11935" y="1954"/>
                  <a:pt x="12219" y="1815"/>
                </a:cubicBezTo>
                <a:close/>
                <a:moveTo>
                  <a:pt x="5457" y="2254"/>
                </a:moveTo>
                <a:lnTo>
                  <a:pt x="5457" y="5002"/>
                </a:lnTo>
                <a:lnTo>
                  <a:pt x="4993" y="5002"/>
                </a:lnTo>
                <a:lnTo>
                  <a:pt x="4993" y="2254"/>
                </a:lnTo>
                <a:close/>
                <a:moveTo>
                  <a:pt x="3632" y="4078"/>
                </a:moveTo>
                <a:lnTo>
                  <a:pt x="3632" y="5003"/>
                </a:lnTo>
                <a:lnTo>
                  <a:pt x="3167" y="5003"/>
                </a:lnTo>
                <a:lnTo>
                  <a:pt x="3167" y="4078"/>
                </a:lnTo>
                <a:close/>
                <a:moveTo>
                  <a:pt x="7285" y="3169"/>
                </a:moveTo>
                <a:lnTo>
                  <a:pt x="7285" y="5006"/>
                </a:lnTo>
                <a:lnTo>
                  <a:pt x="6819" y="5006"/>
                </a:lnTo>
                <a:lnTo>
                  <a:pt x="6819" y="3169"/>
                </a:lnTo>
                <a:close/>
                <a:moveTo>
                  <a:pt x="10395" y="428"/>
                </a:moveTo>
                <a:cubicBezTo>
                  <a:pt x="10763" y="428"/>
                  <a:pt x="10943" y="609"/>
                  <a:pt x="10944" y="978"/>
                </a:cubicBezTo>
                <a:cubicBezTo>
                  <a:pt x="10944" y="1149"/>
                  <a:pt x="10944" y="1319"/>
                  <a:pt x="10944" y="1498"/>
                </a:cubicBezTo>
                <a:cubicBezTo>
                  <a:pt x="10784" y="1458"/>
                  <a:pt x="10631" y="1420"/>
                  <a:pt x="10477" y="1385"/>
                </a:cubicBezTo>
                <a:cubicBezTo>
                  <a:pt x="10445" y="1377"/>
                  <a:pt x="10411" y="1374"/>
                  <a:pt x="10379" y="1371"/>
                </a:cubicBezTo>
                <a:cubicBezTo>
                  <a:pt x="10353" y="1369"/>
                  <a:pt x="10329" y="1368"/>
                  <a:pt x="10306" y="1368"/>
                </a:cubicBezTo>
                <a:cubicBezTo>
                  <a:pt x="10055" y="1368"/>
                  <a:pt x="9987" y="1490"/>
                  <a:pt x="10078" y="1762"/>
                </a:cubicBezTo>
                <a:cubicBezTo>
                  <a:pt x="10201" y="2129"/>
                  <a:pt x="10323" y="2496"/>
                  <a:pt x="10448" y="2869"/>
                </a:cubicBezTo>
                <a:cubicBezTo>
                  <a:pt x="10313" y="2924"/>
                  <a:pt x="10189" y="2968"/>
                  <a:pt x="10071" y="3023"/>
                </a:cubicBezTo>
                <a:cubicBezTo>
                  <a:pt x="9249" y="3408"/>
                  <a:pt x="8683" y="4026"/>
                  <a:pt x="8383" y="4885"/>
                </a:cubicBezTo>
                <a:cubicBezTo>
                  <a:pt x="8353" y="4974"/>
                  <a:pt x="8316" y="5017"/>
                  <a:pt x="8226" y="5017"/>
                </a:cubicBezTo>
                <a:cubicBezTo>
                  <a:pt x="8219" y="5017"/>
                  <a:pt x="8212" y="5016"/>
                  <a:pt x="8205" y="5016"/>
                </a:cubicBezTo>
                <a:cubicBezTo>
                  <a:pt x="8132" y="5010"/>
                  <a:pt x="8058" y="5009"/>
                  <a:pt x="7985" y="5009"/>
                </a:cubicBezTo>
                <a:cubicBezTo>
                  <a:pt x="7941" y="5009"/>
                  <a:pt x="7897" y="5010"/>
                  <a:pt x="7853" y="5010"/>
                </a:cubicBezTo>
                <a:cubicBezTo>
                  <a:pt x="7823" y="5010"/>
                  <a:pt x="7794" y="5009"/>
                  <a:pt x="7765" y="5009"/>
                </a:cubicBezTo>
                <a:cubicBezTo>
                  <a:pt x="7756" y="5009"/>
                  <a:pt x="7748" y="5002"/>
                  <a:pt x="7721" y="4991"/>
                </a:cubicBezTo>
                <a:lnTo>
                  <a:pt x="7721" y="4833"/>
                </a:lnTo>
                <a:cubicBezTo>
                  <a:pt x="7721" y="4236"/>
                  <a:pt x="7723" y="3638"/>
                  <a:pt x="7721" y="3041"/>
                </a:cubicBezTo>
                <a:cubicBezTo>
                  <a:pt x="7721" y="2801"/>
                  <a:pt x="7655" y="2735"/>
                  <a:pt x="7419" y="2735"/>
                </a:cubicBezTo>
                <a:cubicBezTo>
                  <a:pt x="7251" y="2735"/>
                  <a:pt x="7084" y="2734"/>
                  <a:pt x="6917" y="2734"/>
                </a:cubicBezTo>
                <a:cubicBezTo>
                  <a:pt x="6833" y="2734"/>
                  <a:pt x="6749" y="2734"/>
                  <a:pt x="6666" y="2735"/>
                </a:cubicBezTo>
                <a:cubicBezTo>
                  <a:pt x="6455" y="2736"/>
                  <a:pt x="6383" y="2806"/>
                  <a:pt x="6382" y="3017"/>
                </a:cubicBezTo>
                <a:cubicBezTo>
                  <a:pt x="6380" y="3619"/>
                  <a:pt x="6382" y="4220"/>
                  <a:pt x="6382" y="4822"/>
                </a:cubicBezTo>
                <a:lnTo>
                  <a:pt x="6382" y="5002"/>
                </a:lnTo>
                <a:lnTo>
                  <a:pt x="5895" y="5002"/>
                </a:lnTo>
                <a:lnTo>
                  <a:pt x="5895" y="4830"/>
                </a:lnTo>
                <a:cubicBezTo>
                  <a:pt x="5895" y="3929"/>
                  <a:pt x="5895" y="3030"/>
                  <a:pt x="5895" y="2129"/>
                </a:cubicBezTo>
                <a:cubicBezTo>
                  <a:pt x="5895" y="1887"/>
                  <a:pt x="5832" y="1824"/>
                  <a:pt x="5594" y="1824"/>
                </a:cubicBezTo>
                <a:cubicBezTo>
                  <a:pt x="5471" y="1823"/>
                  <a:pt x="5348" y="1823"/>
                  <a:pt x="5225" y="1823"/>
                </a:cubicBezTo>
                <a:cubicBezTo>
                  <a:pt x="5102" y="1823"/>
                  <a:pt x="4979" y="1823"/>
                  <a:pt x="4855" y="1824"/>
                </a:cubicBezTo>
                <a:cubicBezTo>
                  <a:pt x="4627" y="1824"/>
                  <a:pt x="4557" y="1893"/>
                  <a:pt x="4557" y="2119"/>
                </a:cubicBezTo>
                <a:cubicBezTo>
                  <a:pt x="4556" y="3020"/>
                  <a:pt x="4556" y="3919"/>
                  <a:pt x="4556" y="4820"/>
                </a:cubicBezTo>
                <a:lnTo>
                  <a:pt x="4556" y="5002"/>
                </a:lnTo>
                <a:lnTo>
                  <a:pt x="4071" y="5002"/>
                </a:lnTo>
                <a:lnTo>
                  <a:pt x="4071" y="4649"/>
                </a:lnTo>
                <a:cubicBezTo>
                  <a:pt x="4071" y="4393"/>
                  <a:pt x="4074" y="4137"/>
                  <a:pt x="4069" y="3882"/>
                </a:cubicBezTo>
                <a:cubicBezTo>
                  <a:pt x="4068" y="3731"/>
                  <a:pt x="3992" y="3651"/>
                  <a:pt x="3842" y="3648"/>
                </a:cubicBezTo>
                <a:cubicBezTo>
                  <a:pt x="3707" y="3646"/>
                  <a:pt x="3573" y="3644"/>
                  <a:pt x="3439" y="3644"/>
                </a:cubicBezTo>
                <a:cubicBezTo>
                  <a:pt x="3284" y="3644"/>
                  <a:pt x="3129" y="3646"/>
                  <a:pt x="2974" y="3648"/>
                </a:cubicBezTo>
                <a:cubicBezTo>
                  <a:pt x="2813" y="3650"/>
                  <a:pt x="2735" y="3733"/>
                  <a:pt x="2734" y="3900"/>
                </a:cubicBezTo>
                <a:cubicBezTo>
                  <a:pt x="2731" y="4213"/>
                  <a:pt x="2733" y="4525"/>
                  <a:pt x="2733" y="4839"/>
                </a:cubicBezTo>
                <a:lnTo>
                  <a:pt x="2733" y="5013"/>
                </a:lnTo>
                <a:cubicBezTo>
                  <a:pt x="2687" y="5013"/>
                  <a:pt x="2645" y="5012"/>
                  <a:pt x="2604" y="5012"/>
                </a:cubicBezTo>
                <a:cubicBezTo>
                  <a:pt x="2584" y="5012"/>
                  <a:pt x="2564" y="5013"/>
                  <a:pt x="2544" y="5013"/>
                </a:cubicBezTo>
                <a:cubicBezTo>
                  <a:pt x="2380" y="5019"/>
                  <a:pt x="2280" y="5100"/>
                  <a:pt x="2279" y="5228"/>
                </a:cubicBezTo>
                <a:cubicBezTo>
                  <a:pt x="2277" y="5359"/>
                  <a:pt x="2376" y="5439"/>
                  <a:pt x="2543" y="5439"/>
                </a:cubicBezTo>
                <a:cubicBezTo>
                  <a:pt x="3334" y="5440"/>
                  <a:pt x="4126" y="5440"/>
                  <a:pt x="4917" y="5440"/>
                </a:cubicBezTo>
                <a:lnTo>
                  <a:pt x="8237" y="5440"/>
                </a:lnTo>
                <a:cubicBezTo>
                  <a:pt x="8185" y="5917"/>
                  <a:pt x="8200" y="6372"/>
                  <a:pt x="8341" y="6829"/>
                </a:cubicBezTo>
                <a:lnTo>
                  <a:pt x="882" y="6829"/>
                </a:lnTo>
                <a:cubicBezTo>
                  <a:pt x="882" y="6773"/>
                  <a:pt x="882" y="6722"/>
                  <a:pt x="882" y="6672"/>
                </a:cubicBezTo>
                <a:lnTo>
                  <a:pt x="882" y="985"/>
                </a:lnTo>
                <a:cubicBezTo>
                  <a:pt x="882" y="604"/>
                  <a:pt x="1057" y="428"/>
                  <a:pt x="1438" y="428"/>
                </a:cubicBezTo>
                <a:close/>
                <a:moveTo>
                  <a:pt x="8373" y="7263"/>
                </a:moveTo>
                <a:cubicBezTo>
                  <a:pt x="8470" y="7263"/>
                  <a:pt x="8525" y="7291"/>
                  <a:pt x="8573" y="7379"/>
                </a:cubicBezTo>
                <a:cubicBezTo>
                  <a:pt x="8639" y="7502"/>
                  <a:pt x="8732" y="7612"/>
                  <a:pt x="8829" y="7752"/>
                </a:cubicBezTo>
                <a:lnTo>
                  <a:pt x="8675" y="7752"/>
                </a:lnTo>
                <a:cubicBezTo>
                  <a:pt x="7432" y="7752"/>
                  <a:pt x="6188" y="7752"/>
                  <a:pt x="4944" y="7752"/>
                </a:cubicBezTo>
                <a:cubicBezTo>
                  <a:pt x="3701" y="7752"/>
                  <a:pt x="2457" y="7752"/>
                  <a:pt x="1213" y="7754"/>
                </a:cubicBezTo>
                <a:cubicBezTo>
                  <a:pt x="897" y="7754"/>
                  <a:pt x="651" y="7646"/>
                  <a:pt x="498" y="7359"/>
                </a:cubicBezTo>
                <a:cubicBezTo>
                  <a:pt x="488" y="7339"/>
                  <a:pt x="484" y="7315"/>
                  <a:pt x="470" y="7273"/>
                </a:cubicBezTo>
                <a:cubicBezTo>
                  <a:pt x="529" y="7270"/>
                  <a:pt x="578" y="7266"/>
                  <a:pt x="627" y="7266"/>
                </a:cubicBezTo>
                <a:cubicBezTo>
                  <a:pt x="3209" y="7265"/>
                  <a:pt x="5791" y="7266"/>
                  <a:pt x="8373" y="7263"/>
                </a:cubicBezTo>
                <a:close/>
                <a:moveTo>
                  <a:pt x="1442" y="1"/>
                </a:moveTo>
                <a:cubicBezTo>
                  <a:pt x="821" y="1"/>
                  <a:pt x="456" y="369"/>
                  <a:pt x="456" y="993"/>
                </a:cubicBezTo>
                <a:cubicBezTo>
                  <a:pt x="456" y="2884"/>
                  <a:pt x="456" y="4774"/>
                  <a:pt x="456" y="6666"/>
                </a:cubicBezTo>
                <a:lnTo>
                  <a:pt x="456" y="6836"/>
                </a:lnTo>
                <a:cubicBezTo>
                  <a:pt x="433" y="6837"/>
                  <a:pt x="411" y="6837"/>
                  <a:pt x="390" y="6837"/>
                </a:cubicBezTo>
                <a:cubicBezTo>
                  <a:pt x="377" y="6837"/>
                  <a:pt x="364" y="6837"/>
                  <a:pt x="351" y="6837"/>
                </a:cubicBezTo>
                <a:cubicBezTo>
                  <a:pt x="213" y="6837"/>
                  <a:pt x="88" y="6842"/>
                  <a:pt x="0" y="6968"/>
                </a:cubicBezTo>
                <a:lnTo>
                  <a:pt x="0" y="7225"/>
                </a:lnTo>
                <a:cubicBezTo>
                  <a:pt x="56" y="7365"/>
                  <a:pt x="94" y="7514"/>
                  <a:pt x="172" y="7640"/>
                </a:cubicBezTo>
                <a:cubicBezTo>
                  <a:pt x="408" y="8027"/>
                  <a:pt x="769" y="8181"/>
                  <a:pt x="1215" y="8181"/>
                </a:cubicBezTo>
                <a:cubicBezTo>
                  <a:pt x="2686" y="8180"/>
                  <a:pt x="4158" y="8179"/>
                  <a:pt x="5630" y="8179"/>
                </a:cubicBezTo>
                <a:cubicBezTo>
                  <a:pt x="7101" y="8179"/>
                  <a:pt x="8573" y="8180"/>
                  <a:pt x="10045" y="8180"/>
                </a:cubicBezTo>
                <a:cubicBezTo>
                  <a:pt x="10564" y="8180"/>
                  <a:pt x="11084" y="8181"/>
                  <a:pt x="11604" y="8181"/>
                </a:cubicBezTo>
                <a:cubicBezTo>
                  <a:pt x="11994" y="8181"/>
                  <a:pt x="12384" y="8180"/>
                  <a:pt x="12774" y="8178"/>
                </a:cubicBezTo>
                <a:cubicBezTo>
                  <a:pt x="13445" y="8174"/>
                  <a:pt x="13970" y="7889"/>
                  <a:pt x="14246" y="7272"/>
                </a:cubicBezTo>
                <a:cubicBezTo>
                  <a:pt x="14804" y="6026"/>
                  <a:pt x="14637" y="4864"/>
                  <a:pt x="13762" y="3811"/>
                </a:cubicBezTo>
                <a:cubicBezTo>
                  <a:pt x="13669" y="3699"/>
                  <a:pt x="13588" y="3646"/>
                  <a:pt x="13513" y="3646"/>
                </a:cubicBezTo>
                <a:cubicBezTo>
                  <a:pt x="13467" y="3646"/>
                  <a:pt x="13424" y="3665"/>
                  <a:pt x="13381" y="3702"/>
                </a:cubicBezTo>
                <a:cubicBezTo>
                  <a:pt x="13269" y="3799"/>
                  <a:pt x="13291" y="3917"/>
                  <a:pt x="13440" y="4094"/>
                </a:cubicBezTo>
                <a:cubicBezTo>
                  <a:pt x="14185" y="4978"/>
                  <a:pt x="14329" y="5960"/>
                  <a:pt x="13894" y="7026"/>
                </a:cubicBezTo>
                <a:cubicBezTo>
                  <a:pt x="13705" y="7491"/>
                  <a:pt x="13336" y="7741"/>
                  <a:pt x="12835" y="7748"/>
                </a:cubicBezTo>
                <a:cubicBezTo>
                  <a:pt x="12351" y="7754"/>
                  <a:pt x="11868" y="7757"/>
                  <a:pt x="11384" y="7757"/>
                </a:cubicBezTo>
                <a:cubicBezTo>
                  <a:pt x="10901" y="7757"/>
                  <a:pt x="10417" y="7754"/>
                  <a:pt x="9933" y="7748"/>
                </a:cubicBezTo>
                <a:cubicBezTo>
                  <a:pt x="9446" y="7743"/>
                  <a:pt x="9090" y="7505"/>
                  <a:pt x="8882" y="7055"/>
                </a:cubicBezTo>
                <a:cubicBezTo>
                  <a:pt x="8189" y="5557"/>
                  <a:pt x="9002" y="3752"/>
                  <a:pt x="10584" y="3280"/>
                </a:cubicBezTo>
                <a:cubicBezTo>
                  <a:pt x="10684" y="3250"/>
                  <a:pt x="10787" y="3232"/>
                  <a:pt x="10929" y="3198"/>
                </a:cubicBezTo>
                <a:lnTo>
                  <a:pt x="10929" y="3198"/>
                </a:lnTo>
                <a:cubicBezTo>
                  <a:pt x="10780" y="3399"/>
                  <a:pt x="10656" y="3561"/>
                  <a:pt x="10536" y="3725"/>
                </a:cubicBezTo>
                <a:cubicBezTo>
                  <a:pt x="10470" y="3815"/>
                  <a:pt x="10458" y="3925"/>
                  <a:pt x="10545" y="3994"/>
                </a:cubicBezTo>
                <a:cubicBezTo>
                  <a:pt x="10594" y="4034"/>
                  <a:pt x="10672" y="4049"/>
                  <a:pt x="10744" y="4049"/>
                </a:cubicBezTo>
                <a:cubicBezTo>
                  <a:pt x="10758" y="4049"/>
                  <a:pt x="10772" y="4049"/>
                  <a:pt x="10785" y="4047"/>
                </a:cubicBezTo>
                <a:cubicBezTo>
                  <a:pt x="10833" y="4043"/>
                  <a:pt x="10879" y="3974"/>
                  <a:pt x="10916" y="3926"/>
                </a:cubicBezTo>
                <a:cubicBezTo>
                  <a:pt x="11071" y="3725"/>
                  <a:pt x="11222" y="3520"/>
                  <a:pt x="11384" y="3307"/>
                </a:cubicBezTo>
                <a:cubicBezTo>
                  <a:pt x="11546" y="3522"/>
                  <a:pt x="11696" y="3723"/>
                  <a:pt x="11846" y="3924"/>
                </a:cubicBezTo>
                <a:cubicBezTo>
                  <a:pt x="11922" y="4023"/>
                  <a:pt x="12000" y="4074"/>
                  <a:pt x="12076" y="4074"/>
                </a:cubicBezTo>
                <a:cubicBezTo>
                  <a:pt x="12116" y="4074"/>
                  <a:pt x="12155" y="4060"/>
                  <a:pt x="12192" y="4032"/>
                </a:cubicBezTo>
                <a:cubicBezTo>
                  <a:pt x="12306" y="3948"/>
                  <a:pt x="12306" y="3827"/>
                  <a:pt x="12192" y="3672"/>
                </a:cubicBezTo>
                <a:cubicBezTo>
                  <a:pt x="12083" y="3526"/>
                  <a:pt x="11972" y="3378"/>
                  <a:pt x="11849" y="3214"/>
                </a:cubicBezTo>
                <a:lnTo>
                  <a:pt x="11849" y="3214"/>
                </a:lnTo>
                <a:cubicBezTo>
                  <a:pt x="11904" y="3219"/>
                  <a:pt x="11938" y="3215"/>
                  <a:pt x="11967" y="3225"/>
                </a:cubicBezTo>
                <a:cubicBezTo>
                  <a:pt x="12164" y="3290"/>
                  <a:pt x="12361" y="3359"/>
                  <a:pt x="12558" y="3426"/>
                </a:cubicBezTo>
                <a:cubicBezTo>
                  <a:pt x="12589" y="3437"/>
                  <a:pt x="12617" y="3457"/>
                  <a:pt x="12646" y="3470"/>
                </a:cubicBezTo>
                <a:cubicBezTo>
                  <a:pt x="12685" y="3486"/>
                  <a:pt x="12722" y="3494"/>
                  <a:pt x="12757" y="3494"/>
                </a:cubicBezTo>
                <a:cubicBezTo>
                  <a:pt x="12835" y="3494"/>
                  <a:pt x="12900" y="3454"/>
                  <a:pt x="12939" y="3380"/>
                </a:cubicBezTo>
                <a:cubicBezTo>
                  <a:pt x="12995" y="3273"/>
                  <a:pt x="12961" y="3155"/>
                  <a:pt x="12840" y="3094"/>
                </a:cubicBezTo>
                <a:cubicBezTo>
                  <a:pt x="12672" y="3010"/>
                  <a:pt x="12497" y="2940"/>
                  <a:pt x="12322" y="2861"/>
                </a:cubicBezTo>
                <a:cubicBezTo>
                  <a:pt x="12452" y="2470"/>
                  <a:pt x="12583" y="2085"/>
                  <a:pt x="12710" y="1699"/>
                </a:cubicBezTo>
                <a:cubicBezTo>
                  <a:pt x="12772" y="1506"/>
                  <a:pt x="12695" y="1371"/>
                  <a:pt x="12513" y="1371"/>
                </a:cubicBezTo>
                <a:cubicBezTo>
                  <a:pt x="12498" y="1371"/>
                  <a:pt x="12482" y="1372"/>
                  <a:pt x="12465" y="1374"/>
                </a:cubicBezTo>
                <a:cubicBezTo>
                  <a:pt x="12256" y="1398"/>
                  <a:pt x="12050" y="1463"/>
                  <a:pt x="11845" y="1509"/>
                </a:cubicBezTo>
                <a:cubicBezTo>
                  <a:pt x="11692" y="1544"/>
                  <a:pt x="11540" y="1581"/>
                  <a:pt x="11371" y="1619"/>
                </a:cubicBezTo>
                <a:cubicBezTo>
                  <a:pt x="11371" y="1381"/>
                  <a:pt x="11371" y="1188"/>
                  <a:pt x="11371" y="994"/>
                </a:cubicBezTo>
                <a:cubicBezTo>
                  <a:pt x="11370" y="370"/>
                  <a:pt x="11005" y="1"/>
                  <a:pt x="10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6"/>
          <p:cNvSpPr/>
          <p:nvPr/>
        </p:nvSpPr>
        <p:spPr>
          <a:xfrm>
            <a:off x="3447774" y="1575109"/>
            <a:ext cx="61081" cy="87461"/>
          </a:xfrm>
          <a:custGeom>
            <a:rect b="b" l="l" r="r" t="t"/>
            <a:pathLst>
              <a:path extrusionOk="0" h="2911" w="2033">
                <a:moveTo>
                  <a:pt x="801" y="686"/>
                </a:moveTo>
                <a:lnTo>
                  <a:pt x="801" y="1145"/>
                </a:lnTo>
                <a:cubicBezTo>
                  <a:pt x="669" y="1088"/>
                  <a:pt x="543" y="1036"/>
                  <a:pt x="560" y="879"/>
                </a:cubicBezTo>
                <a:cubicBezTo>
                  <a:pt x="572" y="754"/>
                  <a:pt x="682" y="716"/>
                  <a:pt x="801" y="686"/>
                </a:cubicBezTo>
                <a:close/>
                <a:moveTo>
                  <a:pt x="1246" y="1769"/>
                </a:moveTo>
                <a:cubicBezTo>
                  <a:pt x="1364" y="1821"/>
                  <a:pt x="1482" y="1870"/>
                  <a:pt x="1487" y="2009"/>
                </a:cubicBezTo>
                <a:cubicBezTo>
                  <a:pt x="1493" y="2152"/>
                  <a:pt x="1371" y="2192"/>
                  <a:pt x="1246" y="2233"/>
                </a:cubicBezTo>
                <a:lnTo>
                  <a:pt x="1246" y="1769"/>
                </a:lnTo>
                <a:close/>
                <a:moveTo>
                  <a:pt x="1022" y="1"/>
                </a:moveTo>
                <a:cubicBezTo>
                  <a:pt x="955" y="1"/>
                  <a:pt x="851" y="71"/>
                  <a:pt x="832" y="131"/>
                </a:cubicBezTo>
                <a:cubicBezTo>
                  <a:pt x="801" y="228"/>
                  <a:pt x="751" y="251"/>
                  <a:pt x="669" y="272"/>
                </a:cubicBezTo>
                <a:cubicBezTo>
                  <a:pt x="600" y="289"/>
                  <a:pt x="536" y="321"/>
                  <a:pt x="474" y="355"/>
                </a:cubicBezTo>
                <a:cubicBezTo>
                  <a:pt x="25" y="601"/>
                  <a:pt x="0" y="1146"/>
                  <a:pt x="427" y="1430"/>
                </a:cubicBezTo>
                <a:cubicBezTo>
                  <a:pt x="522" y="1493"/>
                  <a:pt x="631" y="1530"/>
                  <a:pt x="730" y="1586"/>
                </a:cubicBezTo>
                <a:cubicBezTo>
                  <a:pt x="763" y="1604"/>
                  <a:pt x="806" y="1648"/>
                  <a:pt x="807" y="1682"/>
                </a:cubicBezTo>
                <a:cubicBezTo>
                  <a:pt x="814" y="1860"/>
                  <a:pt x="810" y="2039"/>
                  <a:pt x="810" y="2230"/>
                </a:cubicBezTo>
                <a:cubicBezTo>
                  <a:pt x="620" y="2175"/>
                  <a:pt x="596" y="2151"/>
                  <a:pt x="544" y="1988"/>
                </a:cubicBezTo>
                <a:cubicBezTo>
                  <a:pt x="511" y="1885"/>
                  <a:pt x="438" y="1824"/>
                  <a:pt x="345" y="1824"/>
                </a:cubicBezTo>
                <a:cubicBezTo>
                  <a:pt x="329" y="1824"/>
                  <a:pt x="312" y="1825"/>
                  <a:pt x="295" y="1829"/>
                </a:cubicBezTo>
                <a:cubicBezTo>
                  <a:pt x="176" y="1856"/>
                  <a:pt x="117" y="1939"/>
                  <a:pt x="131" y="2057"/>
                </a:cubicBezTo>
                <a:cubicBezTo>
                  <a:pt x="139" y="2136"/>
                  <a:pt x="158" y="2219"/>
                  <a:pt x="193" y="2286"/>
                </a:cubicBezTo>
                <a:cubicBezTo>
                  <a:pt x="300" y="2487"/>
                  <a:pt x="484" y="2592"/>
                  <a:pt x="696" y="2651"/>
                </a:cubicBezTo>
                <a:cubicBezTo>
                  <a:pt x="765" y="2670"/>
                  <a:pt x="796" y="2699"/>
                  <a:pt x="827" y="2771"/>
                </a:cubicBezTo>
                <a:cubicBezTo>
                  <a:pt x="853" y="2834"/>
                  <a:pt x="943" y="2906"/>
                  <a:pt x="1009" y="2910"/>
                </a:cubicBezTo>
                <a:cubicBezTo>
                  <a:pt x="1012" y="2910"/>
                  <a:pt x="1014" y="2910"/>
                  <a:pt x="1016" y="2910"/>
                </a:cubicBezTo>
                <a:cubicBezTo>
                  <a:pt x="1082" y="2910"/>
                  <a:pt x="1186" y="2851"/>
                  <a:pt x="1205" y="2795"/>
                </a:cubicBezTo>
                <a:cubicBezTo>
                  <a:pt x="1241" y="2691"/>
                  <a:pt x="1302" y="2661"/>
                  <a:pt x="1392" y="2636"/>
                </a:cubicBezTo>
                <a:cubicBezTo>
                  <a:pt x="1463" y="2616"/>
                  <a:pt x="1534" y="2581"/>
                  <a:pt x="1597" y="2543"/>
                </a:cubicBezTo>
                <a:cubicBezTo>
                  <a:pt x="2013" y="2290"/>
                  <a:pt x="2033" y="1779"/>
                  <a:pt x="1635" y="1497"/>
                </a:cubicBezTo>
                <a:cubicBezTo>
                  <a:pt x="1539" y="1430"/>
                  <a:pt x="1425" y="1391"/>
                  <a:pt x="1321" y="1333"/>
                </a:cubicBezTo>
                <a:cubicBezTo>
                  <a:pt x="1289" y="1315"/>
                  <a:pt x="1243" y="1282"/>
                  <a:pt x="1241" y="1254"/>
                </a:cubicBezTo>
                <a:cubicBezTo>
                  <a:pt x="1234" y="1069"/>
                  <a:pt x="1237" y="882"/>
                  <a:pt x="1237" y="691"/>
                </a:cubicBezTo>
                <a:lnTo>
                  <a:pt x="1237" y="691"/>
                </a:lnTo>
                <a:cubicBezTo>
                  <a:pt x="1403" y="733"/>
                  <a:pt x="1465" y="782"/>
                  <a:pt x="1493" y="886"/>
                </a:cubicBezTo>
                <a:cubicBezTo>
                  <a:pt x="1531" y="1022"/>
                  <a:pt x="1605" y="1094"/>
                  <a:pt x="1702" y="1094"/>
                </a:cubicBezTo>
                <a:cubicBezTo>
                  <a:pt x="1721" y="1094"/>
                  <a:pt x="1741" y="1091"/>
                  <a:pt x="1761" y="1086"/>
                </a:cubicBezTo>
                <a:cubicBezTo>
                  <a:pt x="1885" y="1051"/>
                  <a:pt x="1943" y="930"/>
                  <a:pt x="1905" y="774"/>
                </a:cubicBezTo>
                <a:cubicBezTo>
                  <a:pt x="1837" y="494"/>
                  <a:pt x="1631" y="353"/>
                  <a:pt x="1375" y="273"/>
                </a:cubicBezTo>
                <a:cubicBezTo>
                  <a:pt x="1295" y="247"/>
                  <a:pt x="1247" y="220"/>
                  <a:pt x="1210" y="133"/>
                </a:cubicBezTo>
                <a:cubicBezTo>
                  <a:pt x="1185" y="69"/>
                  <a:pt x="1087" y="1"/>
                  <a:pt x="1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6"/>
          <p:cNvSpPr/>
          <p:nvPr/>
        </p:nvSpPr>
        <p:spPr>
          <a:xfrm>
            <a:off x="3177489" y="1472054"/>
            <a:ext cx="245798" cy="163475"/>
          </a:xfrm>
          <a:custGeom>
            <a:rect b="b" l="l" r="r" t="t"/>
            <a:pathLst>
              <a:path extrusionOk="0" h="5441" w="8181">
                <a:moveTo>
                  <a:pt x="7926" y="0"/>
                </a:moveTo>
                <a:cubicBezTo>
                  <a:pt x="7904" y="0"/>
                  <a:pt x="7882" y="1"/>
                  <a:pt x="7860" y="1"/>
                </a:cubicBezTo>
                <a:lnTo>
                  <a:pt x="327" y="1"/>
                </a:lnTo>
                <a:cubicBezTo>
                  <a:pt x="58" y="1"/>
                  <a:pt x="0" y="59"/>
                  <a:pt x="0" y="324"/>
                </a:cubicBezTo>
                <a:lnTo>
                  <a:pt x="0" y="5116"/>
                </a:lnTo>
                <a:cubicBezTo>
                  <a:pt x="0" y="5386"/>
                  <a:pt x="54" y="5441"/>
                  <a:pt x="322" y="5441"/>
                </a:cubicBezTo>
                <a:lnTo>
                  <a:pt x="6037" y="5441"/>
                </a:lnTo>
                <a:cubicBezTo>
                  <a:pt x="6051" y="5441"/>
                  <a:pt x="6066" y="5441"/>
                  <a:pt x="6080" y="5441"/>
                </a:cubicBezTo>
                <a:cubicBezTo>
                  <a:pt x="6108" y="5441"/>
                  <a:pt x="6137" y="5440"/>
                  <a:pt x="6165" y="5436"/>
                </a:cubicBezTo>
                <a:cubicBezTo>
                  <a:pt x="6281" y="5422"/>
                  <a:pt x="6345" y="5353"/>
                  <a:pt x="6349" y="5240"/>
                </a:cubicBezTo>
                <a:cubicBezTo>
                  <a:pt x="6355" y="5124"/>
                  <a:pt x="6296" y="5047"/>
                  <a:pt x="6184" y="5024"/>
                </a:cubicBezTo>
                <a:cubicBezTo>
                  <a:pt x="6135" y="5015"/>
                  <a:pt x="6086" y="5015"/>
                  <a:pt x="6037" y="5015"/>
                </a:cubicBezTo>
                <a:cubicBezTo>
                  <a:pt x="6024" y="5015"/>
                  <a:pt x="6012" y="5015"/>
                  <a:pt x="5999" y="5015"/>
                </a:cubicBezTo>
                <a:cubicBezTo>
                  <a:pt x="4203" y="5013"/>
                  <a:pt x="2407" y="5013"/>
                  <a:pt x="612" y="5013"/>
                </a:cubicBezTo>
                <a:lnTo>
                  <a:pt x="433" y="5013"/>
                </a:lnTo>
                <a:lnTo>
                  <a:pt x="433" y="427"/>
                </a:lnTo>
                <a:lnTo>
                  <a:pt x="7827" y="427"/>
                </a:lnTo>
                <a:cubicBezTo>
                  <a:pt x="7853" y="427"/>
                  <a:pt x="7880" y="428"/>
                  <a:pt x="7907" y="428"/>
                </a:cubicBezTo>
                <a:cubicBezTo>
                  <a:pt x="7928" y="428"/>
                  <a:pt x="7948" y="427"/>
                  <a:pt x="7969" y="425"/>
                </a:cubicBezTo>
                <a:cubicBezTo>
                  <a:pt x="8091" y="416"/>
                  <a:pt x="8177" y="330"/>
                  <a:pt x="8178" y="217"/>
                </a:cubicBezTo>
                <a:cubicBezTo>
                  <a:pt x="8181" y="105"/>
                  <a:pt x="8095" y="15"/>
                  <a:pt x="7974" y="2"/>
                </a:cubicBezTo>
                <a:cubicBezTo>
                  <a:pt x="7958" y="1"/>
                  <a:pt x="7942" y="0"/>
                  <a:pt x="7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 name="Google Shape;1670;p66"/>
          <p:cNvGrpSpPr/>
          <p:nvPr/>
        </p:nvGrpSpPr>
        <p:grpSpPr>
          <a:xfrm>
            <a:off x="2363330" y="1347698"/>
            <a:ext cx="370004" cy="438417"/>
            <a:chOff x="2363330" y="1347698"/>
            <a:chExt cx="370004" cy="438417"/>
          </a:xfrm>
        </p:grpSpPr>
        <p:sp>
          <p:nvSpPr>
            <p:cNvPr id="1671" name="Google Shape;1671;p66"/>
            <p:cNvSpPr/>
            <p:nvPr/>
          </p:nvSpPr>
          <p:spPr>
            <a:xfrm>
              <a:off x="2363330" y="1347698"/>
              <a:ext cx="370004" cy="438417"/>
            </a:xfrm>
            <a:custGeom>
              <a:rect b="b" l="l" r="r" t="t"/>
              <a:pathLst>
                <a:path extrusionOk="0" h="14592" w="12315">
                  <a:moveTo>
                    <a:pt x="10954" y="4840"/>
                  </a:moveTo>
                  <a:cubicBezTo>
                    <a:pt x="11217" y="5121"/>
                    <a:pt x="11454" y="5375"/>
                    <a:pt x="11692" y="5630"/>
                  </a:cubicBezTo>
                  <a:cubicBezTo>
                    <a:pt x="11756" y="5699"/>
                    <a:pt x="11745" y="5752"/>
                    <a:pt x="11676" y="5820"/>
                  </a:cubicBezTo>
                  <a:cubicBezTo>
                    <a:pt x="11437" y="6049"/>
                    <a:pt x="11207" y="6286"/>
                    <a:pt x="10954" y="6539"/>
                  </a:cubicBezTo>
                  <a:lnTo>
                    <a:pt x="10954" y="4840"/>
                  </a:lnTo>
                  <a:close/>
                  <a:moveTo>
                    <a:pt x="440" y="6265"/>
                  </a:moveTo>
                  <a:cubicBezTo>
                    <a:pt x="1660" y="7487"/>
                    <a:pt x="2883" y="8709"/>
                    <a:pt x="4095" y="9921"/>
                  </a:cubicBezTo>
                  <a:cubicBezTo>
                    <a:pt x="2886" y="11130"/>
                    <a:pt x="1659" y="12356"/>
                    <a:pt x="440" y="13574"/>
                  </a:cubicBezTo>
                  <a:lnTo>
                    <a:pt x="440" y="6265"/>
                  </a:lnTo>
                  <a:close/>
                  <a:moveTo>
                    <a:pt x="10515" y="440"/>
                  </a:moveTo>
                  <a:lnTo>
                    <a:pt x="10515" y="598"/>
                  </a:lnTo>
                  <a:cubicBezTo>
                    <a:pt x="10515" y="2678"/>
                    <a:pt x="10514" y="4758"/>
                    <a:pt x="10517" y="6839"/>
                  </a:cubicBezTo>
                  <a:cubicBezTo>
                    <a:pt x="10517" y="6937"/>
                    <a:pt x="10490" y="7006"/>
                    <a:pt x="10420" y="7075"/>
                  </a:cubicBezTo>
                  <a:cubicBezTo>
                    <a:pt x="9766" y="7724"/>
                    <a:pt x="9115" y="8376"/>
                    <a:pt x="8463" y="9027"/>
                  </a:cubicBezTo>
                  <a:cubicBezTo>
                    <a:pt x="8436" y="9054"/>
                    <a:pt x="8408" y="9081"/>
                    <a:pt x="8384" y="9109"/>
                  </a:cubicBezTo>
                  <a:cubicBezTo>
                    <a:pt x="8303" y="9207"/>
                    <a:pt x="8304" y="9321"/>
                    <a:pt x="8386" y="9404"/>
                  </a:cubicBezTo>
                  <a:cubicBezTo>
                    <a:pt x="8427" y="9446"/>
                    <a:pt x="8479" y="9468"/>
                    <a:pt x="8533" y="9468"/>
                  </a:cubicBezTo>
                  <a:cubicBezTo>
                    <a:pt x="8583" y="9468"/>
                    <a:pt x="8635" y="9449"/>
                    <a:pt x="8681" y="9411"/>
                  </a:cubicBezTo>
                  <a:cubicBezTo>
                    <a:pt x="8718" y="9380"/>
                    <a:pt x="8750" y="9345"/>
                    <a:pt x="8784" y="9312"/>
                  </a:cubicBezTo>
                  <a:cubicBezTo>
                    <a:pt x="9772" y="8324"/>
                    <a:pt x="10759" y="7338"/>
                    <a:pt x="11745" y="6350"/>
                  </a:cubicBezTo>
                  <a:cubicBezTo>
                    <a:pt x="11782" y="6313"/>
                    <a:pt x="11807" y="6267"/>
                    <a:pt x="11837" y="6224"/>
                  </a:cubicBezTo>
                  <a:cubicBezTo>
                    <a:pt x="11849" y="6234"/>
                    <a:pt x="11862" y="6243"/>
                    <a:pt x="11875" y="6253"/>
                  </a:cubicBezTo>
                  <a:cubicBezTo>
                    <a:pt x="11875" y="8698"/>
                    <a:pt x="11875" y="11144"/>
                    <a:pt x="11875" y="13619"/>
                  </a:cubicBezTo>
                  <a:cubicBezTo>
                    <a:pt x="11821" y="13567"/>
                    <a:pt x="11783" y="13533"/>
                    <a:pt x="11747" y="13497"/>
                  </a:cubicBezTo>
                  <a:cubicBezTo>
                    <a:pt x="10320" y="12070"/>
                    <a:pt x="8892" y="10642"/>
                    <a:pt x="7465" y="9215"/>
                  </a:cubicBezTo>
                  <a:cubicBezTo>
                    <a:pt x="7101" y="8851"/>
                    <a:pt x="6668" y="8663"/>
                    <a:pt x="6161" y="8663"/>
                  </a:cubicBezTo>
                  <a:cubicBezTo>
                    <a:pt x="6134" y="8663"/>
                    <a:pt x="6107" y="8663"/>
                    <a:pt x="6079" y="8664"/>
                  </a:cubicBezTo>
                  <a:cubicBezTo>
                    <a:pt x="5630" y="8681"/>
                    <a:pt x="5239" y="8844"/>
                    <a:pt x="4913" y="9155"/>
                  </a:cubicBezTo>
                  <a:cubicBezTo>
                    <a:pt x="4759" y="9303"/>
                    <a:pt x="4616" y="9463"/>
                    <a:pt x="4483" y="9602"/>
                  </a:cubicBezTo>
                  <a:cubicBezTo>
                    <a:pt x="3177" y="8296"/>
                    <a:pt x="1885" y="7006"/>
                    <a:pt x="578" y="5699"/>
                  </a:cubicBezTo>
                  <a:cubicBezTo>
                    <a:pt x="762" y="5388"/>
                    <a:pt x="1085" y="5162"/>
                    <a:pt x="1372" y="4881"/>
                  </a:cubicBezTo>
                  <a:lnTo>
                    <a:pt x="1372" y="5239"/>
                  </a:lnTo>
                  <a:cubicBezTo>
                    <a:pt x="1372" y="5430"/>
                    <a:pt x="1372" y="5620"/>
                    <a:pt x="1372" y="5810"/>
                  </a:cubicBezTo>
                  <a:cubicBezTo>
                    <a:pt x="1373" y="5981"/>
                    <a:pt x="1447" y="6074"/>
                    <a:pt x="1580" y="6078"/>
                  </a:cubicBezTo>
                  <a:cubicBezTo>
                    <a:pt x="1582" y="6078"/>
                    <a:pt x="1584" y="6078"/>
                    <a:pt x="1586" y="6078"/>
                  </a:cubicBezTo>
                  <a:cubicBezTo>
                    <a:pt x="1723" y="6078"/>
                    <a:pt x="1799" y="5984"/>
                    <a:pt x="1799" y="5808"/>
                  </a:cubicBezTo>
                  <a:cubicBezTo>
                    <a:pt x="1799" y="4079"/>
                    <a:pt x="1799" y="2351"/>
                    <a:pt x="1799" y="622"/>
                  </a:cubicBezTo>
                  <a:lnTo>
                    <a:pt x="1799" y="440"/>
                  </a:lnTo>
                  <a:close/>
                  <a:moveTo>
                    <a:pt x="6170" y="9086"/>
                  </a:moveTo>
                  <a:cubicBezTo>
                    <a:pt x="6468" y="9086"/>
                    <a:pt x="6764" y="9186"/>
                    <a:pt x="7017" y="9387"/>
                  </a:cubicBezTo>
                  <a:cubicBezTo>
                    <a:pt x="7080" y="9438"/>
                    <a:pt x="7139" y="9494"/>
                    <a:pt x="7195" y="9550"/>
                  </a:cubicBezTo>
                  <a:cubicBezTo>
                    <a:pt x="8664" y="11017"/>
                    <a:pt x="10130" y="12485"/>
                    <a:pt x="11598" y="13951"/>
                  </a:cubicBezTo>
                  <a:cubicBezTo>
                    <a:pt x="11630" y="13985"/>
                    <a:pt x="11661" y="14020"/>
                    <a:pt x="11714" y="14077"/>
                  </a:cubicBezTo>
                  <a:cubicBezTo>
                    <a:pt x="11610" y="14110"/>
                    <a:pt x="11529" y="14141"/>
                    <a:pt x="11444" y="14160"/>
                  </a:cubicBezTo>
                  <a:cubicBezTo>
                    <a:pt x="11426" y="14164"/>
                    <a:pt x="11407" y="14166"/>
                    <a:pt x="11387" y="14166"/>
                  </a:cubicBezTo>
                  <a:cubicBezTo>
                    <a:pt x="11359" y="14166"/>
                    <a:pt x="11331" y="14163"/>
                    <a:pt x="11302" y="14163"/>
                  </a:cubicBezTo>
                  <a:cubicBezTo>
                    <a:pt x="9586" y="14163"/>
                    <a:pt x="7870" y="14163"/>
                    <a:pt x="6153" y="14163"/>
                  </a:cubicBezTo>
                  <a:cubicBezTo>
                    <a:pt x="4437" y="14163"/>
                    <a:pt x="2720" y="14163"/>
                    <a:pt x="1004" y="14162"/>
                  </a:cubicBezTo>
                  <a:cubicBezTo>
                    <a:pt x="877" y="14162"/>
                    <a:pt x="749" y="14124"/>
                    <a:pt x="623" y="14104"/>
                  </a:cubicBezTo>
                  <a:cubicBezTo>
                    <a:pt x="624" y="14086"/>
                    <a:pt x="624" y="14066"/>
                    <a:pt x="626" y="14048"/>
                  </a:cubicBezTo>
                  <a:cubicBezTo>
                    <a:pt x="654" y="14017"/>
                    <a:pt x="682" y="13986"/>
                    <a:pt x="711" y="13955"/>
                  </a:cubicBezTo>
                  <a:cubicBezTo>
                    <a:pt x="2186" y="12482"/>
                    <a:pt x="3659" y="11008"/>
                    <a:pt x="5133" y="9535"/>
                  </a:cubicBezTo>
                  <a:cubicBezTo>
                    <a:pt x="5431" y="9237"/>
                    <a:pt x="5802" y="9086"/>
                    <a:pt x="6170" y="9086"/>
                  </a:cubicBezTo>
                  <a:close/>
                  <a:moveTo>
                    <a:pt x="1712" y="0"/>
                  </a:moveTo>
                  <a:cubicBezTo>
                    <a:pt x="1461" y="103"/>
                    <a:pt x="1366" y="289"/>
                    <a:pt x="1368" y="560"/>
                  </a:cubicBezTo>
                  <a:cubicBezTo>
                    <a:pt x="1376" y="1742"/>
                    <a:pt x="1371" y="2924"/>
                    <a:pt x="1373" y="4106"/>
                  </a:cubicBezTo>
                  <a:cubicBezTo>
                    <a:pt x="1373" y="4199"/>
                    <a:pt x="1350" y="4265"/>
                    <a:pt x="1282" y="4331"/>
                  </a:cubicBezTo>
                  <a:cubicBezTo>
                    <a:pt x="1023" y="4583"/>
                    <a:pt x="773" y="4841"/>
                    <a:pt x="515" y="5094"/>
                  </a:cubicBezTo>
                  <a:cubicBezTo>
                    <a:pt x="167" y="5434"/>
                    <a:pt x="0" y="5843"/>
                    <a:pt x="0" y="6331"/>
                  </a:cubicBezTo>
                  <a:cubicBezTo>
                    <a:pt x="4" y="8763"/>
                    <a:pt x="2" y="11195"/>
                    <a:pt x="3" y="13625"/>
                  </a:cubicBezTo>
                  <a:cubicBezTo>
                    <a:pt x="3" y="14217"/>
                    <a:pt x="380" y="14592"/>
                    <a:pt x="974" y="14592"/>
                  </a:cubicBezTo>
                  <a:lnTo>
                    <a:pt x="11333" y="14592"/>
                  </a:lnTo>
                  <a:cubicBezTo>
                    <a:pt x="11936" y="14592"/>
                    <a:pt x="12312" y="14218"/>
                    <a:pt x="12312" y="13616"/>
                  </a:cubicBezTo>
                  <a:cubicBezTo>
                    <a:pt x="12313" y="11189"/>
                    <a:pt x="12312" y="8763"/>
                    <a:pt x="12313" y="6337"/>
                  </a:cubicBezTo>
                  <a:cubicBezTo>
                    <a:pt x="12314" y="5851"/>
                    <a:pt x="12150" y="5439"/>
                    <a:pt x="11801" y="5097"/>
                  </a:cubicBezTo>
                  <a:cubicBezTo>
                    <a:pt x="11547" y="4848"/>
                    <a:pt x="11300" y="4591"/>
                    <a:pt x="11044" y="4344"/>
                  </a:cubicBezTo>
                  <a:cubicBezTo>
                    <a:pt x="10969" y="4272"/>
                    <a:pt x="10940" y="4200"/>
                    <a:pt x="10940" y="4096"/>
                  </a:cubicBezTo>
                  <a:cubicBezTo>
                    <a:pt x="10944" y="2923"/>
                    <a:pt x="10937" y="1750"/>
                    <a:pt x="10945" y="578"/>
                  </a:cubicBezTo>
                  <a:cubicBezTo>
                    <a:pt x="10947" y="306"/>
                    <a:pt x="10863" y="109"/>
                    <a:pt x="10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6"/>
            <p:cNvSpPr/>
            <p:nvPr/>
          </p:nvSpPr>
          <p:spPr>
            <a:xfrm>
              <a:off x="2452564" y="1416381"/>
              <a:ext cx="184777" cy="107050"/>
            </a:xfrm>
            <a:custGeom>
              <a:rect b="b" l="l" r="r" t="t"/>
              <a:pathLst>
                <a:path extrusionOk="0" h="3563" w="6150">
                  <a:moveTo>
                    <a:pt x="388" y="1"/>
                  </a:moveTo>
                  <a:cubicBezTo>
                    <a:pt x="323" y="1"/>
                    <a:pt x="257" y="2"/>
                    <a:pt x="193" y="4"/>
                  </a:cubicBezTo>
                  <a:cubicBezTo>
                    <a:pt x="76" y="8"/>
                    <a:pt x="7" y="96"/>
                    <a:pt x="4" y="216"/>
                  </a:cubicBezTo>
                  <a:cubicBezTo>
                    <a:pt x="0" y="329"/>
                    <a:pt x="90" y="417"/>
                    <a:pt x="214" y="423"/>
                  </a:cubicBezTo>
                  <a:cubicBezTo>
                    <a:pt x="270" y="425"/>
                    <a:pt x="326" y="427"/>
                    <a:pt x="381" y="427"/>
                  </a:cubicBezTo>
                  <a:cubicBezTo>
                    <a:pt x="425" y="427"/>
                    <a:pt x="469" y="426"/>
                    <a:pt x="513" y="423"/>
                  </a:cubicBezTo>
                  <a:cubicBezTo>
                    <a:pt x="525" y="422"/>
                    <a:pt x="536" y="422"/>
                    <a:pt x="546" y="422"/>
                  </a:cubicBezTo>
                  <a:cubicBezTo>
                    <a:pt x="702" y="422"/>
                    <a:pt x="796" y="498"/>
                    <a:pt x="860" y="652"/>
                  </a:cubicBezTo>
                  <a:cubicBezTo>
                    <a:pt x="1184" y="1421"/>
                    <a:pt x="1515" y="2187"/>
                    <a:pt x="1844" y="2953"/>
                  </a:cubicBezTo>
                  <a:cubicBezTo>
                    <a:pt x="2020" y="3358"/>
                    <a:pt x="2304" y="3562"/>
                    <a:pt x="2709" y="3562"/>
                  </a:cubicBezTo>
                  <a:cubicBezTo>
                    <a:pt x="2762" y="3562"/>
                    <a:pt x="2817" y="3559"/>
                    <a:pt x="2875" y="3552"/>
                  </a:cubicBezTo>
                  <a:cubicBezTo>
                    <a:pt x="3704" y="3452"/>
                    <a:pt x="4533" y="3347"/>
                    <a:pt x="5361" y="3240"/>
                  </a:cubicBezTo>
                  <a:cubicBezTo>
                    <a:pt x="5770" y="3188"/>
                    <a:pt x="6089" y="2870"/>
                    <a:pt x="6129" y="2458"/>
                  </a:cubicBezTo>
                  <a:cubicBezTo>
                    <a:pt x="6150" y="2233"/>
                    <a:pt x="6133" y="2004"/>
                    <a:pt x="6133" y="1777"/>
                  </a:cubicBezTo>
                  <a:lnTo>
                    <a:pt x="6143" y="1777"/>
                  </a:lnTo>
                  <a:cubicBezTo>
                    <a:pt x="6143" y="1563"/>
                    <a:pt x="6145" y="1348"/>
                    <a:pt x="6141" y="1134"/>
                  </a:cubicBezTo>
                  <a:cubicBezTo>
                    <a:pt x="6140" y="1030"/>
                    <a:pt x="6089" y="937"/>
                    <a:pt x="5984" y="929"/>
                  </a:cubicBezTo>
                  <a:cubicBezTo>
                    <a:pt x="5979" y="929"/>
                    <a:pt x="5973" y="928"/>
                    <a:pt x="5968" y="928"/>
                  </a:cubicBezTo>
                  <a:cubicBezTo>
                    <a:pt x="5898" y="928"/>
                    <a:pt x="5814" y="962"/>
                    <a:pt x="5762" y="1008"/>
                  </a:cubicBezTo>
                  <a:cubicBezTo>
                    <a:pt x="5722" y="1043"/>
                    <a:pt x="5719" y="1130"/>
                    <a:pt x="5718" y="1193"/>
                  </a:cubicBezTo>
                  <a:cubicBezTo>
                    <a:pt x="5715" y="1564"/>
                    <a:pt x="5719" y="1934"/>
                    <a:pt x="5715" y="2305"/>
                  </a:cubicBezTo>
                  <a:cubicBezTo>
                    <a:pt x="5712" y="2610"/>
                    <a:pt x="5558" y="2782"/>
                    <a:pt x="5257" y="2820"/>
                  </a:cubicBezTo>
                  <a:cubicBezTo>
                    <a:pt x="4452" y="2924"/>
                    <a:pt x="3646" y="3026"/>
                    <a:pt x="2841" y="3126"/>
                  </a:cubicBezTo>
                  <a:cubicBezTo>
                    <a:pt x="2794" y="3132"/>
                    <a:pt x="2751" y="3135"/>
                    <a:pt x="2711" y="3135"/>
                  </a:cubicBezTo>
                  <a:cubicBezTo>
                    <a:pt x="2470" y="3135"/>
                    <a:pt x="2341" y="3029"/>
                    <a:pt x="2228" y="2766"/>
                  </a:cubicBezTo>
                  <a:cubicBezTo>
                    <a:pt x="1898" y="1996"/>
                    <a:pt x="1566" y="1224"/>
                    <a:pt x="1237" y="453"/>
                  </a:cubicBezTo>
                  <a:cubicBezTo>
                    <a:pt x="1147" y="239"/>
                    <a:pt x="1005" y="70"/>
                    <a:pt x="773" y="29"/>
                  </a:cubicBezTo>
                  <a:cubicBezTo>
                    <a:pt x="648" y="7"/>
                    <a:pt x="518"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6"/>
            <p:cNvSpPr/>
            <p:nvPr/>
          </p:nvSpPr>
          <p:spPr>
            <a:xfrm>
              <a:off x="2527376" y="1395680"/>
              <a:ext cx="69344" cy="88392"/>
            </a:xfrm>
            <a:custGeom>
              <a:rect b="b" l="l" r="r" t="t"/>
              <a:pathLst>
                <a:path extrusionOk="0" h="2942" w="2308">
                  <a:moveTo>
                    <a:pt x="2054" y="0"/>
                  </a:moveTo>
                  <a:cubicBezTo>
                    <a:pt x="1976" y="0"/>
                    <a:pt x="1915" y="63"/>
                    <a:pt x="1865" y="132"/>
                  </a:cubicBezTo>
                  <a:cubicBezTo>
                    <a:pt x="1276" y="942"/>
                    <a:pt x="687" y="1752"/>
                    <a:pt x="98" y="2563"/>
                  </a:cubicBezTo>
                  <a:cubicBezTo>
                    <a:pt x="1" y="2696"/>
                    <a:pt x="9" y="2824"/>
                    <a:pt x="115" y="2900"/>
                  </a:cubicBezTo>
                  <a:cubicBezTo>
                    <a:pt x="153" y="2928"/>
                    <a:pt x="193" y="2942"/>
                    <a:pt x="234" y="2942"/>
                  </a:cubicBezTo>
                  <a:cubicBezTo>
                    <a:pt x="307" y="2942"/>
                    <a:pt x="380" y="2898"/>
                    <a:pt x="442" y="2813"/>
                  </a:cubicBezTo>
                  <a:cubicBezTo>
                    <a:pt x="1033" y="2003"/>
                    <a:pt x="1621" y="1194"/>
                    <a:pt x="2209" y="383"/>
                  </a:cubicBezTo>
                  <a:cubicBezTo>
                    <a:pt x="2244" y="335"/>
                    <a:pt x="2264" y="276"/>
                    <a:pt x="2307" y="190"/>
                  </a:cubicBezTo>
                  <a:cubicBezTo>
                    <a:pt x="2246" y="130"/>
                    <a:pt x="2196" y="51"/>
                    <a:pt x="2126" y="17"/>
                  </a:cubicBezTo>
                  <a:cubicBezTo>
                    <a:pt x="2101" y="5"/>
                    <a:pt x="2077" y="0"/>
                    <a:pt x="2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6"/>
            <p:cNvSpPr/>
            <p:nvPr/>
          </p:nvSpPr>
          <p:spPr>
            <a:xfrm>
              <a:off x="2596810" y="1533046"/>
              <a:ext cx="40411" cy="40230"/>
            </a:xfrm>
            <a:custGeom>
              <a:rect b="b" l="l" r="r" t="t"/>
              <a:pathLst>
                <a:path extrusionOk="0" h="1339" w="1345">
                  <a:moveTo>
                    <a:pt x="669" y="429"/>
                  </a:moveTo>
                  <a:cubicBezTo>
                    <a:pt x="800" y="429"/>
                    <a:pt x="910" y="535"/>
                    <a:pt x="913" y="667"/>
                  </a:cubicBezTo>
                  <a:cubicBezTo>
                    <a:pt x="914" y="800"/>
                    <a:pt x="806" y="909"/>
                    <a:pt x="671" y="909"/>
                  </a:cubicBezTo>
                  <a:cubicBezTo>
                    <a:pt x="670" y="909"/>
                    <a:pt x="669" y="909"/>
                    <a:pt x="668" y="909"/>
                  </a:cubicBezTo>
                  <a:cubicBezTo>
                    <a:pt x="538" y="909"/>
                    <a:pt x="436" y="811"/>
                    <a:pt x="432" y="681"/>
                  </a:cubicBezTo>
                  <a:cubicBezTo>
                    <a:pt x="427" y="543"/>
                    <a:pt x="529" y="434"/>
                    <a:pt x="664" y="429"/>
                  </a:cubicBezTo>
                  <a:cubicBezTo>
                    <a:pt x="666" y="429"/>
                    <a:pt x="668" y="429"/>
                    <a:pt x="669" y="429"/>
                  </a:cubicBezTo>
                  <a:close/>
                  <a:moveTo>
                    <a:pt x="672" y="1"/>
                  </a:moveTo>
                  <a:cubicBezTo>
                    <a:pt x="670" y="1"/>
                    <a:pt x="669" y="1"/>
                    <a:pt x="667" y="1"/>
                  </a:cubicBezTo>
                  <a:cubicBezTo>
                    <a:pt x="296" y="3"/>
                    <a:pt x="1" y="301"/>
                    <a:pt x="3" y="674"/>
                  </a:cubicBezTo>
                  <a:cubicBezTo>
                    <a:pt x="5" y="1044"/>
                    <a:pt x="301" y="1339"/>
                    <a:pt x="673" y="1339"/>
                  </a:cubicBezTo>
                  <a:cubicBezTo>
                    <a:pt x="674" y="1339"/>
                    <a:pt x="674" y="1339"/>
                    <a:pt x="675" y="1339"/>
                  </a:cubicBezTo>
                  <a:cubicBezTo>
                    <a:pt x="1045" y="1336"/>
                    <a:pt x="1344" y="1034"/>
                    <a:pt x="1342" y="665"/>
                  </a:cubicBezTo>
                  <a:cubicBezTo>
                    <a:pt x="1339" y="299"/>
                    <a:pt x="1038"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6"/>
            <p:cNvSpPr/>
            <p:nvPr/>
          </p:nvSpPr>
          <p:spPr>
            <a:xfrm>
              <a:off x="2514306" y="1395710"/>
              <a:ext cx="40380" cy="40290"/>
            </a:xfrm>
            <a:custGeom>
              <a:rect b="b" l="l" r="r" t="t"/>
              <a:pathLst>
                <a:path extrusionOk="0" h="1341" w="1344">
                  <a:moveTo>
                    <a:pt x="675" y="429"/>
                  </a:moveTo>
                  <a:cubicBezTo>
                    <a:pt x="810" y="429"/>
                    <a:pt x="915" y="540"/>
                    <a:pt x="914" y="677"/>
                  </a:cubicBezTo>
                  <a:cubicBezTo>
                    <a:pt x="911" y="810"/>
                    <a:pt x="808" y="912"/>
                    <a:pt x="675" y="912"/>
                  </a:cubicBezTo>
                  <a:cubicBezTo>
                    <a:pt x="672" y="912"/>
                    <a:pt x="669" y="912"/>
                    <a:pt x="666" y="911"/>
                  </a:cubicBezTo>
                  <a:cubicBezTo>
                    <a:pt x="533" y="909"/>
                    <a:pt x="426" y="792"/>
                    <a:pt x="433" y="660"/>
                  </a:cubicBezTo>
                  <a:cubicBezTo>
                    <a:pt x="440" y="533"/>
                    <a:pt x="550" y="429"/>
                    <a:pt x="675" y="429"/>
                  </a:cubicBezTo>
                  <a:close/>
                  <a:moveTo>
                    <a:pt x="675" y="1"/>
                  </a:moveTo>
                  <a:cubicBezTo>
                    <a:pt x="311" y="1"/>
                    <a:pt x="6" y="304"/>
                    <a:pt x="3" y="668"/>
                  </a:cubicBezTo>
                  <a:cubicBezTo>
                    <a:pt x="0" y="1035"/>
                    <a:pt x="302" y="1339"/>
                    <a:pt x="672" y="1340"/>
                  </a:cubicBezTo>
                  <a:cubicBezTo>
                    <a:pt x="673" y="1340"/>
                    <a:pt x="674" y="1340"/>
                    <a:pt x="675" y="1340"/>
                  </a:cubicBezTo>
                  <a:cubicBezTo>
                    <a:pt x="1046" y="1340"/>
                    <a:pt x="1341" y="1047"/>
                    <a:pt x="1342" y="675"/>
                  </a:cubicBezTo>
                  <a:cubicBezTo>
                    <a:pt x="1344" y="304"/>
                    <a:pt x="1046" y="3"/>
                    <a:pt x="678" y="1"/>
                  </a:cubicBezTo>
                  <a:cubicBezTo>
                    <a:pt x="677" y="1"/>
                    <a:pt x="676"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6"/>
            <p:cNvSpPr/>
            <p:nvPr/>
          </p:nvSpPr>
          <p:spPr>
            <a:xfrm>
              <a:off x="2486845" y="1533046"/>
              <a:ext cx="40350" cy="40230"/>
            </a:xfrm>
            <a:custGeom>
              <a:rect b="b" l="l" r="r" t="t"/>
              <a:pathLst>
                <a:path extrusionOk="0" h="1339" w="1343">
                  <a:moveTo>
                    <a:pt x="676" y="429"/>
                  </a:moveTo>
                  <a:cubicBezTo>
                    <a:pt x="807" y="429"/>
                    <a:pt x="913" y="533"/>
                    <a:pt x="914" y="667"/>
                  </a:cubicBezTo>
                  <a:cubicBezTo>
                    <a:pt x="914" y="806"/>
                    <a:pt x="812" y="910"/>
                    <a:pt x="674" y="910"/>
                  </a:cubicBezTo>
                  <a:cubicBezTo>
                    <a:pt x="539" y="909"/>
                    <a:pt x="429" y="798"/>
                    <a:pt x="432" y="665"/>
                  </a:cubicBezTo>
                  <a:cubicBezTo>
                    <a:pt x="435" y="539"/>
                    <a:pt x="540" y="434"/>
                    <a:pt x="668" y="429"/>
                  </a:cubicBezTo>
                  <a:cubicBezTo>
                    <a:pt x="671" y="429"/>
                    <a:pt x="673" y="429"/>
                    <a:pt x="676" y="429"/>
                  </a:cubicBezTo>
                  <a:close/>
                  <a:moveTo>
                    <a:pt x="675" y="1"/>
                  </a:moveTo>
                  <a:cubicBezTo>
                    <a:pt x="674" y="1"/>
                    <a:pt x="673" y="1"/>
                    <a:pt x="672" y="1"/>
                  </a:cubicBezTo>
                  <a:cubicBezTo>
                    <a:pt x="304" y="2"/>
                    <a:pt x="0" y="306"/>
                    <a:pt x="3" y="672"/>
                  </a:cubicBezTo>
                  <a:cubicBezTo>
                    <a:pt x="5" y="1040"/>
                    <a:pt x="306" y="1339"/>
                    <a:pt x="674" y="1339"/>
                  </a:cubicBezTo>
                  <a:cubicBezTo>
                    <a:pt x="675" y="1339"/>
                    <a:pt x="676" y="1339"/>
                    <a:pt x="677" y="1339"/>
                  </a:cubicBezTo>
                  <a:cubicBezTo>
                    <a:pt x="1049" y="1337"/>
                    <a:pt x="1343" y="1041"/>
                    <a:pt x="1341" y="668"/>
                  </a:cubicBezTo>
                  <a:cubicBezTo>
                    <a:pt x="1341" y="297"/>
                    <a:pt x="1045"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6"/>
            <p:cNvSpPr/>
            <p:nvPr/>
          </p:nvSpPr>
          <p:spPr>
            <a:xfrm>
              <a:off x="2569288" y="1443782"/>
              <a:ext cx="40471" cy="40230"/>
            </a:xfrm>
            <a:custGeom>
              <a:rect b="b" l="l" r="r" t="t"/>
              <a:pathLst>
                <a:path extrusionOk="0" h="1339" w="1347">
                  <a:moveTo>
                    <a:pt x="670" y="429"/>
                  </a:moveTo>
                  <a:cubicBezTo>
                    <a:pt x="673" y="429"/>
                    <a:pt x="675" y="429"/>
                    <a:pt x="678" y="429"/>
                  </a:cubicBezTo>
                  <a:cubicBezTo>
                    <a:pt x="810" y="432"/>
                    <a:pt x="917" y="546"/>
                    <a:pt x="912" y="679"/>
                  </a:cubicBezTo>
                  <a:cubicBezTo>
                    <a:pt x="908" y="812"/>
                    <a:pt x="804" y="910"/>
                    <a:pt x="672" y="910"/>
                  </a:cubicBezTo>
                  <a:cubicBezTo>
                    <a:pt x="668" y="910"/>
                    <a:pt x="665" y="910"/>
                    <a:pt x="661" y="910"/>
                  </a:cubicBezTo>
                  <a:cubicBezTo>
                    <a:pt x="530" y="905"/>
                    <a:pt x="432" y="801"/>
                    <a:pt x="433" y="671"/>
                  </a:cubicBezTo>
                  <a:cubicBezTo>
                    <a:pt x="433" y="538"/>
                    <a:pt x="540" y="429"/>
                    <a:pt x="670" y="429"/>
                  </a:cubicBezTo>
                  <a:close/>
                  <a:moveTo>
                    <a:pt x="674" y="0"/>
                  </a:moveTo>
                  <a:cubicBezTo>
                    <a:pt x="672" y="0"/>
                    <a:pt x="669" y="0"/>
                    <a:pt x="666" y="0"/>
                  </a:cubicBezTo>
                  <a:cubicBezTo>
                    <a:pt x="298" y="3"/>
                    <a:pt x="0" y="308"/>
                    <a:pt x="3" y="676"/>
                  </a:cubicBezTo>
                  <a:cubicBezTo>
                    <a:pt x="7" y="1046"/>
                    <a:pt x="302" y="1338"/>
                    <a:pt x="672" y="1338"/>
                  </a:cubicBezTo>
                  <a:cubicBezTo>
                    <a:pt x="674" y="1338"/>
                    <a:pt x="676" y="1338"/>
                    <a:pt x="678" y="1338"/>
                  </a:cubicBezTo>
                  <a:cubicBezTo>
                    <a:pt x="1049" y="1337"/>
                    <a:pt x="1347" y="1035"/>
                    <a:pt x="1343" y="665"/>
                  </a:cubicBezTo>
                  <a:cubicBezTo>
                    <a:pt x="1338" y="299"/>
                    <a:pt x="1038"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66"/>
          <p:cNvGrpSpPr/>
          <p:nvPr/>
        </p:nvGrpSpPr>
        <p:grpSpPr>
          <a:xfrm>
            <a:off x="1521229" y="1403642"/>
            <a:ext cx="436674" cy="328182"/>
            <a:chOff x="1521229" y="1403642"/>
            <a:chExt cx="436674" cy="328182"/>
          </a:xfrm>
        </p:grpSpPr>
        <p:sp>
          <p:nvSpPr>
            <p:cNvPr id="1679" name="Google Shape;1679;p66"/>
            <p:cNvSpPr/>
            <p:nvPr/>
          </p:nvSpPr>
          <p:spPr>
            <a:xfrm>
              <a:off x="1521229" y="1403642"/>
              <a:ext cx="436674" cy="328182"/>
            </a:xfrm>
            <a:custGeom>
              <a:rect b="b" l="l" r="r" t="t"/>
              <a:pathLst>
                <a:path extrusionOk="0" h="10923" w="14534">
                  <a:moveTo>
                    <a:pt x="11975" y="428"/>
                  </a:moveTo>
                  <a:cubicBezTo>
                    <a:pt x="12518" y="428"/>
                    <a:pt x="13062" y="428"/>
                    <a:pt x="13605" y="428"/>
                  </a:cubicBezTo>
                  <a:cubicBezTo>
                    <a:pt x="13863" y="428"/>
                    <a:pt x="14051" y="577"/>
                    <a:pt x="14099" y="811"/>
                  </a:cubicBezTo>
                  <a:cubicBezTo>
                    <a:pt x="14121" y="919"/>
                    <a:pt x="14104" y="985"/>
                    <a:pt x="13979" y="1034"/>
                  </a:cubicBezTo>
                  <a:cubicBezTo>
                    <a:pt x="12529" y="1585"/>
                    <a:pt x="11081" y="2144"/>
                    <a:pt x="9633" y="2701"/>
                  </a:cubicBezTo>
                  <a:cubicBezTo>
                    <a:pt x="9338" y="2815"/>
                    <a:pt x="9041" y="2929"/>
                    <a:pt x="8746" y="3043"/>
                  </a:cubicBezTo>
                  <a:cubicBezTo>
                    <a:pt x="8707" y="3057"/>
                    <a:pt x="8668" y="3068"/>
                    <a:pt x="8616" y="3083"/>
                  </a:cubicBezTo>
                  <a:lnTo>
                    <a:pt x="8616" y="428"/>
                  </a:lnTo>
                  <a:lnTo>
                    <a:pt x="8714" y="428"/>
                  </a:lnTo>
                  <a:cubicBezTo>
                    <a:pt x="9801" y="428"/>
                    <a:pt x="10888" y="428"/>
                    <a:pt x="11975" y="428"/>
                  </a:cubicBezTo>
                  <a:close/>
                  <a:moveTo>
                    <a:pt x="2360" y="3856"/>
                  </a:moveTo>
                  <a:cubicBezTo>
                    <a:pt x="2403" y="3856"/>
                    <a:pt x="2452" y="3922"/>
                    <a:pt x="2532" y="3984"/>
                  </a:cubicBezTo>
                  <a:cubicBezTo>
                    <a:pt x="2448" y="4035"/>
                    <a:pt x="2396" y="4092"/>
                    <a:pt x="2354" y="4092"/>
                  </a:cubicBezTo>
                  <a:cubicBezTo>
                    <a:pt x="2351" y="4092"/>
                    <a:pt x="2349" y="4092"/>
                    <a:pt x="2347" y="4091"/>
                  </a:cubicBezTo>
                  <a:cubicBezTo>
                    <a:pt x="2300" y="4084"/>
                    <a:pt x="2264" y="4014"/>
                    <a:pt x="2223" y="3970"/>
                  </a:cubicBezTo>
                  <a:cubicBezTo>
                    <a:pt x="2268" y="3929"/>
                    <a:pt x="2309" y="3861"/>
                    <a:pt x="2357" y="3856"/>
                  </a:cubicBezTo>
                  <a:cubicBezTo>
                    <a:pt x="2358" y="3856"/>
                    <a:pt x="2359" y="3856"/>
                    <a:pt x="2360" y="3856"/>
                  </a:cubicBezTo>
                  <a:close/>
                  <a:moveTo>
                    <a:pt x="4404" y="3848"/>
                  </a:moveTo>
                  <a:cubicBezTo>
                    <a:pt x="4445" y="3890"/>
                    <a:pt x="4513" y="3931"/>
                    <a:pt x="4518" y="3977"/>
                  </a:cubicBezTo>
                  <a:cubicBezTo>
                    <a:pt x="4524" y="4021"/>
                    <a:pt x="4461" y="4071"/>
                    <a:pt x="4402" y="4156"/>
                  </a:cubicBezTo>
                  <a:cubicBezTo>
                    <a:pt x="4341" y="4070"/>
                    <a:pt x="4277" y="4017"/>
                    <a:pt x="4284" y="3974"/>
                  </a:cubicBezTo>
                  <a:cubicBezTo>
                    <a:pt x="4291" y="3928"/>
                    <a:pt x="4361" y="3890"/>
                    <a:pt x="4404" y="3848"/>
                  </a:cubicBezTo>
                  <a:close/>
                  <a:moveTo>
                    <a:pt x="8174" y="428"/>
                  </a:moveTo>
                  <a:lnTo>
                    <a:pt x="8174" y="5459"/>
                  </a:lnTo>
                  <a:lnTo>
                    <a:pt x="6325" y="5459"/>
                  </a:lnTo>
                  <a:cubicBezTo>
                    <a:pt x="6325" y="5263"/>
                    <a:pt x="6325" y="5071"/>
                    <a:pt x="6325" y="4878"/>
                  </a:cubicBezTo>
                  <a:cubicBezTo>
                    <a:pt x="6325" y="4360"/>
                    <a:pt x="6066" y="4102"/>
                    <a:pt x="5547" y="4101"/>
                  </a:cubicBezTo>
                  <a:lnTo>
                    <a:pt x="4950" y="4101"/>
                  </a:lnTo>
                  <a:cubicBezTo>
                    <a:pt x="4975" y="3877"/>
                    <a:pt x="4934" y="3674"/>
                    <a:pt x="4749" y="3551"/>
                  </a:cubicBezTo>
                  <a:cubicBezTo>
                    <a:pt x="4643" y="3481"/>
                    <a:pt x="4501" y="3428"/>
                    <a:pt x="4376" y="3428"/>
                  </a:cubicBezTo>
                  <a:cubicBezTo>
                    <a:pt x="4374" y="3428"/>
                    <a:pt x="4372" y="3428"/>
                    <a:pt x="4371" y="3428"/>
                  </a:cubicBezTo>
                  <a:cubicBezTo>
                    <a:pt x="4039" y="3432"/>
                    <a:pt x="3846" y="3691"/>
                    <a:pt x="3848" y="4094"/>
                  </a:cubicBezTo>
                  <a:lnTo>
                    <a:pt x="2903" y="4094"/>
                  </a:lnTo>
                  <a:cubicBezTo>
                    <a:pt x="2920" y="3882"/>
                    <a:pt x="2885" y="3681"/>
                    <a:pt x="2708" y="3560"/>
                  </a:cubicBezTo>
                  <a:cubicBezTo>
                    <a:pt x="2600" y="3485"/>
                    <a:pt x="2458" y="3429"/>
                    <a:pt x="2331" y="3426"/>
                  </a:cubicBezTo>
                  <a:cubicBezTo>
                    <a:pt x="2328" y="3426"/>
                    <a:pt x="2326" y="3426"/>
                    <a:pt x="2323" y="3426"/>
                  </a:cubicBezTo>
                  <a:cubicBezTo>
                    <a:pt x="1996" y="3426"/>
                    <a:pt x="1808" y="3676"/>
                    <a:pt x="1791" y="4094"/>
                  </a:cubicBezTo>
                  <a:lnTo>
                    <a:pt x="406" y="4094"/>
                  </a:lnTo>
                  <a:cubicBezTo>
                    <a:pt x="403" y="4048"/>
                    <a:pt x="400" y="4001"/>
                    <a:pt x="400" y="3956"/>
                  </a:cubicBezTo>
                  <a:cubicBezTo>
                    <a:pt x="399" y="2961"/>
                    <a:pt x="399" y="1966"/>
                    <a:pt x="399" y="971"/>
                  </a:cubicBezTo>
                  <a:cubicBezTo>
                    <a:pt x="400" y="610"/>
                    <a:pt x="580" y="428"/>
                    <a:pt x="940" y="428"/>
                  </a:cubicBezTo>
                  <a:close/>
                  <a:moveTo>
                    <a:pt x="14099" y="1447"/>
                  </a:moveTo>
                  <a:lnTo>
                    <a:pt x="14099" y="5462"/>
                  </a:lnTo>
                  <a:lnTo>
                    <a:pt x="8616" y="5462"/>
                  </a:lnTo>
                  <a:cubicBezTo>
                    <a:pt x="8613" y="5418"/>
                    <a:pt x="8609" y="5381"/>
                    <a:pt x="8609" y="5345"/>
                  </a:cubicBezTo>
                  <a:cubicBezTo>
                    <a:pt x="8607" y="4785"/>
                    <a:pt x="8609" y="4226"/>
                    <a:pt x="8606" y="3667"/>
                  </a:cubicBezTo>
                  <a:cubicBezTo>
                    <a:pt x="8606" y="3585"/>
                    <a:pt x="8628" y="3542"/>
                    <a:pt x="8710" y="3511"/>
                  </a:cubicBezTo>
                  <a:cubicBezTo>
                    <a:pt x="10481" y="2832"/>
                    <a:pt x="12252" y="2151"/>
                    <a:pt x="14023" y="1471"/>
                  </a:cubicBezTo>
                  <a:cubicBezTo>
                    <a:pt x="14044" y="1463"/>
                    <a:pt x="14066" y="1457"/>
                    <a:pt x="14099" y="1447"/>
                  </a:cubicBezTo>
                  <a:close/>
                  <a:moveTo>
                    <a:pt x="12273" y="8869"/>
                  </a:moveTo>
                  <a:lnTo>
                    <a:pt x="12273" y="9569"/>
                  </a:lnTo>
                  <a:lnTo>
                    <a:pt x="11812" y="9569"/>
                  </a:lnTo>
                  <a:lnTo>
                    <a:pt x="11812" y="8869"/>
                  </a:lnTo>
                  <a:close/>
                  <a:moveTo>
                    <a:pt x="12045" y="7133"/>
                  </a:moveTo>
                  <a:cubicBezTo>
                    <a:pt x="12418" y="7505"/>
                    <a:pt x="12786" y="7872"/>
                    <a:pt x="13153" y="8242"/>
                  </a:cubicBezTo>
                  <a:cubicBezTo>
                    <a:pt x="13174" y="8263"/>
                    <a:pt x="13194" y="8298"/>
                    <a:pt x="13194" y="8326"/>
                  </a:cubicBezTo>
                  <a:cubicBezTo>
                    <a:pt x="13196" y="8738"/>
                    <a:pt x="13195" y="9148"/>
                    <a:pt x="13195" y="9569"/>
                  </a:cubicBezTo>
                  <a:lnTo>
                    <a:pt x="12720" y="9569"/>
                  </a:lnTo>
                  <a:cubicBezTo>
                    <a:pt x="12717" y="9525"/>
                    <a:pt x="12711" y="9480"/>
                    <a:pt x="12711" y="9435"/>
                  </a:cubicBezTo>
                  <a:cubicBezTo>
                    <a:pt x="12710" y="9189"/>
                    <a:pt x="12713" y="8943"/>
                    <a:pt x="12710" y="8697"/>
                  </a:cubicBezTo>
                  <a:cubicBezTo>
                    <a:pt x="12709" y="8519"/>
                    <a:pt x="12637" y="8441"/>
                    <a:pt x="12464" y="8439"/>
                  </a:cubicBezTo>
                  <a:cubicBezTo>
                    <a:pt x="12322" y="8437"/>
                    <a:pt x="12180" y="8436"/>
                    <a:pt x="12038" y="8436"/>
                  </a:cubicBezTo>
                  <a:cubicBezTo>
                    <a:pt x="11896" y="8436"/>
                    <a:pt x="11754" y="8437"/>
                    <a:pt x="11612" y="8439"/>
                  </a:cubicBezTo>
                  <a:cubicBezTo>
                    <a:pt x="11445" y="8441"/>
                    <a:pt x="11375" y="8516"/>
                    <a:pt x="11373" y="8687"/>
                  </a:cubicBezTo>
                  <a:cubicBezTo>
                    <a:pt x="11372" y="8976"/>
                    <a:pt x="11373" y="9264"/>
                    <a:pt x="11373" y="9564"/>
                  </a:cubicBezTo>
                  <a:lnTo>
                    <a:pt x="10888" y="9564"/>
                  </a:lnTo>
                  <a:lnTo>
                    <a:pt x="10888" y="9058"/>
                  </a:lnTo>
                  <a:cubicBezTo>
                    <a:pt x="10888" y="8831"/>
                    <a:pt x="10884" y="8604"/>
                    <a:pt x="10891" y="8377"/>
                  </a:cubicBezTo>
                  <a:cubicBezTo>
                    <a:pt x="10893" y="8322"/>
                    <a:pt x="10917" y="8254"/>
                    <a:pt x="10955" y="8217"/>
                  </a:cubicBezTo>
                  <a:cubicBezTo>
                    <a:pt x="11292" y="7872"/>
                    <a:pt x="11635" y="7532"/>
                    <a:pt x="11976" y="7190"/>
                  </a:cubicBezTo>
                  <a:cubicBezTo>
                    <a:pt x="11996" y="7171"/>
                    <a:pt x="12020" y="7155"/>
                    <a:pt x="12045" y="7133"/>
                  </a:cubicBezTo>
                  <a:close/>
                  <a:moveTo>
                    <a:pt x="3885" y="4528"/>
                  </a:moveTo>
                  <a:cubicBezTo>
                    <a:pt x="4439" y="4528"/>
                    <a:pt x="4994" y="4528"/>
                    <a:pt x="5549" y="4528"/>
                  </a:cubicBezTo>
                  <a:cubicBezTo>
                    <a:pt x="5827" y="4528"/>
                    <a:pt x="5897" y="4599"/>
                    <a:pt x="5897" y="4884"/>
                  </a:cubicBezTo>
                  <a:cubicBezTo>
                    <a:pt x="5897" y="6339"/>
                    <a:pt x="5899" y="7793"/>
                    <a:pt x="5897" y="9248"/>
                  </a:cubicBezTo>
                  <a:cubicBezTo>
                    <a:pt x="5896" y="9472"/>
                    <a:pt x="5948" y="9670"/>
                    <a:pt x="6118" y="9826"/>
                  </a:cubicBezTo>
                  <a:cubicBezTo>
                    <a:pt x="6254" y="9951"/>
                    <a:pt x="6417" y="10004"/>
                    <a:pt x="6599" y="10004"/>
                  </a:cubicBezTo>
                  <a:cubicBezTo>
                    <a:pt x="8850" y="10004"/>
                    <a:pt x="11101" y="10004"/>
                    <a:pt x="13352" y="10003"/>
                  </a:cubicBezTo>
                  <a:cubicBezTo>
                    <a:pt x="13544" y="10003"/>
                    <a:pt x="13621" y="9926"/>
                    <a:pt x="13621" y="9736"/>
                  </a:cubicBezTo>
                  <a:cubicBezTo>
                    <a:pt x="13622" y="9238"/>
                    <a:pt x="13627" y="8741"/>
                    <a:pt x="13617" y="8243"/>
                  </a:cubicBezTo>
                  <a:cubicBezTo>
                    <a:pt x="13615" y="8163"/>
                    <a:pt x="13575" y="8065"/>
                    <a:pt x="13518" y="8007"/>
                  </a:cubicBezTo>
                  <a:cubicBezTo>
                    <a:pt x="13091" y="7570"/>
                    <a:pt x="12657" y="7138"/>
                    <a:pt x="12224" y="6708"/>
                  </a:cubicBezTo>
                  <a:cubicBezTo>
                    <a:pt x="12159" y="6644"/>
                    <a:pt x="12099" y="6612"/>
                    <a:pt x="12040" y="6612"/>
                  </a:cubicBezTo>
                  <a:cubicBezTo>
                    <a:pt x="11980" y="6612"/>
                    <a:pt x="11920" y="6644"/>
                    <a:pt x="11855" y="6708"/>
                  </a:cubicBezTo>
                  <a:cubicBezTo>
                    <a:pt x="11423" y="7140"/>
                    <a:pt x="10987" y="7570"/>
                    <a:pt x="10562" y="8008"/>
                  </a:cubicBezTo>
                  <a:cubicBezTo>
                    <a:pt x="10503" y="8068"/>
                    <a:pt x="10468" y="8173"/>
                    <a:pt x="10465" y="8259"/>
                  </a:cubicBezTo>
                  <a:cubicBezTo>
                    <a:pt x="10457" y="8689"/>
                    <a:pt x="10461" y="9120"/>
                    <a:pt x="10461" y="9577"/>
                  </a:cubicBezTo>
                  <a:lnTo>
                    <a:pt x="6680" y="9577"/>
                  </a:lnTo>
                  <a:cubicBezTo>
                    <a:pt x="6398" y="9577"/>
                    <a:pt x="6325" y="9505"/>
                    <a:pt x="6325" y="9224"/>
                  </a:cubicBezTo>
                  <a:cubicBezTo>
                    <a:pt x="6325" y="8167"/>
                    <a:pt x="6327" y="7112"/>
                    <a:pt x="6322" y="6055"/>
                  </a:cubicBezTo>
                  <a:cubicBezTo>
                    <a:pt x="6322" y="5933"/>
                    <a:pt x="6349" y="5894"/>
                    <a:pt x="6472" y="5894"/>
                  </a:cubicBezTo>
                  <a:cubicBezTo>
                    <a:pt x="6475" y="5894"/>
                    <a:pt x="6477" y="5894"/>
                    <a:pt x="6479" y="5894"/>
                  </a:cubicBezTo>
                  <a:cubicBezTo>
                    <a:pt x="7974" y="5897"/>
                    <a:pt x="9470" y="5898"/>
                    <a:pt x="10965" y="5898"/>
                  </a:cubicBezTo>
                  <a:cubicBezTo>
                    <a:pt x="11962" y="5898"/>
                    <a:pt x="12959" y="5897"/>
                    <a:pt x="13957" y="5897"/>
                  </a:cubicBezTo>
                  <a:cubicBezTo>
                    <a:pt x="14003" y="5897"/>
                    <a:pt x="14050" y="5902"/>
                    <a:pt x="14107" y="5904"/>
                  </a:cubicBezTo>
                  <a:cubicBezTo>
                    <a:pt x="14107" y="5962"/>
                    <a:pt x="14107" y="6008"/>
                    <a:pt x="14107" y="6055"/>
                  </a:cubicBezTo>
                  <a:cubicBezTo>
                    <a:pt x="14107" y="7348"/>
                    <a:pt x="14107" y="8642"/>
                    <a:pt x="14107" y="9936"/>
                  </a:cubicBezTo>
                  <a:cubicBezTo>
                    <a:pt x="14107" y="10305"/>
                    <a:pt x="13926" y="10489"/>
                    <a:pt x="13560" y="10489"/>
                  </a:cubicBezTo>
                  <a:lnTo>
                    <a:pt x="5412" y="10489"/>
                  </a:lnTo>
                  <a:cubicBezTo>
                    <a:pt x="5412" y="10255"/>
                    <a:pt x="5415" y="10033"/>
                    <a:pt x="5411" y="9812"/>
                  </a:cubicBezTo>
                  <a:cubicBezTo>
                    <a:pt x="5408" y="9668"/>
                    <a:pt x="5329" y="9580"/>
                    <a:pt x="5211" y="9580"/>
                  </a:cubicBezTo>
                  <a:cubicBezTo>
                    <a:pt x="5198" y="9580"/>
                    <a:pt x="5185" y="9581"/>
                    <a:pt x="5172" y="9583"/>
                  </a:cubicBezTo>
                  <a:cubicBezTo>
                    <a:pt x="5040" y="9601"/>
                    <a:pt x="4989" y="9692"/>
                    <a:pt x="4986" y="9813"/>
                  </a:cubicBezTo>
                  <a:cubicBezTo>
                    <a:pt x="4984" y="9979"/>
                    <a:pt x="4986" y="10145"/>
                    <a:pt x="4985" y="10311"/>
                  </a:cubicBezTo>
                  <a:lnTo>
                    <a:pt x="4985" y="10489"/>
                  </a:lnTo>
                  <a:lnTo>
                    <a:pt x="4826" y="10489"/>
                  </a:lnTo>
                  <a:cubicBezTo>
                    <a:pt x="3964" y="10489"/>
                    <a:pt x="3101" y="10490"/>
                    <a:pt x="2239" y="10490"/>
                  </a:cubicBezTo>
                  <a:cubicBezTo>
                    <a:pt x="1808" y="10490"/>
                    <a:pt x="1376" y="10490"/>
                    <a:pt x="945" y="10489"/>
                  </a:cubicBezTo>
                  <a:cubicBezTo>
                    <a:pt x="584" y="10489"/>
                    <a:pt x="399" y="10307"/>
                    <a:pt x="399" y="9950"/>
                  </a:cubicBezTo>
                  <a:cubicBezTo>
                    <a:pt x="399" y="8499"/>
                    <a:pt x="399" y="7050"/>
                    <a:pt x="399" y="5599"/>
                  </a:cubicBezTo>
                  <a:lnTo>
                    <a:pt x="399" y="5440"/>
                  </a:lnTo>
                  <a:lnTo>
                    <a:pt x="562" y="5440"/>
                  </a:lnTo>
                  <a:cubicBezTo>
                    <a:pt x="1114" y="5440"/>
                    <a:pt x="1667" y="5440"/>
                    <a:pt x="2220" y="5440"/>
                  </a:cubicBezTo>
                  <a:cubicBezTo>
                    <a:pt x="2497" y="5440"/>
                    <a:pt x="2773" y="5440"/>
                    <a:pt x="3049" y="5440"/>
                  </a:cubicBezTo>
                  <a:cubicBezTo>
                    <a:pt x="3447" y="5440"/>
                    <a:pt x="3616" y="5612"/>
                    <a:pt x="3619" y="6014"/>
                  </a:cubicBezTo>
                  <a:cubicBezTo>
                    <a:pt x="3619" y="6178"/>
                    <a:pt x="3613" y="6347"/>
                    <a:pt x="3637" y="6509"/>
                  </a:cubicBezTo>
                  <a:cubicBezTo>
                    <a:pt x="3696" y="6925"/>
                    <a:pt x="4024" y="7223"/>
                    <a:pt x="4444" y="7261"/>
                  </a:cubicBezTo>
                  <a:cubicBezTo>
                    <a:pt x="4850" y="7297"/>
                    <a:pt x="4985" y="7445"/>
                    <a:pt x="4985" y="7851"/>
                  </a:cubicBezTo>
                  <a:cubicBezTo>
                    <a:pt x="4986" y="8159"/>
                    <a:pt x="4985" y="8467"/>
                    <a:pt x="4986" y="8775"/>
                  </a:cubicBezTo>
                  <a:cubicBezTo>
                    <a:pt x="4986" y="8822"/>
                    <a:pt x="4985" y="8870"/>
                    <a:pt x="4995" y="8916"/>
                  </a:cubicBezTo>
                  <a:cubicBezTo>
                    <a:pt x="5018" y="9024"/>
                    <a:pt x="5090" y="9087"/>
                    <a:pt x="5197" y="9087"/>
                  </a:cubicBezTo>
                  <a:cubicBezTo>
                    <a:pt x="5200" y="9087"/>
                    <a:pt x="5204" y="9087"/>
                    <a:pt x="5207" y="9087"/>
                  </a:cubicBezTo>
                  <a:cubicBezTo>
                    <a:pt x="5325" y="9081"/>
                    <a:pt x="5408" y="9013"/>
                    <a:pt x="5408" y="8890"/>
                  </a:cubicBezTo>
                  <a:cubicBezTo>
                    <a:pt x="5411" y="8464"/>
                    <a:pt x="5422" y="8037"/>
                    <a:pt x="5400" y="7611"/>
                  </a:cubicBezTo>
                  <a:cubicBezTo>
                    <a:pt x="5379" y="7234"/>
                    <a:pt x="5036" y="6905"/>
                    <a:pt x="4660" y="6855"/>
                  </a:cubicBezTo>
                  <a:cubicBezTo>
                    <a:pt x="4604" y="6846"/>
                    <a:pt x="4548" y="6843"/>
                    <a:pt x="4492" y="6836"/>
                  </a:cubicBezTo>
                  <a:cubicBezTo>
                    <a:pt x="4220" y="6807"/>
                    <a:pt x="4053" y="6628"/>
                    <a:pt x="4045" y="6357"/>
                  </a:cubicBezTo>
                  <a:cubicBezTo>
                    <a:pt x="4040" y="6195"/>
                    <a:pt x="4047" y="6034"/>
                    <a:pt x="4042" y="5873"/>
                  </a:cubicBezTo>
                  <a:cubicBezTo>
                    <a:pt x="4026" y="5443"/>
                    <a:pt x="3707" y="5089"/>
                    <a:pt x="3280" y="5030"/>
                  </a:cubicBezTo>
                  <a:cubicBezTo>
                    <a:pt x="3196" y="5017"/>
                    <a:pt x="3110" y="5015"/>
                    <a:pt x="3026" y="5013"/>
                  </a:cubicBezTo>
                  <a:lnTo>
                    <a:pt x="406" y="5013"/>
                  </a:lnTo>
                  <a:lnTo>
                    <a:pt x="406" y="4528"/>
                  </a:lnTo>
                  <a:lnTo>
                    <a:pt x="557" y="4528"/>
                  </a:lnTo>
                  <a:cubicBezTo>
                    <a:pt x="1667" y="4528"/>
                    <a:pt x="2776" y="4528"/>
                    <a:pt x="3885" y="4528"/>
                  </a:cubicBezTo>
                  <a:close/>
                  <a:moveTo>
                    <a:pt x="907" y="1"/>
                  </a:moveTo>
                  <a:cubicBezTo>
                    <a:pt x="496" y="1"/>
                    <a:pt x="206" y="192"/>
                    <a:pt x="36" y="567"/>
                  </a:cubicBezTo>
                  <a:cubicBezTo>
                    <a:pt x="26" y="588"/>
                    <a:pt x="12" y="607"/>
                    <a:pt x="1" y="626"/>
                  </a:cubicBezTo>
                  <a:lnTo>
                    <a:pt x="1" y="10295"/>
                  </a:lnTo>
                  <a:cubicBezTo>
                    <a:pt x="215" y="10781"/>
                    <a:pt x="599" y="10922"/>
                    <a:pt x="1105" y="10922"/>
                  </a:cubicBezTo>
                  <a:cubicBezTo>
                    <a:pt x="1108" y="10922"/>
                    <a:pt x="1110" y="10922"/>
                    <a:pt x="1113" y="10922"/>
                  </a:cubicBezTo>
                  <a:cubicBezTo>
                    <a:pt x="3342" y="10917"/>
                    <a:pt x="5572" y="10916"/>
                    <a:pt x="7802" y="10916"/>
                  </a:cubicBezTo>
                  <a:cubicBezTo>
                    <a:pt x="9714" y="10916"/>
                    <a:pt x="11625" y="10917"/>
                    <a:pt x="13537" y="10917"/>
                  </a:cubicBezTo>
                  <a:cubicBezTo>
                    <a:pt x="14166" y="10917"/>
                    <a:pt x="14533" y="10548"/>
                    <a:pt x="14533" y="9919"/>
                  </a:cubicBezTo>
                  <a:cubicBezTo>
                    <a:pt x="14533" y="6947"/>
                    <a:pt x="14533" y="3976"/>
                    <a:pt x="14533" y="1006"/>
                  </a:cubicBezTo>
                  <a:cubicBezTo>
                    <a:pt x="14533" y="361"/>
                    <a:pt x="14175" y="1"/>
                    <a:pt x="13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6"/>
            <p:cNvSpPr/>
            <p:nvPr/>
          </p:nvSpPr>
          <p:spPr>
            <a:xfrm>
              <a:off x="1547668" y="1431013"/>
              <a:ext cx="122584" cy="71747"/>
            </a:xfrm>
            <a:custGeom>
              <a:rect b="b" l="l" r="r" t="t"/>
              <a:pathLst>
                <a:path extrusionOk="0" h="2388" w="4080">
                  <a:moveTo>
                    <a:pt x="287" y="0"/>
                  </a:moveTo>
                  <a:cubicBezTo>
                    <a:pt x="278" y="0"/>
                    <a:pt x="268" y="1"/>
                    <a:pt x="259" y="1"/>
                  </a:cubicBezTo>
                  <a:cubicBezTo>
                    <a:pt x="105" y="5"/>
                    <a:pt x="8" y="84"/>
                    <a:pt x="5" y="210"/>
                  </a:cubicBezTo>
                  <a:cubicBezTo>
                    <a:pt x="1" y="341"/>
                    <a:pt x="100" y="424"/>
                    <a:pt x="264" y="428"/>
                  </a:cubicBezTo>
                  <a:cubicBezTo>
                    <a:pt x="484" y="432"/>
                    <a:pt x="532" y="467"/>
                    <a:pt x="602" y="675"/>
                  </a:cubicBezTo>
                  <a:cubicBezTo>
                    <a:pt x="725" y="1044"/>
                    <a:pt x="844" y="1413"/>
                    <a:pt x="972" y="1779"/>
                  </a:cubicBezTo>
                  <a:cubicBezTo>
                    <a:pt x="1098" y="2138"/>
                    <a:pt x="1438" y="2388"/>
                    <a:pt x="1792" y="2388"/>
                  </a:cubicBezTo>
                  <a:cubicBezTo>
                    <a:pt x="1833" y="2388"/>
                    <a:pt x="1874" y="2384"/>
                    <a:pt x="1915" y="2378"/>
                  </a:cubicBezTo>
                  <a:cubicBezTo>
                    <a:pt x="2512" y="2279"/>
                    <a:pt x="3108" y="2167"/>
                    <a:pt x="3703" y="2053"/>
                  </a:cubicBezTo>
                  <a:cubicBezTo>
                    <a:pt x="3946" y="2006"/>
                    <a:pt x="4070" y="1850"/>
                    <a:pt x="4075" y="1604"/>
                  </a:cubicBezTo>
                  <a:cubicBezTo>
                    <a:pt x="4080" y="1391"/>
                    <a:pt x="4077" y="1179"/>
                    <a:pt x="4075" y="965"/>
                  </a:cubicBezTo>
                  <a:cubicBezTo>
                    <a:pt x="4074" y="629"/>
                    <a:pt x="3904" y="456"/>
                    <a:pt x="3571" y="456"/>
                  </a:cubicBezTo>
                  <a:cubicBezTo>
                    <a:pt x="3386" y="456"/>
                    <a:pt x="3201" y="455"/>
                    <a:pt x="3016" y="455"/>
                  </a:cubicBezTo>
                  <a:cubicBezTo>
                    <a:pt x="2646" y="455"/>
                    <a:pt x="2277" y="456"/>
                    <a:pt x="1907" y="456"/>
                  </a:cubicBezTo>
                  <a:cubicBezTo>
                    <a:pt x="1706" y="456"/>
                    <a:pt x="1600" y="531"/>
                    <a:pt x="1600" y="671"/>
                  </a:cubicBezTo>
                  <a:cubicBezTo>
                    <a:pt x="1600" y="812"/>
                    <a:pt x="1703" y="882"/>
                    <a:pt x="1907" y="882"/>
                  </a:cubicBezTo>
                  <a:lnTo>
                    <a:pt x="3650" y="882"/>
                  </a:lnTo>
                  <a:cubicBezTo>
                    <a:pt x="3650" y="1108"/>
                    <a:pt x="3645" y="1315"/>
                    <a:pt x="3651" y="1523"/>
                  </a:cubicBezTo>
                  <a:cubicBezTo>
                    <a:pt x="3654" y="1616"/>
                    <a:pt x="3617" y="1641"/>
                    <a:pt x="3531" y="1656"/>
                  </a:cubicBezTo>
                  <a:cubicBezTo>
                    <a:pt x="3010" y="1746"/>
                    <a:pt x="2489" y="1845"/>
                    <a:pt x="1967" y="1938"/>
                  </a:cubicBezTo>
                  <a:cubicBezTo>
                    <a:pt x="1913" y="1947"/>
                    <a:pt x="1863" y="1952"/>
                    <a:pt x="1816" y="1952"/>
                  </a:cubicBezTo>
                  <a:cubicBezTo>
                    <a:pt x="1581" y="1952"/>
                    <a:pt x="1437" y="1829"/>
                    <a:pt x="1349" y="1567"/>
                  </a:cubicBezTo>
                  <a:cubicBezTo>
                    <a:pt x="1231" y="1217"/>
                    <a:pt x="1115" y="865"/>
                    <a:pt x="999" y="517"/>
                  </a:cubicBezTo>
                  <a:cubicBezTo>
                    <a:pt x="882" y="167"/>
                    <a:pt x="650"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6"/>
            <p:cNvSpPr/>
            <p:nvPr/>
          </p:nvSpPr>
          <p:spPr>
            <a:xfrm>
              <a:off x="1794338" y="1469200"/>
              <a:ext cx="136224" cy="84216"/>
            </a:xfrm>
            <a:custGeom>
              <a:rect b="b" l="l" r="r" t="t"/>
              <a:pathLst>
                <a:path extrusionOk="0" h="2803" w="4534">
                  <a:moveTo>
                    <a:pt x="4331" y="0"/>
                  </a:moveTo>
                  <a:cubicBezTo>
                    <a:pt x="4287" y="0"/>
                    <a:pt x="4237" y="11"/>
                    <a:pt x="4181" y="33"/>
                  </a:cubicBezTo>
                  <a:cubicBezTo>
                    <a:pt x="3837" y="165"/>
                    <a:pt x="3492" y="298"/>
                    <a:pt x="3148" y="430"/>
                  </a:cubicBezTo>
                  <a:cubicBezTo>
                    <a:pt x="2609" y="637"/>
                    <a:pt x="2070" y="842"/>
                    <a:pt x="1531" y="1052"/>
                  </a:cubicBezTo>
                  <a:cubicBezTo>
                    <a:pt x="1395" y="1104"/>
                    <a:pt x="1342" y="1213"/>
                    <a:pt x="1384" y="1331"/>
                  </a:cubicBezTo>
                  <a:cubicBezTo>
                    <a:pt x="1414" y="1418"/>
                    <a:pt x="1489" y="1466"/>
                    <a:pt x="1583" y="1466"/>
                  </a:cubicBezTo>
                  <a:cubicBezTo>
                    <a:pt x="1613" y="1466"/>
                    <a:pt x="1645" y="1461"/>
                    <a:pt x="1678" y="1451"/>
                  </a:cubicBezTo>
                  <a:cubicBezTo>
                    <a:pt x="1710" y="1441"/>
                    <a:pt x="1739" y="1426"/>
                    <a:pt x="1770" y="1414"/>
                  </a:cubicBezTo>
                  <a:cubicBezTo>
                    <a:pt x="2498" y="1135"/>
                    <a:pt x="3228" y="855"/>
                    <a:pt x="3956" y="575"/>
                  </a:cubicBezTo>
                  <a:cubicBezTo>
                    <a:pt x="4002" y="558"/>
                    <a:pt x="4049" y="543"/>
                    <a:pt x="4094" y="527"/>
                  </a:cubicBezTo>
                  <a:lnTo>
                    <a:pt x="4094" y="2369"/>
                  </a:lnTo>
                  <a:lnTo>
                    <a:pt x="441" y="2369"/>
                  </a:lnTo>
                  <a:cubicBezTo>
                    <a:pt x="441" y="2214"/>
                    <a:pt x="406" y="2064"/>
                    <a:pt x="453" y="1946"/>
                  </a:cubicBezTo>
                  <a:cubicBezTo>
                    <a:pt x="483" y="1875"/>
                    <a:pt x="639" y="1857"/>
                    <a:pt x="736" y="1811"/>
                  </a:cubicBezTo>
                  <a:cubicBezTo>
                    <a:pt x="862" y="1753"/>
                    <a:pt x="910" y="1651"/>
                    <a:pt x="868" y="1535"/>
                  </a:cubicBezTo>
                  <a:cubicBezTo>
                    <a:pt x="836" y="1448"/>
                    <a:pt x="766" y="1400"/>
                    <a:pt x="677" y="1400"/>
                  </a:cubicBezTo>
                  <a:cubicBezTo>
                    <a:pt x="645" y="1400"/>
                    <a:pt x="611" y="1406"/>
                    <a:pt x="576" y="1419"/>
                  </a:cubicBezTo>
                  <a:cubicBezTo>
                    <a:pt x="442" y="1466"/>
                    <a:pt x="311" y="1523"/>
                    <a:pt x="178" y="1570"/>
                  </a:cubicBezTo>
                  <a:cubicBezTo>
                    <a:pt x="51" y="1614"/>
                    <a:pt x="1" y="1698"/>
                    <a:pt x="2" y="1829"/>
                  </a:cubicBezTo>
                  <a:cubicBezTo>
                    <a:pt x="6" y="2067"/>
                    <a:pt x="2" y="2304"/>
                    <a:pt x="4" y="2540"/>
                  </a:cubicBezTo>
                  <a:cubicBezTo>
                    <a:pt x="6" y="2734"/>
                    <a:pt x="75" y="2802"/>
                    <a:pt x="273" y="2802"/>
                  </a:cubicBezTo>
                  <a:cubicBezTo>
                    <a:pt x="939" y="2802"/>
                    <a:pt x="1604" y="2803"/>
                    <a:pt x="2270" y="2803"/>
                  </a:cubicBezTo>
                  <a:cubicBezTo>
                    <a:pt x="2936" y="2803"/>
                    <a:pt x="3602" y="2802"/>
                    <a:pt x="4268" y="2802"/>
                  </a:cubicBezTo>
                  <a:cubicBezTo>
                    <a:pt x="4459" y="2802"/>
                    <a:pt x="4532" y="2727"/>
                    <a:pt x="4532" y="2533"/>
                  </a:cubicBezTo>
                  <a:cubicBezTo>
                    <a:pt x="4532" y="1780"/>
                    <a:pt x="4534" y="1026"/>
                    <a:pt x="4532" y="273"/>
                  </a:cubicBezTo>
                  <a:cubicBezTo>
                    <a:pt x="4532" y="94"/>
                    <a:pt x="4461" y="0"/>
                    <a:pt x="4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2" name="Google Shape;1682;p66"/>
          <p:cNvSpPr/>
          <p:nvPr/>
        </p:nvSpPr>
        <p:spPr>
          <a:xfrm>
            <a:off x="713229" y="1457242"/>
            <a:ext cx="438447" cy="218878"/>
          </a:xfrm>
          <a:custGeom>
            <a:rect b="b" l="l" r="r" t="t"/>
            <a:pathLst>
              <a:path extrusionOk="0" h="7285" w="14593">
                <a:moveTo>
                  <a:pt x="14159" y="441"/>
                </a:moveTo>
                <a:lnTo>
                  <a:pt x="14159" y="6843"/>
                </a:lnTo>
                <a:lnTo>
                  <a:pt x="436" y="6843"/>
                </a:lnTo>
                <a:lnTo>
                  <a:pt x="436" y="441"/>
                </a:lnTo>
                <a:close/>
                <a:moveTo>
                  <a:pt x="300" y="1"/>
                </a:moveTo>
                <a:cubicBezTo>
                  <a:pt x="169" y="1"/>
                  <a:pt x="70" y="31"/>
                  <a:pt x="1" y="145"/>
                </a:cubicBezTo>
                <a:lnTo>
                  <a:pt x="1" y="7156"/>
                </a:lnTo>
                <a:cubicBezTo>
                  <a:pt x="77" y="7246"/>
                  <a:pt x="169" y="7284"/>
                  <a:pt x="289" y="7284"/>
                </a:cubicBezTo>
                <a:cubicBezTo>
                  <a:pt x="291" y="7284"/>
                  <a:pt x="294" y="7284"/>
                  <a:pt x="296" y="7284"/>
                </a:cubicBezTo>
                <a:cubicBezTo>
                  <a:pt x="4965" y="7283"/>
                  <a:pt x="9635" y="7283"/>
                  <a:pt x="14303" y="7283"/>
                </a:cubicBezTo>
                <a:cubicBezTo>
                  <a:pt x="14525" y="7283"/>
                  <a:pt x="14592" y="7215"/>
                  <a:pt x="14592" y="6993"/>
                </a:cubicBezTo>
                <a:cubicBezTo>
                  <a:pt x="14592" y="4761"/>
                  <a:pt x="14592" y="2528"/>
                  <a:pt x="14592" y="296"/>
                </a:cubicBezTo>
                <a:cubicBezTo>
                  <a:pt x="14592" y="68"/>
                  <a:pt x="14525" y="2"/>
                  <a:pt x="14293" y="2"/>
                </a:cubicBezTo>
                <a:cubicBezTo>
                  <a:pt x="11961" y="2"/>
                  <a:pt x="9629" y="2"/>
                  <a:pt x="7297" y="2"/>
                </a:cubicBezTo>
                <a:cubicBezTo>
                  <a:pt x="4965" y="2"/>
                  <a:pt x="2633" y="2"/>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6"/>
          <p:cNvSpPr/>
          <p:nvPr/>
        </p:nvSpPr>
        <p:spPr>
          <a:xfrm>
            <a:off x="739458" y="1484643"/>
            <a:ext cx="385928" cy="164106"/>
          </a:xfrm>
          <a:custGeom>
            <a:rect b="b" l="l" r="r" t="t"/>
            <a:pathLst>
              <a:path extrusionOk="0" h="5462" w="12845">
                <a:moveTo>
                  <a:pt x="712" y="432"/>
                </a:moveTo>
                <a:cubicBezTo>
                  <a:pt x="840" y="432"/>
                  <a:pt x="949" y="538"/>
                  <a:pt x="952" y="668"/>
                </a:cubicBezTo>
                <a:cubicBezTo>
                  <a:pt x="956" y="805"/>
                  <a:pt x="850" y="914"/>
                  <a:pt x="715" y="916"/>
                </a:cubicBezTo>
                <a:cubicBezTo>
                  <a:pt x="714" y="916"/>
                  <a:pt x="713" y="916"/>
                  <a:pt x="712" y="916"/>
                </a:cubicBezTo>
                <a:cubicBezTo>
                  <a:pt x="580" y="916"/>
                  <a:pt x="469" y="805"/>
                  <a:pt x="469" y="674"/>
                </a:cubicBezTo>
                <a:cubicBezTo>
                  <a:pt x="470" y="549"/>
                  <a:pt x="575" y="438"/>
                  <a:pt x="702" y="432"/>
                </a:cubicBezTo>
                <a:cubicBezTo>
                  <a:pt x="705" y="432"/>
                  <a:pt x="709" y="432"/>
                  <a:pt x="712" y="432"/>
                </a:cubicBezTo>
                <a:close/>
                <a:moveTo>
                  <a:pt x="12134" y="432"/>
                </a:moveTo>
                <a:cubicBezTo>
                  <a:pt x="12264" y="432"/>
                  <a:pt x="12378" y="548"/>
                  <a:pt x="12377" y="678"/>
                </a:cubicBezTo>
                <a:cubicBezTo>
                  <a:pt x="12375" y="809"/>
                  <a:pt x="12264" y="916"/>
                  <a:pt x="12133" y="916"/>
                </a:cubicBezTo>
                <a:cubicBezTo>
                  <a:pt x="12131" y="916"/>
                  <a:pt x="12130" y="916"/>
                  <a:pt x="12128" y="916"/>
                </a:cubicBezTo>
                <a:cubicBezTo>
                  <a:pt x="11992" y="912"/>
                  <a:pt x="11889" y="801"/>
                  <a:pt x="11895" y="664"/>
                </a:cubicBezTo>
                <a:cubicBezTo>
                  <a:pt x="11899" y="536"/>
                  <a:pt x="12007" y="432"/>
                  <a:pt x="12134" y="432"/>
                </a:cubicBezTo>
                <a:close/>
                <a:moveTo>
                  <a:pt x="7109" y="1803"/>
                </a:moveTo>
                <a:cubicBezTo>
                  <a:pt x="7110" y="1803"/>
                  <a:pt x="7111" y="1803"/>
                  <a:pt x="7111" y="1803"/>
                </a:cubicBezTo>
                <a:cubicBezTo>
                  <a:pt x="7244" y="1804"/>
                  <a:pt x="7353" y="1919"/>
                  <a:pt x="7349" y="2052"/>
                </a:cubicBezTo>
                <a:cubicBezTo>
                  <a:pt x="7346" y="2183"/>
                  <a:pt x="7241" y="2285"/>
                  <a:pt x="7109" y="2285"/>
                </a:cubicBezTo>
                <a:cubicBezTo>
                  <a:pt x="7106" y="2285"/>
                  <a:pt x="7102" y="2285"/>
                  <a:pt x="7099" y="2285"/>
                </a:cubicBezTo>
                <a:cubicBezTo>
                  <a:pt x="6962" y="2281"/>
                  <a:pt x="6863" y="2170"/>
                  <a:pt x="6870" y="2032"/>
                </a:cubicBezTo>
                <a:cubicBezTo>
                  <a:pt x="6877" y="1903"/>
                  <a:pt x="6982" y="1803"/>
                  <a:pt x="7109" y="1803"/>
                </a:cubicBezTo>
                <a:close/>
                <a:moveTo>
                  <a:pt x="5738" y="3173"/>
                </a:moveTo>
                <a:cubicBezTo>
                  <a:pt x="5866" y="3175"/>
                  <a:pt x="5971" y="3277"/>
                  <a:pt x="5977" y="3407"/>
                </a:cubicBezTo>
                <a:cubicBezTo>
                  <a:pt x="5983" y="3544"/>
                  <a:pt x="5882" y="3652"/>
                  <a:pt x="5744" y="3655"/>
                </a:cubicBezTo>
                <a:cubicBezTo>
                  <a:pt x="5742" y="3655"/>
                  <a:pt x="5740" y="3655"/>
                  <a:pt x="5738" y="3655"/>
                </a:cubicBezTo>
                <a:cubicBezTo>
                  <a:pt x="5605" y="3655"/>
                  <a:pt x="5498" y="3552"/>
                  <a:pt x="5496" y="3419"/>
                </a:cubicBezTo>
                <a:cubicBezTo>
                  <a:pt x="5495" y="3287"/>
                  <a:pt x="5606" y="3173"/>
                  <a:pt x="5738" y="3173"/>
                </a:cubicBezTo>
                <a:close/>
                <a:moveTo>
                  <a:pt x="6439" y="436"/>
                </a:moveTo>
                <a:cubicBezTo>
                  <a:pt x="7098" y="436"/>
                  <a:pt x="7661" y="694"/>
                  <a:pt x="8132" y="1194"/>
                </a:cubicBezTo>
                <a:cubicBezTo>
                  <a:pt x="8154" y="1218"/>
                  <a:pt x="8174" y="1245"/>
                  <a:pt x="8198" y="1269"/>
                </a:cubicBezTo>
                <a:cubicBezTo>
                  <a:pt x="8249" y="1318"/>
                  <a:pt x="8308" y="1344"/>
                  <a:pt x="8365" y="1344"/>
                </a:cubicBezTo>
                <a:cubicBezTo>
                  <a:pt x="8410" y="1344"/>
                  <a:pt x="8454" y="1328"/>
                  <a:pt x="8493" y="1297"/>
                </a:cubicBezTo>
                <a:cubicBezTo>
                  <a:pt x="8584" y="1222"/>
                  <a:pt x="8596" y="1100"/>
                  <a:pt x="8520" y="990"/>
                </a:cubicBezTo>
                <a:cubicBezTo>
                  <a:pt x="8502" y="964"/>
                  <a:pt x="8480" y="940"/>
                  <a:pt x="8441" y="888"/>
                </a:cubicBezTo>
                <a:lnTo>
                  <a:pt x="8994" y="888"/>
                </a:lnTo>
                <a:cubicBezTo>
                  <a:pt x="9311" y="888"/>
                  <a:pt x="9628" y="888"/>
                  <a:pt x="9945" y="888"/>
                </a:cubicBezTo>
                <a:cubicBezTo>
                  <a:pt x="10421" y="888"/>
                  <a:pt x="10898" y="887"/>
                  <a:pt x="11373" y="885"/>
                </a:cubicBezTo>
                <a:cubicBezTo>
                  <a:pt x="11460" y="885"/>
                  <a:pt x="11500" y="916"/>
                  <a:pt x="11550" y="986"/>
                </a:cubicBezTo>
                <a:cubicBezTo>
                  <a:pt x="11628" y="1094"/>
                  <a:pt x="11741" y="1177"/>
                  <a:pt x="11834" y="1276"/>
                </a:cubicBezTo>
                <a:cubicBezTo>
                  <a:pt x="11871" y="1315"/>
                  <a:pt x="11917" y="1367"/>
                  <a:pt x="11919" y="1413"/>
                </a:cubicBezTo>
                <a:cubicBezTo>
                  <a:pt x="11923" y="2292"/>
                  <a:pt x="11921" y="3170"/>
                  <a:pt x="11923" y="4049"/>
                </a:cubicBezTo>
                <a:cubicBezTo>
                  <a:pt x="11923" y="4119"/>
                  <a:pt x="11895" y="4150"/>
                  <a:pt x="11841" y="4192"/>
                </a:cubicBezTo>
                <a:cubicBezTo>
                  <a:pt x="11730" y="4277"/>
                  <a:pt x="11640" y="4386"/>
                  <a:pt x="11538" y="4482"/>
                </a:cubicBezTo>
                <a:cubicBezTo>
                  <a:pt x="11497" y="4518"/>
                  <a:pt x="11446" y="4569"/>
                  <a:pt x="11400" y="4569"/>
                </a:cubicBezTo>
                <a:cubicBezTo>
                  <a:pt x="10795" y="4572"/>
                  <a:pt x="10190" y="4573"/>
                  <a:pt x="9585" y="4573"/>
                </a:cubicBezTo>
                <a:cubicBezTo>
                  <a:pt x="9235" y="4573"/>
                  <a:pt x="8886" y="4572"/>
                  <a:pt x="8537" y="4572"/>
                </a:cubicBezTo>
                <a:cubicBezTo>
                  <a:pt x="8514" y="4572"/>
                  <a:pt x="8492" y="4566"/>
                  <a:pt x="8451" y="4560"/>
                </a:cubicBezTo>
                <a:cubicBezTo>
                  <a:pt x="8489" y="4511"/>
                  <a:pt x="8517" y="4476"/>
                  <a:pt x="8545" y="4441"/>
                </a:cubicBezTo>
                <a:cubicBezTo>
                  <a:pt x="9089" y="3741"/>
                  <a:pt x="9265" y="2960"/>
                  <a:pt x="9074" y="2094"/>
                </a:cubicBezTo>
                <a:cubicBezTo>
                  <a:pt x="9067" y="2061"/>
                  <a:pt x="9058" y="2029"/>
                  <a:pt x="9048" y="1998"/>
                </a:cubicBezTo>
                <a:cubicBezTo>
                  <a:pt x="9012" y="1893"/>
                  <a:pt x="8935" y="1833"/>
                  <a:pt x="8845" y="1833"/>
                </a:cubicBezTo>
                <a:cubicBezTo>
                  <a:pt x="8830" y="1833"/>
                  <a:pt x="8815" y="1834"/>
                  <a:pt x="8800" y="1838"/>
                </a:cubicBezTo>
                <a:cubicBezTo>
                  <a:pt x="8681" y="1865"/>
                  <a:pt x="8615" y="1967"/>
                  <a:pt x="8636" y="2098"/>
                </a:cubicBezTo>
                <a:cubicBezTo>
                  <a:pt x="8663" y="2257"/>
                  <a:pt x="8707" y="2414"/>
                  <a:pt x="8711" y="2574"/>
                </a:cubicBezTo>
                <a:cubicBezTo>
                  <a:pt x="8718" y="2799"/>
                  <a:pt x="8696" y="3026"/>
                  <a:pt x="8684" y="3291"/>
                </a:cubicBezTo>
                <a:cubicBezTo>
                  <a:pt x="8620" y="3242"/>
                  <a:pt x="8589" y="3224"/>
                  <a:pt x="8565" y="3200"/>
                </a:cubicBezTo>
                <a:cubicBezTo>
                  <a:pt x="8306" y="2941"/>
                  <a:pt x="8049" y="2681"/>
                  <a:pt x="7788" y="2425"/>
                </a:cubicBezTo>
                <a:cubicBezTo>
                  <a:pt x="7727" y="2366"/>
                  <a:pt x="7723" y="2317"/>
                  <a:pt x="7747" y="2240"/>
                </a:cubicBezTo>
                <a:cubicBezTo>
                  <a:pt x="7849" y="1908"/>
                  <a:pt x="7685" y="1562"/>
                  <a:pt x="7369" y="1429"/>
                </a:cubicBezTo>
                <a:cubicBezTo>
                  <a:pt x="7284" y="1393"/>
                  <a:pt x="7196" y="1376"/>
                  <a:pt x="7109" y="1376"/>
                </a:cubicBezTo>
                <a:cubicBezTo>
                  <a:pt x="6878" y="1376"/>
                  <a:pt x="6655" y="1498"/>
                  <a:pt x="6530" y="1711"/>
                </a:cubicBezTo>
                <a:cubicBezTo>
                  <a:pt x="6479" y="1798"/>
                  <a:pt x="6395" y="1843"/>
                  <a:pt x="6281" y="1843"/>
                </a:cubicBezTo>
                <a:cubicBezTo>
                  <a:pt x="6239" y="1843"/>
                  <a:pt x="6192" y="1836"/>
                  <a:pt x="6142" y="1824"/>
                </a:cubicBezTo>
                <a:cubicBezTo>
                  <a:pt x="6012" y="1792"/>
                  <a:pt x="5953" y="1699"/>
                  <a:pt x="5952" y="1571"/>
                </a:cubicBezTo>
                <a:cubicBezTo>
                  <a:pt x="5950" y="1281"/>
                  <a:pt x="5950" y="992"/>
                  <a:pt x="5950" y="702"/>
                </a:cubicBezTo>
                <a:cubicBezTo>
                  <a:pt x="5952" y="438"/>
                  <a:pt x="5925" y="473"/>
                  <a:pt x="6172" y="449"/>
                </a:cubicBezTo>
                <a:cubicBezTo>
                  <a:pt x="6263" y="440"/>
                  <a:pt x="6352" y="436"/>
                  <a:pt x="6439" y="436"/>
                </a:cubicBezTo>
                <a:close/>
                <a:moveTo>
                  <a:pt x="5523" y="635"/>
                </a:moveTo>
                <a:cubicBezTo>
                  <a:pt x="5523" y="789"/>
                  <a:pt x="5522" y="940"/>
                  <a:pt x="5523" y="1090"/>
                </a:cubicBezTo>
                <a:cubicBezTo>
                  <a:pt x="5525" y="1280"/>
                  <a:pt x="5516" y="1471"/>
                  <a:pt x="5533" y="1659"/>
                </a:cubicBezTo>
                <a:cubicBezTo>
                  <a:pt x="5564" y="2002"/>
                  <a:pt x="5837" y="2247"/>
                  <a:pt x="6181" y="2257"/>
                </a:cubicBezTo>
                <a:cubicBezTo>
                  <a:pt x="6213" y="2258"/>
                  <a:pt x="6244" y="2258"/>
                  <a:pt x="6276" y="2258"/>
                </a:cubicBezTo>
                <a:cubicBezTo>
                  <a:pt x="6339" y="2258"/>
                  <a:pt x="6402" y="2257"/>
                  <a:pt x="6465" y="2257"/>
                </a:cubicBezTo>
                <a:cubicBezTo>
                  <a:pt x="6598" y="2545"/>
                  <a:pt x="6804" y="2713"/>
                  <a:pt x="7116" y="2713"/>
                </a:cubicBezTo>
                <a:cubicBezTo>
                  <a:pt x="7130" y="2713"/>
                  <a:pt x="7144" y="2713"/>
                  <a:pt x="7158" y="2712"/>
                </a:cubicBezTo>
                <a:cubicBezTo>
                  <a:pt x="7162" y="2712"/>
                  <a:pt x="7166" y="2712"/>
                  <a:pt x="7170" y="2712"/>
                </a:cubicBezTo>
                <a:cubicBezTo>
                  <a:pt x="7176" y="2712"/>
                  <a:pt x="7182" y="2712"/>
                  <a:pt x="7186" y="2709"/>
                </a:cubicBezTo>
                <a:cubicBezTo>
                  <a:pt x="7239" y="2681"/>
                  <a:pt x="7285" y="2669"/>
                  <a:pt x="7328" y="2669"/>
                </a:cubicBezTo>
                <a:cubicBezTo>
                  <a:pt x="7453" y="2669"/>
                  <a:pt x="7540" y="2776"/>
                  <a:pt x="7634" y="2872"/>
                </a:cubicBezTo>
                <a:cubicBezTo>
                  <a:pt x="7892" y="3138"/>
                  <a:pt x="8156" y="3398"/>
                  <a:pt x="8419" y="3658"/>
                </a:cubicBezTo>
                <a:cubicBezTo>
                  <a:pt x="8468" y="3707"/>
                  <a:pt x="8490" y="3745"/>
                  <a:pt x="8451" y="3816"/>
                </a:cubicBezTo>
                <a:cubicBezTo>
                  <a:pt x="8206" y="4258"/>
                  <a:pt x="7858" y="4589"/>
                  <a:pt x="7405" y="4809"/>
                </a:cubicBezTo>
                <a:cubicBezTo>
                  <a:pt x="7386" y="4819"/>
                  <a:pt x="7362" y="4821"/>
                  <a:pt x="7324" y="4829"/>
                </a:cubicBezTo>
                <a:cubicBezTo>
                  <a:pt x="7324" y="4534"/>
                  <a:pt x="7319" y="4250"/>
                  <a:pt x="7324" y="3966"/>
                </a:cubicBezTo>
                <a:cubicBezTo>
                  <a:pt x="7328" y="3721"/>
                  <a:pt x="7265" y="3506"/>
                  <a:pt x="7066" y="3347"/>
                </a:cubicBezTo>
                <a:cubicBezTo>
                  <a:pt x="6927" y="3236"/>
                  <a:pt x="6766" y="3199"/>
                  <a:pt x="6597" y="3199"/>
                </a:cubicBezTo>
                <a:cubicBezTo>
                  <a:pt x="6570" y="3199"/>
                  <a:pt x="6543" y="3200"/>
                  <a:pt x="6515" y="3201"/>
                </a:cubicBezTo>
                <a:cubicBezTo>
                  <a:pt x="6507" y="3202"/>
                  <a:pt x="6498" y="3202"/>
                  <a:pt x="6490" y="3202"/>
                </a:cubicBezTo>
                <a:cubicBezTo>
                  <a:pt x="6411" y="3202"/>
                  <a:pt x="6362" y="3176"/>
                  <a:pt x="6317" y="3090"/>
                </a:cubicBezTo>
                <a:cubicBezTo>
                  <a:pt x="6201" y="2871"/>
                  <a:pt x="5984" y="2748"/>
                  <a:pt x="5748" y="2748"/>
                </a:cubicBezTo>
                <a:cubicBezTo>
                  <a:pt x="5680" y="2748"/>
                  <a:pt x="5610" y="2758"/>
                  <a:pt x="5540" y="2780"/>
                </a:cubicBezTo>
                <a:cubicBezTo>
                  <a:pt x="5514" y="2787"/>
                  <a:pt x="5491" y="2791"/>
                  <a:pt x="5470" y="2791"/>
                </a:cubicBezTo>
                <a:cubicBezTo>
                  <a:pt x="5427" y="2791"/>
                  <a:pt x="5393" y="2774"/>
                  <a:pt x="5354" y="2735"/>
                </a:cubicBezTo>
                <a:cubicBezTo>
                  <a:pt x="5048" y="2423"/>
                  <a:pt x="4739" y="2115"/>
                  <a:pt x="4428" y="1807"/>
                </a:cubicBezTo>
                <a:cubicBezTo>
                  <a:pt x="4380" y="1759"/>
                  <a:pt x="4354" y="1721"/>
                  <a:pt x="4393" y="1650"/>
                </a:cubicBezTo>
                <a:cubicBezTo>
                  <a:pt x="4643" y="1198"/>
                  <a:pt x="4996" y="861"/>
                  <a:pt x="5464" y="643"/>
                </a:cubicBezTo>
                <a:cubicBezTo>
                  <a:pt x="5475" y="639"/>
                  <a:pt x="5491" y="639"/>
                  <a:pt x="5523" y="635"/>
                </a:cubicBezTo>
                <a:close/>
                <a:moveTo>
                  <a:pt x="712" y="4545"/>
                </a:moveTo>
                <a:cubicBezTo>
                  <a:pt x="844" y="4545"/>
                  <a:pt x="955" y="4657"/>
                  <a:pt x="952" y="4791"/>
                </a:cubicBezTo>
                <a:cubicBezTo>
                  <a:pt x="951" y="4925"/>
                  <a:pt x="847" y="5026"/>
                  <a:pt x="713" y="5026"/>
                </a:cubicBezTo>
                <a:cubicBezTo>
                  <a:pt x="710" y="5026"/>
                  <a:pt x="707" y="5026"/>
                  <a:pt x="705" y="5026"/>
                </a:cubicBezTo>
                <a:cubicBezTo>
                  <a:pt x="574" y="5023"/>
                  <a:pt x="471" y="4920"/>
                  <a:pt x="470" y="4791"/>
                </a:cubicBezTo>
                <a:cubicBezTo>
                  <a:pt x="467" y="4659"/>
                  <a:pt x="580" y="4545"/>
                  <a:pt x="712" y="4545"/>
                </a:cubicBezTo>
                <a:close/>
                <a:moveTo>
                  <a:pt x="4227" y="2181"/>
                </a:moveTo>
                <a:cubicBezTo>
                  <a:pt x="4335" y="2298"/>
                  <a:pt x="4441" y="2417"/>
                  <a:pt x="4550" y="2531"/>
                </a:cubicBezTo>
                <a:cubicBezTo>
                  <a:pt x="4716" y="2701"/>
                  <a:pt x="4884" y="2871"/>
                  <a:pt x="5055" y="3034"/>
                </a:cubicBezTo>
                <a:cubicBezTo>
                  <a:pt x="5121" y="3096"/>
                  <a:pt x="5123" y="3148"/>
                  <a:pt x="5097" y="3231"/>
                </a:cubicBezTo>
                <a:cubicBezTo>
                  <a:pt x="4997" y="3561"/>
                  <a:pt x="5169" y="3908"/>
                  <a:pt x="5485" y="4038"/>
                </a:cubicBezTo>
                <a:cubicBezTo>
                  <a:pt x="5567" y="4071"/>
                  <a:pt x="5652" y="4087"/>
                  <a:pt x="5736" y="4087"/>
                </a:cubicBezTo>
                <a:cubicBezTo>
                  <a:pt x="5970" y="4087"/>
                  <a:pt x="6195" y="3962"/>
                  <a:pt x="6320" y="3744"/>
                </a:cubicBezTo>
                <a:cubicBezTo>
                  <a:pt x="6369" y="3660"/>
                  <a:pt x="6446" y="3618"/>
                  <a:pt x="6555" y="3618"/>
                </a:cubicBezTo>
                <a:cubicBezTo>
                  <a:pt x="6598" y="3618"/>
                  <a:pt x="6645" y="3624"/>
                  <a:pt x="6697" y="3637"/>
                </a:cubicBezTo>
                <a:cubicBezTo>
                  <a:pt x="6825" y="3668"/>
                  <a:pt x="6891" y="3754"/>
                  <a:pt x="6894" y="3882"/>
                </a:cubicBezTo>
                <a:cubicBezTo>
                  <a:pt x="6898" y="4081"/>
                  <a:pt x="6895" y="4281"/>
                  <a:pt x="6895" y="4480"/>
                </a:cubicBezTo>
                <a:cubicBezTo>
                  <a:pt x="6896" y="4645"/>
                  <a:pt x="6896" y="4811"/>
                  <a:pt x="6896" y="4985"/>
                </a:cubicBezTo>
                <a:cubicBezTo>
                  <a:pt x="6730" y="5012"/>
                  <a:pt x="6568" y="5026"/>
                  <a:pt x="6411" y="5026"/>
                </a:cubicBezTo>
                <a:cubicBezTo>
                  <a:pt x="5749" y="5026"/>
                  <a:pt x="5177" y="4779"/>
                  <a:pt x="4708" y="4254"/>
                </a:cubicBezTo>
                <a:cubicBezTo>
                  <a:pt x="4182" y="3668"/>
                  <a:pt x="4025" y="2975"/>
                  <a:pt x="4182" y="2212"/>
                </a:cubicBezTo>
                <a:cubicBezTo>
                  <a:pt x="4198" y="2202"/>
                  <a:pt x="4212" y="2191"/>
                  <a:pt x="4227" y="2181"/>
                </a:cubicBezTo>
                <a:close/>
                <a:moveTo>
                  <a:pt x="12135" y="4545"/>
                </a:moveTo>
                <a:cubicBezTo>
                  <a:pt x="12136" y="4545"/>
                  <a:pt x="12137" y="4545"/>
                  <a:pt x="12138" y="4545"/>
                </a:cubicBezTo>
                <a:cubicBezTo>
                  <a:pt x="12269" y="4546"/>
                  <a:pt x="12381" y="4662"/>
                  <a:pt x="12377" y="4794"/>
                </a:cubicBezTo>
                <a:cubicBezTo>
                  <a:pt x="12373" y="4925"/>
                  <a:pt x="12267" y="5026"/>
                  <a:pt x="12136" y="5026"/>
                </a:cubicBezTo>
                <a:cubicBezTo>
                  <a:pt x="12132" y="5026"/>
                  <a:pt x="12129" y="5026"/>
                  <a:pt x="12125" y="5026"/>
                </a:cubicBezTo>
                <a:cubicBezTo>
                  <a:pt x="11987" y="5022"/>
                  <a:pt x="11888" y="4912"/>
                  <a:pt x="11895" y="4774"/>
                </a:cubicBezTo>
                <a:cubicBezTo>
                  <a:pt x="11900" y="4647"/>
                  <a:pt x="12008" y="4545"/>
                  <a:pt x="12135" y="4545"/>
                </a:cubicBezTo>
                <a:close/>
                <a:moveTo>
                  <a:pt x="6424" y="1"/>
                </a:moveTo>
                <a:cubicBezTo>
                  <a:pt x="5952" y="1"/>
                  <a:pt x="5479" y="135"/>
                  <a:pt x="5006" y="403"/>
                </a:cubicBezTo>
                <a:cubicBezTo>
                  <a:pt x="4948" y="435"/>
                  <a:pt x="4874" y="458"/>
                  <a:pt x="4808" y="458"/>
                </a:cubicBezTo>
                <a:cubicBezTo>
                  <a:pt x="3696" y="460"/>
                  <a:pt x="2585" y="459"/>
                  <a:pt x="1474" y="462"/>
                </a:cubicBezTo>
                <a:cubicBezTo>
                  <a:pt x="1389" y="462"/>
                  <a:pt x="1341" y="444"/>
                  <a:pt x="1298" y="362"/>
                </a:cubicBezTo>
                <a:cubicBezTo>
                  <a:pt x="1181" y="136"/>
                  <a:pt x="950" y="3"/>
                  <a:pt x="716" y="3"/>
                </a:cubicBezTo>
                <a:cubicBezTo>
                  <a:pt x="680" y="3"/>
                  <a:pt x="645" y="6"/>
                  <a:pt x="609" y="12"/>
                </a:cubicBezTo>
                <a:cubicBezTo>
                  <a:pt x="318" y="64"/>
                  <a:pt x="103" y="276"/>
                  <a:pt x="50" y="567"/>
                </a:cubicBezTo>
                <a:cubicBezTo>
                  <a:pt x="1" y="836"/>
                  <a:pt x="135" y="1124"/>
                  <a:pt x="393" y="1259"/>
                </a:cubicBezTo>
                <a:cubicBezTo>
                  <a:pt x="481" y="1304"/>
                  <a:pt x="500" y="1357"/>
                  <a:pt x="500" y="1446"/>
                </a:cubicBezTo>
                <a:cubicBezTo>
                  <a:pt x="497" y="2296"/>
                  <a:pt x="495" y="3146"/>
                  <a:pt x="500" y="3995"/>
                </a:cubicBezTo>
                <a:cubicBezTo>
                  <a:pt x="500" y="4099"/>
                  <a:pt x="478" y="4160"/>
                  <a:pt x="376" y="4216"/>
                </a:cubicBezTo>
                <a:cubicBezTo>
                  <a:pt x="130" y="4352"/>
                  <a:pt x="16" y="4580"/>
                  <a:pt x="47" y="4860"/>
                </a:cubicBezTo>
                <a:cubicBezTo>
                  <a:pt x="78" y="5138"/>
                  <a:pt x="235" y="5336"/>
                  <a:pt x="505" y="5422"/>
                </a:cubicBezTo>
                <a:cubicBezTo>
                  <a:pt x="586" y="5448"/>
                  <a:pt x="666" y="5461"/>
                  <a:pt x="743" y="5461"/>
                </a:cubicBezTo>
                <a:cubicBezTo>
                  <a:pt x="922" y="5461"/>
                  <a:pt x="1085" y="5389"/>
                  <a:pt x="1200" y="5231"/>
                </a:cubicBezTo>
                <a:cubicBezTo>
                  <a:pt x="1312" y="5074"/>
                  <a:pt x="1419" y="4988"/>
                  <a:pt x="1599" y="4988"/>
                </a:cubicBezTo>
                <a:cubicBezTo>
                  <a:pt x="1616" y="4988"/>
                  <a:pt x="1634" y="4989"/>
                  <a:pt x="1652" y="4991"/>
                </a:cubicBezTo>
                <a:cubicBezTo>
                  <a:pt x="1658" y="4991"/>
                  <a:pt x="1663" y="4991"/>
                  <a:pt x="1668" y="4991"/>
                </a:cubicBezTo>
                <a:cubicBezTo>
                  <a:pt x="1770" y="4991"/>
                  <a:pt x="1831" y="4903"/>
                  <a:pt x="1835" y="4795"/>
                </a:cubicBezTo>
                <a:cubicBezTo>
                  <a:pt x="1839" y="4679"/>
                  <a:pt x="1779" y="4604"/>
                  <a:pt x="1666" y="4583"/>
                </a:cubicBezTo>
                <a:cubicBezTo>
                  <a:pt x="1635" y="4577"/>
                  <a:pt x="1602" y="4577"/>
                  <a:pt x="1570" y="4577"/>
                </a:cubicBezTo>
                <a:cubicBezTo>
                  <a:pt x="1566" y="4577"/>
                  <a:pt x="1563" y="4577"/>
                  <a:pt x="1559" y="4577"/>
                </a:cubicBezTo>
                <a:cubicBezTo>
                  <a:pt x="1523" y="4577"/>
                  <a:pt x="1488" y="4577"/>
                  <a:pt x="1454" y="4569"/>
                </a:cubicBezTo>
                <a:cubicBezTo>
                  <a:pt x="1403" y="4558"/>
                  <a:pt x="1353" y="4524"/>
                  <a:pt x="1312" y="4487"/>
                </a:cubicBezTo>
                <a:cubicBezTo>
                  <a:pt x="1207" y="4390"/>
                  <a:pt x="1103" y="4288"/>
                  <a:pt x="1003" y="4184"/>
                </a:cubicBezTo>
                <a:cubicBezTo>
                  <a:pt x="969" y="4149"/>
                  <a:pt x="928" y="4099"/>
                  <a:pt x="928" y="4056"/>
                </a:cubicBezTo>
                <a:cubicBezTo>
                  <a:pt x="924" y="3173"/>
                  <a:pt x="924" y="2289"/>
                  <a:pt x="928" y="1406"/>
                </a:cubicBezTo>
                <a:cubicBezTo>
                  <a:pt x="928" y="1363"/>
                  <a:pt x="972" y="1315"/>
                  <a:pt x="1006" y="1278"/>
                </a:cubicBezTo>
                <a:cubicBezTo>
                  <a:pt x="1103" y="1177"/>
                  <a:pt x="1218" y="1092"/>
                  <a:pt x="1299" y="980"/>
                </a:cubicBezTo>
                <a:cubicBezTo>
                  <a:pt x="1349" y="916"/>
                  <a:pt x="1385" y="885"/>
                  <a:pt x="1465" y="885"/>
                </a:cubicBezTo>
                <a:cubicBezTo>
                  <a:pt x="2406" y="888"/>
                  <a:pt x="3346" y="886"/>
                  <a:pt x="4286" y="888"/>
                </a:cubicBezTo>
                <a:cubicBezTo>
                  <a:pt x="4320" y="888"/>
                  <a:pt x="4352" y="895"/>
                  <a:pt x="4397" y="900"/>
                </a:cubicBezTo>
                <a:cubicBezTo>
                  <a:pt x="3551" y="1851"/>
                  <a:pt x="3389" y="3387"/>
                  <a:pt x="4396" y="4573"/>
                </a:cubicBezTo>
                <a:lnTo>
                  <a:pt x="4216" y="4573"/>
                </a:lnTo>
                <a:cubicBezTo>
                  <a:pt x="3865" y="4573"/>
                  <a:pt x="3513" y="4573"/>
                  <a:pt x="3162" y="4573"/>
                </a:cubicBezTo>
                <a:cubicBezTo>
                  <a:pt x="2986" y="4573"/>
                  <a:pt x="2810" y="4573"/>
                  <a:pt x="2635" y="4573"/>
                </a:cubicBezTo>
                <a:cubicBezTo>
                  <a:pt x="2583" y="4573"/>
                  <a:pt x="2529" y="4575"/>
                  <a:pt x="2480" y="4587"/>
                </a:cubicBezTo>
                <a:cubicBezTo>
                  <a:pt x="2375" y="4617"/>
                  <a:pt x="2321" y="4697"/>
                  <a:pt x="2328" y="4801"/>
                </a:cubicBezTo>
                <a:cubicBezTo>
                  <a:pt x="2337" y="4905"/>
                  <a:pt x="2396" y="4978"/>
                  <a:pt x="2505" y="4993"/>
                </a:cubicBezTo>
                <a:cubicBezTo>
                  <a:pt x="2544" y="5000"/>
                  <a:pt x="2583" y="5001"/>
                  <a:pt x="2623" y="5001"/>
                </a:cubicBezTo>
                <a:cubicBezTo>
                  <a:pt x="2636" y="5001"/>
                  <a:pt x="2649" y="5000"/>
                  <a:pt x="2663" y="5000"/>
                </a:cubicBezTo>
                <a:cubicBezTo>
                  <a:pt x="2946" y="5000"/>
                  <a:pt x="3228" y="5000"/>
                  <a:pt x="3511" y="5000"/>
                </a:cubicBezTo>
                <a:cubicBezTo>
                  <a:pt x="3936" y="5000"/>
                  <a:pt x="4360" y="5001"/>
                  <a:pt x="4785" y="5003"/>
                </a:cubicBezTo>
                <a:cubicBezTo>
                  <a:pt x="4860" y="5003"/>
                  <a:pt x="4944" y="5027"/>
                  <a:pt x="5010" y="5064"/>
                </a:cubicBezTo>
                <a:cubicBezTo>
                  <a:pt x="5481" y="5329"/>
                  <a:pt x="5952" y="5461"/>
                  <a:pt x="6423" y="5461"/>
                </a:cubicBezTo>
                <a:cubicBezTo>
                  <a:pt x="6891" y="5461"/>
                  <a:pt x="7359" y="5331"/>
                  <a:pt x="7828" y="5069"/>
                </a:cubicBezTo>
                <a:cubicBezTo>
                  <a:pt x="7896" y="5031"/>
                  <a:pt x="7977" y="5003"/>
                  <a:pt x="8053" y="5003"/>
                </a:cubicBezTo>
                <a:cubicBezTo>
                  <a:pt x="9159" y="4999"/>
                  <a:pt x="10266" y="5000"/>
                  <a:pt x="11372" y="4999"/>
                </a:cubicBezTo>
                <a:cubicBezTo>
                  <a:pt x="11457" y="4999"/>
                  <a:pt x="11505" y="5019"/>
                  <a:pt x="11547" y="5102"/>
                </a:cubicBezTo>
                <a:cubicBezTo>
                  <a:pt x="11667" y="5329"/>
                  <a:pt x="11887" y="5457"/>
                  <a:pt x="12132" y="5457"/>
                </a:cubicBezTo>
                <a:cubicBezTo>
                  <a:pt x="12176" y="5457"/>
                  <a:pt x="12221" y="5453"/>
                  <a:pt x="12266" y="5445"/>
                </a:cubicBezTo>
                <a:cubicBezTo>
                  <a:pt x="12536" y="5397"/>
                  <a:pt x="12752" y="5168"/>
                  <a:pt x="12798" y="4882"/>
                </a:cubicBezTo>
                <a:cubicBezTo>
                  <a:pt x="12842" y="4618"/>
                  <a:pt x="12704" y="4331"/>
                  <a:pt x="12453" y="4205"/>
                </a:cubicBezTo>
                <a:cubicBezTo>
                  <a:pt x="12363" y="4159"/>
                  <a:pt x="12347" y="4106"/>
                  <a:pt x="12347" y="4018"/>
                </a:cubicBezTo>
                <a:cubicBezTo>
                  <a:pt x="12350" y="3159"/>
                  <a:pt x="12350" y="2299"/>
                  <a:pt x="12347" y="1440"/>
                </a:cubicBezTo>
                <a:cubicBezTo>
                  <a:pt x="12347" y="1356"/>
                  <a:pt x="12363" y="1305"/>
                  <a:pt x="12447" y="1262"/>
                </a:cubicBezTo>
                <a:cubicBezTo>
                  <a:pt x="12706" y="1128"/>
                  <a:pt x="12845" y="843"/>
                  <a:pt x="12797" y="574"/>
                </a:cubicBezTo>
                <a:cubicBezTo>
                  <a:pt x="12746" y="279"/>
                  <a:pt x="12526" y="60"/>
                  <a:pt x="12231" y="11"/>
                </a:cubicBezTo>
                <a:cubicBezTo>
                  <a:pt x="12198" y="5"/>
                  <a:pt x="12165" y="3"/>
                  <a:pt x="12132" y="3"/>
                </a:cubicBezTo>
                <a:cubicBezTo>
                  <a:pt x="11894" y="3"/>
                  <a:pt x="11663" y="138"/>
                  <a:pt x="11545" y="368"/>
                </a:cubicBezTo>
                <a:cubicBezTo>
                  <a:pt x="11504" y="446"/>
                  <a:pt x="11457" y="462"/>
                  <a:pt x="11379" y="462"/>
                </a:cubicBezTo>
                <a:cubicBezTo>
                  <a:pt x="10263" y="459"/>
                  <a:pt x="9148" y="460"/>
                  <a:pt x="8032" y="458"/>
                </a:cubicBezTo>
                <a:cubicBezTo>
                  <a:pt x="7970" y="458"/>
                  <a:pt x="7901" y="437"/>
                  <a:pt x="7847" y="406"/>
                </a:cubicBezTo>
                <a:cubicBezTo>
                  <a:pt x="7372" y="136"/>
                  <a:pt x="6898" y="1"/>
                  <a:pt x="64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6"/>
          <p:cNvSpPr/>
          <p:nvPr/>
        </p:nvSpPr>
        <p:spPr>
          <a:xfrm>
            <a:off x="781761" y="1539625"/>
            <a:ext cx="54111" cy="54021"/>
          </a:xfrm>
          <a:custGeom>
            <a:rect b="b" l="l" r="r" t="t"/>
            <a:pathLst>
              <a:path extrusionOk="0" h="1798" w="1801">
                <a:moveTo>
                  <a:pt x="904" y="428"/>
                </a:moveTo>
                <a:cubicBezTo>
                  <a:pt x="1161" y="428"/>
                  <a:pt x="1370" y="638"/>
                  <a:pt x="1371" y="898"/>
                </a:cubicBezTo>
                <a:cubicBezTo>
                  <a:pt x="1373" y="1160"/>
                  <a:pt x="1169" y="1368"/>
                  <a:pt x="906" y="1370"/>
                </a:cubicBezTo>
                <a:cubicBezTo>
                  <a:pt x="905" y="1370"/>
                  <a:pt x="904" y="1370"/>
                  <a:pt x="903" y="1370"/>
                </a:cubicBezTo>
                <a:cubicBezTo>
                  <a:pt x="642" y="1370"/>
                  <a:pt x="432" y="1164"/>
                  <a:pt x="431" y="905"/>
                </a:cubicBezTo>
                <a:cubicBezTo>
                  <a:pt x="428" y="650"/>
                  <a:pt x="643" y="431"/>
                  <a:pt x="899" y="428"/>
                </a:cubicBezTo>
                <a:cubicBezTo>
                  <a:pt x="901" y="428"/>
                  <a:pt x="903" y="428"/>
                  <a:pt x="904" y="428"/>
                </a:cubicBezTo>
                <a:close/>
                <a:moveTo>
                  <a:pt x="901" y="1"/>
                </a:moveTo>
                <a:cubicBezTo>
                  <a:pt x="410" y="1"/>
                  <a:pt x="1" y="412"/>
                  <a:pt x="2" y="905"/>
                </a:cubicBezTo>
                <a:cubicBezTo>
                  <a:pt x="5" y="1398"/>
                  <a:pt x="407" y="1797"/>
                  <a:pt x="903" y="1797"/>
                </a:cubicBezTo>
                <a:cubicBezTo>
                  <a:pt x="1401" y="1797"/>
                  <a:pt x="1799" y="1401"/>
                  <a:pt x="1799" y="905"/>
                </a:cubicBezTo>
                <a:cubicBezTo>
                  <a:pt x="1800" y="408"/>
                  <a:pt x="1404" y="5"/>
                  <a:pt x="909" y="1"/>
                </a:cubicBezTo>
                <a:cubicBezTo>
                  <a:pt x="906" y="1"/>
                  <a:pt x="904"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6"/>
          <p:cNvSpPr/>
          <p:nvPr/>
        </p:nvSpPr>
        <p:spPr>
          <a:xfrm>
            <a:off x="1029001" y="1539625"/>
            <a:ext cx="54261" cy="54021"/>
          </a:xfrm>
          <a:custGeom>
            <a:rect b="b" l="l" r="r" t="t"/>
            <a:pathLst>
              <a:path extrusionOk="0" h="1798" w="1806">
                <a:moveTo>
                  <a:pt x="899" y="428"/>
                </a:moveTo>
                <a:cubicBezTo>
                  <a:pt x="900" y="428"/>
                  <a:pt x="900" y="428"/>
                  <a:pt x="901" y="428"/>
                </a:cubicBezTo>
                <a:cubicBezTo>
                  <a:pt x="1157" y="431"/>
                  <a:pt x="1372" y="649"/>
                  <a:pt x="1371" y="905"/>
                </a:cubicBezTo>
                <a:cubicBezTo>
                  <a:pt x="1369" y="1163"/>
                  <a:pt x="1158" y="1370"/>
                  <a:pt x="896" y="1370"/>
                </a:cubicBezTo>
                <a:cubicBezTo>
                  <a:pt x="633" y="1368"/>
                  <a:pt x="429" y="1162"/>
                  <a:pt x="430" y="898"/>
                </a:cubicBezTo>
                <a:cubicBezTo>
                  <a:pt x="432" y="638"/>
                  <a:pt x="641" y="428"/>
                  <a:pt x="899" y="428"/>
                </a:cubicBezTo>
                <a:close/>
                <a:moveTo>
                  <a:pt x="898" y="1"/>
                </a:moveTo>
                <a:cubicBezTo>
                  <a:pt x="406" y="1"/>
                  <a:pt x="3" y="403"/>
                  <a:pt x="2" y="898"/>
                </a:cubicBezTo>
                <a:cubicBezTo>
                  <a:pt x="0" y="1395"/>
                  <a:pt x="395" y="1794"/>
                  <a:pt x="891" y="1797"/>
                </a:cubicBezTo>
                <a:cubicBezTo>
                  <a:pt x="893" y="1797"/>
                  <a:pt x="895" y="1797"/>
                  <a:pt x="897" y="1797"/>
                </a:cubicBezTo>
                <a:cubicBezTo>
                  <a:pt x="1390" y="1797"/>
                  <a:pt x="1791" y="1403"/>
                  <a:pt x="1798" y="912"/>
                </a:cubicBezTo>
                <a:cubicBezTo>
                  <a:pt x="1805" y="417"/>
                  <a:pt x="1393"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 name="Google Shape;1686;p66"/>
          <p:cNvGrpSpPr/>
          <p:nvPr/>
        </p:nvGrpSpPr>
        <p:grpSpPr>
          <a:xfrm>
            <a:off x="7992171" y="2058623"/>
            <a:ext cx="438597" cy="356063"/>
            <a:chOff x="7992171" y="2058623"/>
            <a:chExt cx="438597" cy="356063"/>
          </a:xfrm>
        </p:grpSpPr>
        <p:sp>
          <p:nvSpPr>
            <p:cNvPr id="1687" name="Google Shape;1687;p66"/>
            <p:cNvSpPr/>
            <p:nvPr/>
          </p:nvSpPr>
          <p:spPr>
            <a:xfrm>
              <a:off x="8369686" y="2300034"/>
              <a:ext cx="13190" cy="26319"/>
            </a:xfrm>
            <a:custGeom>
              <a:rect b="b" l="l" r="r" t="t"/>
              <a:pathLst>
                <a:path extrusionOk="0" h="876" w="439">
                  <a:moveTo>
                    <a:pt x="221" y="1"/>
                  </a:moveTo>
                  <a:cubicBezTo>
                    <a:pt x="217" y="1"/>
                    <a:pt x="213" y="1"/>
                    <a:pt x="210" y="1"/>
                  </a:cubicBezTo>
                  <a:cubicBezTo>
                    <a:pt x="89" y="5"/>
                    <a:pt x="19" y="75"/>
                    <a:pt x="7" y="196"/>
                  </a:cubicBezTo>
                  <a:cubicBezTo>
                    <a:pt x="0" y="271"/>
                    <a:pt x="6" y="348"/>
                    <a:pt x="6" y="422"/>
                  </a:cubicBezTo>
                  <a:cubicBezTo>
                    <a:pt x="6" y="508"/>
                    <a:pt x="0" y="594"/>
                    <a:pt x="7" y="678"/>
                  </a:cubicBezTo>
                  <a:cubicBezTo>
                    <a:pt x="17" y="801"/>
                    <a:pt x="92" y="871"/>
                    <a:pt x="210" y="875"/>
                  </a:cubicBezTo>
                  <a:cubicBezTo>
                    <a:pt x="214" y="875"/>
                    <a:pt x="219" y="875"/>
                    <a:pt x="223" y="875"/>
                  </a:cubicBezTo>
                  <a:cubicBezTo>
                    <a:pt x="337" y="875"/>
                    <a:pt x="417" y="806"/>
                    <a:pt x="425" y="692"/>
                  </a:cubicBezTo>
                  <a:cubicBezTo>
                    <a:pt x="439" y="524"/>
                    <a:pt x="439" y="351"/>
                    <a:pt x="425" y="182"/>
                  </a:cubicBezTo>
                  <a:cubicBezTo>
                    <a:pt x="417" y="69"/>
                    <a:pt x="338"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6"/>
            <p:cNvSpPr/>
            <p:nvPr/>
          </p:nvSpPr>
          <p:spPr>
            <a:xfrm>
              <a:off x="7992171" y="2058623"/>
              <a:ext cx="438597" cy="356063"/>
            </a:xfrm>
            <a:custGeom>
              <a:rect b="b" l="l" r="r" t="t"/>
              <a:pathLst>
                <a:path extrusionOk="0" h="11851" w="14598">
                  <a:moveTo>
                    <a:pt x="8215" y="3631"/>
                  </a:moveTo>
                  <a:lnTo>
                    <a:pt x="8215" y="4099"/>
                  </a:lnTo>
                  <a:lnTo>
                    <a:pt x="5002" y="4099"/>
                  </a:lnTo>
                  <a:lnTo>
                    <a:pt x="5002" y="3631"/>
                  </a:lnTo>
                  <a:close/>
                  <a:moveTo>
                    <a:pt x="4555" y="436"/>
                  </a:moveTo>
                  <a:lnTo>
                    <a:pt x="4555" y="4102"/>
                  </a:lnTo>
                  <a:lnTo>
                    <a:pt x="4090" y="4102"/>
                  </a:lnTo>
                  <a:lnTo>
                    <a:pt x="4090" y="436"/>
                  </a:lnTo>
                  <a:close/>
                  <a:moveTo>
                    <a:pt x="12791" y="7284"/>
                  </a:moveTo>
                  <a:cubicBezTo>
                    <a:pt x="12835" y="7284"/>
                    <a:pt x="12878" y="7286"/>
                    <a:pt x="12922" y="7289"/>
                  </a:cubicBezTo>
                  <a:cubicBezTo>
                    <a:pt x="13596" y="7346"/>
                    <a:pt x="14147" y="7936"/>
                    <a:pt x="14159" y="8626"/>
                  </a:cubicBezTo>
                  <a:cubicBezTo>
                    <a:pt x="14168" y="9105"/>
                    <a:pt x="14168" y="9585"/>
                    <a:pt x="14159" y="10064"/>
                  </a:cubicBezTo>
                  <a:cubicBezTo>
                    <a:pt x="14147" y="10816"/>
                    <a:pt x="13526" y="11420"/>
                    <a:pt x="12780" y="11420"/>
                  </a:cubicBezTo>
                  <a:cubicBezTo>
                    <a:pt x="12778" y="11420"/>
                    <a:pt x="12777" y="11420"/>
                    <a:pt x="12775" y="11420"/>
                  </a:cubicBezTo>
                  <a:cubicBezTo>
                    <a:pt x="12029" y="11419"/>
                    <a:pt x="11416" y="10820"/>
                    <a:pt x="11397" y="10072"/>
                  </a:cubicBezTo>
                  <a:cubicBezTo>
                    <a:pt x="11390" y="9831"/>
                    <a:pt x="11396" y="9588"/>
                    <a:pt x="11396" y="9346"/>
                  </a:cubicBezTo>
                  <a:lnTo>
                    <a:pt x="11421" y="9346"/>
                  </a:lnTo>
                  <a:cubicBezTo>
                    <a:pt x="11421" y="9029"/>
                    <a:pt x="11379" y="8705"/>
                    <a:pt x="11430" y="8396"/>
                  </a:cubicBezTo>
                  <a:cubicBezTo>
                    <a:pt x="11537" y="7730"/>
                    <a:pt x="12114" y="7284"/>
                    <a:pt x="12791" y="7284"/>
                  </a:cubicBezTo>
                  <a:close/>
                  <a:moveTo>
                    <a:pt x="4198" y="0"/>
                  </a:moveTo>
                  <a:cubicBezTo>
                    <a:pt x="3816" y="0"/>
                    <a:pt x="3654" y="162"/>
                    <a:pt x="3654" y="545"/>
                  </a:cubicBezTo>
                  <a:cubicBezTo>
                    <a:pt x="3654" y="1675"/>
                    <a:pt x="3654" y="2806"/>
                    <a:pt x="3654" y="3936"/>
                  </a:cubicBezTo>
                  <a:lnTo>
                    <a:pt x="3654" y="4096"/>
                  </a:lnTo>
                  <a:lnTo>
                    <a:pt x="438" y="4096"/>
                  </a:lnTo>
                  <a:lnTo>
                    <a:pt x="438" y="3622"/>
                  </a:lnTo>
                  <a:lnTo>
                    <a:pt x="601" y="3622"/>
                  </a:lnTo>
                  <a:cubicBezTo>
                    <a:pt x="1352" y="3622"/>
                    <a:pt x="2102" y="3622"/>
                    <a:pt x="2853" y="3621"/>
                  </a:cubicBezTo>
                  <a:cubicBezTo>
                    <a:pt x="2874" y="3621"/>
                    <a:pt x="2895" y="3622"/>
                    <a:pt x="2917" y="3622"/>
                  </a:cubicBezTo>
                  <a:cubicBezTo>
                    <a:pt x="2938" y="3622"/>
                    <a:pt x="2960" y="3621"/>
                    <a:pt x="2981" y="3618"/>
                  </a:cubicBezTo>
                  <a:cubicBezTo>
                    <a:pt x="3088" y="3604"/>
                    <a:pt x="3152" y="3541"/>
                    <a:pt x="3165" y="3434"/>
                  </a:cubicBezTo>
                  <a:cubicBezTo>
                    <a:pt x="3176" y="3326"/>
                    <a:pt x="3128" y="3247"/>
                    <a:pt x="3024" y="3213"/>
                  </a:cubicBezTo>
                  <a:cubicBezTo>
                    <a:pt x="2972" y="3196"/>
                    <a:pt x="2913" y="3195"/>
                    <a:pt x="2857" y="3195"/>
                  </a:cubicBezTo>
                  <a:cubicBezTo>
                    <a:pt x="2783" y="3195"/>
                    <a:pt x="2709" y="3195"/>
                    <a:pt x="2634" y="3195"/>
                  </a:cubicBezTo>
                  <a:cubicBezTo>
                    <a:pt x="2276" y="3195"/>
                    <a:pt x="1918" y="3196"/>
                    <a:pt x="1560" y="3196"/>
                  </a:cubicBezTo>
                  <a:cubicBezTo>
                    <a:pt x="1232" y="3196"/>
                    <a:pt x="905" y="3195"/>
                    <a:pt x="577" y="3191"/>
                  </a:cubicBezTo>
                  <a:cubicBezTo>
                    <a:pt x="571" y="3191"/>
                    <a:pt x="565" y="3191"/>
                    <a:pt x="559" y="3191"/>
                  </a:cubicBezTo>
                  <a:cubicBezTo>
                    <a:pt x="296" y="3191"/>
                    <a:pt x="107" y="3281"/>
                    <a:pt x="2" y="3532"/>
                  </a:cubicBezTo>
                  <a:cubicBezTo>
                    <a:pt x="2" y="3760"/>
                    <a:pt x="2" y="3988"/>
                    <a:pt x="1" y="4217"/>
                  </a:cubicBezTo>
                  <a:cubicBezTo>
                    <a:pt x="73" y="4303"/>
                    <a:pt x="146" y="4385"/>
                    <a:pt x="213" y="4474"/>
                  </a:cubicBezTo>
                  <a:cubicBezTo>
                    <a:pt x="234" y="4502"/>
                    <a:pt x="251" y="4539"/>
                    <a:pt x="255" y="4574"/>
                  </a:cubicBezTo>
                  <a:cubicBezTo>
                    <a:pt x="344" y="5355"/>
                    <a:pt x="430" y="6138"/>
                    <a:pt x="515" y="6921"/>
                  </a:cubicBezTo>
                  <a:cubicBezTo>
                    <a:pt x="543" y="7177"/>
                    <a:pt x="569" y="7431"/>
                    <a:pt x="602" y="7686"/>
                  </a:cubicBezTo>
                  <a:cubicBezTo>
                    <a:pt x="681" y="8261"/>
                    <a:pt x="1159" y="8650"/>
                    <a:pt x="1792" y="8651"/>
                  </a:cubicBezTo>
                  <a:cubicBezTo>
                    <a:pt x="2244" y="8652"/>
                    <a:pt x="2697" y="8652"/>
                    <a:pt x="3149" y="8652"/>
                  </a:cubicBezTo>
                  <a:cubicBezTo>
                    <a:pt x="4055" y="8652"/>
                    <a:pt x="4960" y="8651"/>
                    <a:pt x="5865" y="8651"/>
                  </a:cubicBezTo>
                  <a:cubicBezTo>
                    <a:pt x="6324" y="8651"/>
                    <a:pt x="6783" y="8653"/>
                    <a:pt x="7242" y="8653"/>
                  </a:cubicBezTo>
                  <a:cubicBezTo>
                    <a:pt x="7472" y="8653"/>
                    <a:pt x="7702" y="8653"/>
                    <a:pt x="7931" y="8651"/>
                  </a:cubicBezTo>
                  <a:cubicBezTo>
                    <a:pt x="8950" y="8644"/>
                    <a:pt x="9715" y="7937"/>
                    <a:pt x="9788" y="6928"/>
                  </a:cubicBezTo>
                  <a:cubicBezTo>
                    <a:pt x="9808" y="6664"/>
                    <a:pt x="9795" y="6397"/>
                    <a:pt x="9795" y="6131"/>
                  </a:cubicBezTo>
                  <a:cubicBezTo>
                    <a:pt x="9796" y="5267"/>
                    <a:pt x="9784" y="4402"/>
                    <a:pt x="9803" y="3539"/>
                  </a:cubicBezTo>
                  <a:cubicBezTo>
                    <a:pt x="9820" y="2829"/>
                    <a:pt x="10468" y="2253"/>
                    <a:pt x="11163" y="2253"/>
                  </a:cubicBezTo>
                  <a:cubicBezTo>
                    <a:pt x="11226" y="2253"/>
                    <a:pt x="11289" y="2257"/>
                    <a:pt x="11352" y="2267"/>
                  </a:cubicBezTo>
                  <a:cubicBezTo>
                    <a:pt x="12078" y="2380"/>
                    <a:pt x="12561" y="2938"/>
                    <a:pt x="12564" y="3676"/>
                  </a:cubicBezTo>
                  <a:cubicBezTo>
                    <a:pt x="12567" y="4700"/>
                    <a:pt x="12565" y="5726"/>
                    <a:pt x="12564" y="6752"/>
                  </a:cubicBezTo>
                  <a:cubicBezTo>
                    <a:pt x="12564" y="6789"/>
                    <a:pt x="12558" y="6826"/>
                    <a:pt x="12556" y="6859"/>
                  </a:cubicBezTo>
                  <a:cubicBezTo>
                    <a:pt x="12515" y="6869"/>
                    <a:pt x="12483" y="6878"/>
                    <a:pt x="12450" y="6885"/>
                  </a:cubicBezTo>
                  <a:cubicBezTo>
                    <a:pt x="11559" y="7069"/>
                    <a:pt x="10977" y="7773"/>
                    <a:pt x="10967" y="8681"/>
                  </a:cubicBezTo>
                  <a:cubicBezTo>
                    <a:pt x="10964" y="9032"/>
                    <a:pt x="10963" y="9384"/>
                    <a:pt x="10969" y="9735"/>
                  </a:cubicBezTo>
                  <a:cubicBezTo>
                    <a:pt x="10972" y="9949"/>
                    <a:pt x="10966" y="10165"/>
                    <a:pt x="11001" y="10373"/>
                  </a:cubicBezTo>
                  <a:cubicBezTo>
                    <a:pt x="11142" y="11211"/>
                    <a:pt x="11924" y="11850"/>
                    <a:pt x="12765" y="11850"/>
                  </a:cubicBezTo>
                  <a:cubicBezTo>
                    <a:pt x="12802" y="11850"/>
                    <a:pt x="12840" y="11849"/>
                    <a:pt x="12877" y="11846"/>
                  </a:cubicBezTo>
                  <a:cubicBezTo>
                    <a:pt x="13818" y="11780"/>
                    <a:pt x="14567" y="11023"/>
                    <a:pt x="14587" y="10105"/>
                  </a:cubicBezTo>
                  <a:cubicBezTo>
                    <a:pt x="14598" y="9606"/>
                    <a:pt x="14597" y="9108"/>
                    <a:pt x="14587" y="8609"/>
                  </a:cubicBezTo>
                  <a:cubicBezTo>
                    <a:pt x="14573" y="7881"/>
                    <a:pt x="14102" y="7226"/>
                    <a:pt x="13417" y="6973"/>
                  </a:cubicBezTo>
                  <a:cubicBezTo>
                    <a:pt x="13281" y="6923"/>
                    <a:pt x="13139" y="6892"/>
                    <a:pt x="12993" y="6849"/>
                  </a:cubicBezTo>
                  <a:lnTo>
                    <a:pt x="12993" y="6678"/>
                  </a:lnTo>
                  <a:cubicBezTo>
                    <a:pt x="12991" y="5662"/>
                    <a:pt x="12997" y="4645"/>
                    <a:pt x="12990" y="3631"/>
                  </a:cubicBezTo>
                  <a:cubicBezTo>
                    <a:pt x="12983" y="2605"/>
                    <a:pt x="12148" y="1827"/>
                    <a:pt x="11178" y="1827"/>
                  </a:cubicBezTo>
                  <a:cubicBezTo>
                    <a:pt x="11032" y="1827"/>
                    <a:pt x="10883" y="1845"/>
                    <a:pt x="10733" y="1882"/>
                  </a:cubicBezTo>
                  <a:cubicBezTo>
                    <a:pt x="9934" y="2079"/>
                    <a:pt x="9373" y="2800"/>
                    <a:pt x="9369" y="3649"/>
                  </a:cubicBezTo>
                  <a:cubicBezTo>
                    <a:pt x="9365" y="4679"/>
                    <a:pt x="9372" y="5710"/>
                    <a:pt x="9364" y="6740"/>
                  </a:cubicBezTo>
                  <a:cubicBezTo>
                    <a:pt x="9362" y="6932"/>
                    <a:pt x="9337" y="7132"/>
                    <a:pt x="9275" y="7312"/>
                  </a:cubicBezTo>
                  <a:cubicBezTo>
                    <a:pt x="9078" y="7885"/>
                    <a:pt x="8558" y="8224"/>
                    <a:pt x="7902" y="8224"/>
                  </a:cubicBezTo>
                  <a:cubicBezTo>
                    <a:pt x="7223" y="8225"/>
                    <a:pt x="6544" y="8225"/>
                    <a:pt x="5865" y="8225"/>
                  </a:cubicBezTo>
                  <a:cubicBezTo>
                    <a:pt x="4507" y="8225"/>
                    <a:pt x="3149" y="8224"/>
                    <a:pt x="1792" y="8224"/>
                  </a:cubicBezTo>
                  <a:cubicBezTo>
                    <a:pt x="1740" y="8224"/>
                    <a:pt x="1688" y="8221"/>
                    <a:pt x="1636" y="8214"/>
                  </a:cubicBezTo>
                  <a:cubicBezTo>
                    <a:pt x="1302" y="8171"/>
                    <a:pt x="1064" y="7932"/>
                    <a:pt x="1024" y="7599"/>
                  </a:cubicBezTo>
                  <a:cubicBezTo>
                    <a:pt x="930" y="6774"/>
                    <a:pt x="839" y="5948"/>
                    <a:pt x="746" y="5122"/>
                  </a:cubicBezTo>
                  <a:cubicBezTo>
                    <a:pt x="725" y="4932"/>
                    <a:pt x="707" y="4740"/>
                    <a:pt x="685" y="4547"/>
                  </a:cubicBezTo>
                  <a:lnTo>
                    <a:pt x="7969" y="4547"/>
                  </a:lnTo>
                  <a:cubicBezTo>
                    <a:pt x="7900" y="5167"/>
                    <a:pt x="7833" y="5774"/>
                    <a:pt x="7765" y="6383"/>
                  </a:cubicBezTo>
                  <a:cubicBezTo>
                    <a:pt x="7725" y="6745"/>
                    <a:pt x="7681" y="7108"/>
                    <a:pt x="7643" y="7472"/>
                  </a:cubicBezTo>
                  <a:cubicBezTo>
                    <a:pt x="7628" y="7614"/>
                    <a:pt x="7704" y="7715"/>
                    <a:pt x="7827" y="7731"/>
                  </a:cubicBezTo>
                  <a:cubicBezTo>
                    <a:pt x="7838" y="7732"/>
                    <a:pt x="7848" y="7733"/>
                    <a:pt x="7858" y="7733"/>
                  </a:cubicBezTo>
                  <a:cubicBezTo>
                    <a:pt x="7969" y="7733"/>
                    <a:pt x="8048" y="7656"/>
                    <a:pt x="8066" y="7526"/>
                  </a:cubicBezTo>
                  <a:cubicBezTo>
                    <a:pt x="8077" y="7451"/>
                    <a:pt x="8084" y="7375"/>
                    <a:pt x="8093" y="7299"/>
                  </a:cubicBezTo>
                  <a:cubicBezTo>
                    <a:pt x="8193" y="6408"/>
                    <a:pt x="8288" y="5517"/>
                    <a:pt x="8394" y="4626"/>
                  </a:cubicBezTo>
                  <a:cubicBezTo>
                    <a:pt x="8402" y="4557"/>
                    <a:pt x="8451" y="4482"/>
                    <a:pt x="8500" y="4430"/>
                  </a:cubicBezTo>
                  <a:cubicBezTo>
                    <a:pt x="8600" y="4328"/>
                    <a:pt x="8649" y="4211"/>
                    <a:pt x="8652" y="4073"/>
                  </a:cubicBezTo>
                  <a:cubicBezTo>
                    <a:pt x="8654" y="3960"/>
                    <a:pt x="8654" y="3846"/>
                    <a:pt x="8652" y="3730"/>
                  </a:cubicBezTo>
                  <a:cubicBezTo>
                    <a:pt x="8652" y="3361"/>
                    <a:pt x="8484" y="3195"/>
                    <a:pt x="8111" y="3195"/>
                  </a:cubicBezTo>
                  <a:cubicBezTo>
                    <a:pt x="7785" y="3194"/>
                    <a:pt x="7459" y="3194"/>
                    <a:pt x="7133" y="3194"/>
                  </a:cubicBezTo>
                  <a:cubicBezTo>
                    <a:pt x="6481" y="3194"/>
                    <a:pt x="5828" y="3195"/>
                    <a:pt x="5176" y="3195"/>
                  </a:cubicBezTo>
                  <a:lnTo>
                    <a:pt x="4995" y="3195"/>
                  </a:lnTo>
                  <a:lnTo>
                    <a:pt x="4995" y="3011"/>
                  </a:lnTo>
                  <a:cubicBezTo>
                    <a:pt x="4995" y="2189"/>
                    <a:pt x="4995" y="1368"/>
                    <a:pt x="4995" y="547"/>
                  </a:cubicBezTo>
                  <a:cubicBezTo>
                    <a:pt x="4995" y="157"/>
                    <a:pt x="4838" y="0"/>
                    <a:pt x="4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6"/>
            <p:cNvSpPr/>
            <p:nvPr/>
          </p:nvSpPr>
          <p:spPr>
            <a:xfrm>
              <a:off x="8156727" y="2209539"/>
              <a:ext cx="40561" cy="81452"/>
            </a:xfrm>
            <a:custGeom>
              <a:rect b="b" l="l" r="r" t="t"/>
              <a:pathLst>
                <a:path extrusionOk="0" h="2711" w="1350">
                  <a:moveTo>
                    <a:pt x="676" y="429"/>
                  </a:moveTo>
                  <a:cubicBezTo>
                    <a:pt x="818" y="429"/>
                    <a:pt x="915" y="535"/>
                    <a:pt x="918" y="705"/>
                  </a:cubicBezTo>
                  <a:cubicBezTo>
                    <a:pt x="921" y="923"/>
                    <a:pt x="918" y="1142"/>
                    <a:pt x="918" y="1360"/>
                  </a:cubicBezTo>
                  <a:cubicBezTo>
                    <a:pt x="919" y="1573"/>
                    <a:pt x="921" y="1787"/>
                    <a:pt x="918" y="1999"/>
                  </a:cubicBezTo>
                  <a:cubicBezTo>
                    <a:pt x="915" y="2175"/>
                    <a:pt x="828" y="2276"/>
                    <a:pt x="685" y="2280"/>
                  </a:cubicBezTo>
                  <a:cubicBezTo>
                    <a:pt x="682" y="2281"/>
                    <a:pt x="679" y="2281"/>
                    <a:pt x="676" y="2281"/>
                  </a:cubicBezTo>
                  <a:cubicBezTo>
                    <a:pt x="532" y="2281"/>
                    <a:pt x="434" y="2176"/>
                    <a:pt x="433" y="2001"/>
                  </a:cubicBezTo>
                  <a:cubicBezTo>
                    <a:pt x="430" y="1569"/>
                    <a:pt x="430" y="1138"/>
                    <a:pt x="433" y="706"/>
                  </a:cubicBezTo>
                  <a:cubicBezTo>
                    <a:pt x="434" y="536"/>
                    <a:pt x="534" y="429"/>
                    <a:pt x="676" y="429"/>
                  </a:cubicBezTo>
                  <a:close/>
                  <a:moveTo>
                    <a:pt x="673" y="1"/>
                  </a:moveTo>
                  <a:cubicBezTo>
                    <a:pt x="301" y="1"/>
                    <a:pt x="11" y="297"/>
                    <a:pt x="6" y="695"/>
                  </a:cubicBezTo>
                  <a:cubicBezTo>
                    <a:pt x="0" y="1136"/>
                    <a:pt x="0" y="1579"/>
                    <a:pt x="6" y="2020"/>
                  </a:cubicBezTo>
                  <a:cubicBezTo>
                    <a:pt x="11" y="2418"/>
                    <a:pt x="295" y="2706"/>
                    <a:pt x="671" y="2711"/>
                  </a:cubicBezTo>
                  <a:cubicBezTo>
                    <a:pt x="673" y="2711"/>
                    <a:pt x="676" y="2711"/>
                    <a:pt x="679" y="2711"/>
                  </a:cubicBezTo>
                  <a:cubicBezTo>
                    <a:pt x="1057" y="2711"/>
                    <a:pt x="1337" y="2422"/>
                    <a:pt x="1345" y="2018"/>
                  </a:cubicBezTo>
                  <a:cubicBezTo>
                    <a:pt x="1349" y="1800"/>
                    <a:pt x="1345" y="1580"/>
                    <a:pt x="1345" y="1363"/>
                  </a:cubicBezTo>
                  <a:cubicBezTo>
                    <a:pt x="1345" y="1139"/>
                    <a:pt x="1349" y="917"/>
                    <a:pt x="1345" y="694"/>
                  </a:cubicBezTo>
                  <a:cubicBezTo>
                    <a:pt x="1337" y="294"/>
                    <a:pt x="1058" y="5"/>
                    <a:pt x="683" y="1"/>
                  </a:cubicBezTo>
                  <a:cubicBezTo>
                    <a:pt x="680" y="1"/>
                    <a:pt x="676"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6"/>
            <p:cNvSpPr/>
            <p:nvPr/>
          </p:nvSpPr>
          <p:spPr>
            <a:xfrm>
              <a:off x="8101655" y="2209539"/>
              <a:ext cx="40681" cy="81452"/>
            </a:xfrm>
            <a:custGeom>
              <a:rect b="b" l="l" r="r" t="t"/>
              <a:pathLst>
                <a:path extrusionOk="0" h="2711" w="1354">
                  <a:moveTo>
                    <a:pt x="683" y="429"/>
                  </a:moveTo>
                  <a:cubicBezTo>
                    <a:pt x="825" y="429"/>
                    <a:pt x="921" y="536"/>
                    <a:pt x="922" y="706"/>
                  </a:cubicBezTo>
                  <a:cubicBezTo>
                    <a:pt x="925" y="924"/>
                    <a:pt x="924" y="1143"/>
                    <a:pt x="924" y="1361"/>
                  </a:cubicBezTo>
                  <a:cubicBezTo>
                    <a:pt x="924" y="1579"/>
                    <a:pt x="925" y="1798"/>
                    <a:pt x="922" y="2016"/>
                  </a:cubicBezTo>
                  <a:cubicBezTo>
                    <a:pt x="919" y="2179"/>
                    <a:pt x="829" y="2278"/>
                    <a:pt x="689" y="2282"/>
                  </a:cubicBezTo>
                  <a:cubicBezTo>
                    <a:pt x="687" y="2282"/>
                    <a:pt x="685" y="2282"/>
                    <a:pt x="683" y="2282"/>
                  </a:cubicBezTo>
                  <a:cubicBezTo>
                    <a:pt x="540" y="2282"/>
                    <a:pt x="440" y="2178"/>
                    <a:pt x="439" y="2013"/>
                  </a:cubicBezTo>
                  <a:cubicBezTo>
                    <a:pt x="435" y="1578"/>
                    <a:pt x="436" y="1141"/>
                    <a:pt x="439" y="705"/>
                  </a:cubicBezTo>
                  <a:cubicBezTo>
                    <a:pt x="439" y="538"/>
                    <a:pt x="541" y="429"/>
                    <a:pt x="683" y="429"/>
                  </a:cubicBezTo>
                  <a:close/>
                  <a:moveTo>
                    <a:pt x="678" y="0"/>
                  </a:moveTo>
                  <a:cubicBezTo>
                    <a:pt x="329" y="0"/>
                    <a:pt x="27" y="274"/>
                    <a:pt x="16" y="637"/>
                  </a:cubicBezTo>
                  <a:cubicBezTo>
                    <a:pt x="0" y="1117"/>
                    <a:pt x="0" y="1597"/>
                    <a:pt x="16" y="2077"/>
                  </a:cubicBezTo>
                  <a:cubicBezTo>
                    <a:pt x="27" y="2441"/>
                    <a:pt x="326" y="2711"/>
                    <a:pt x="678" y="2711"/>
                  </a:cubicBezTo>
                  <a:cubicBezTo>
                    <a:pt x="682" y="2711"/>
                    <a:pt x="685" y="2711"/>
                    <a:pt x="689" y="2711"/>
                  </a:cubicBezTo>
                  <a:cubicBezTo>
                    <a:pt x="1057" y="2705"/>
                    <a:pt x="1340" y="2424"/>
                    <a:pt x="1348" y="2047"/>
                  </a:cubicBezTo>
                  <a:cubicBezTo>
                    <a:pt x="1354" y="1819"/>
                    <a:pt x="1350" y="1592"/>
                    <a:pt x="1350" y="1363"/>
                  </a:cubicBezTo>
                  <a:cubicBezTo>
                    <a:pt x="1350" y="1135"/>
                    <a:pt x="1354" y="907"/>
                    <a:pt x="1350" y="679"/>
                  </a:cubicBezTo>
                  <a:cubicBezTo>
                    <a:pt x="1343" y="294"/>
                    <a:pt x="1060" y="6"/>
                    <a:pt x="689" y="1"/>
                  </a:cubicBezTo>
                  <a:cubicBezTo>
                    <a:pt x="685" y="1"/>
                    <a:pt x="682"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6"/>
            <p:cNvSpPr/>
            <p:nvPr/>
          </p:nvSpPr>
          <p:spPr>
            <a:xfrm>
              <a:off x="8046883" y="2209539"/>
              <a:ext cx="40561" cy="81452"/>
            </a:xfrm>
            <a:custGeom>
              <a:rect b="b" l="l" r="r" t="t"/>
              <a:pathLst>
                <a:path extrusionOk="0" h="2711" w="1350">
                  <a:moveTo>
                    <a:pt x="680" y="429"/>
                  </a:moveTo>
                  <a:cubicBezTo>
                    <a:pt x="817" y="429"/>
                    <a:pt x="915" y="536"/>
                    <a:pt x="918" y="691"/>
                  </a:cubicBezTo>
                  <a:cubicBezTo>
                    <a:pt x="921" y="913"/>
                    <a:pt x="919" y="1136"/>
                    <a:pt x="919" y="1360"/>
                  </a:cubicBezTo>
                  <a:cubicBezTo>
                    <a:pt x="919" y="1578"/>
                    <a:pt x="921" y="1796"/>
                    <a:pt x="918" y="2015"/>
                  </a:cubicBezTo>
                  <a:cubicBezTo>
                    <a:pt x="917" y="2176"/>
                    <a:pt x="825" y="2278"/>
                    <a:pt x="686" y="2282"/>
                  </a:cubicBezTo>
                  <a:cubicBezTo>
                    <a:pt x="684" y="2282"/>
                    <a:pt x="682" y="2282"/>
                    <a:pt x="680" y="2282"/>
                  </a:cubicBezTo>
                  <a:cubicBezTo>
                    <a:pt x="537" y="2282"/>
                    <a:pt x="436" y="2178"/>
                    <a:pt x="434" y="2015"/>
                  </a:cubicBezTo>
                  <a:cubicBezTo>
                    <a:pt x="432" y="1573"/>
                    <a:pt x="432" y="1133"/>
                    <a:pt x="434" y="692"/>
                  </a:cubicBezTo>
                  <a:cubicBezTo>
                    <a:pt x="436" y="535"/>
                    <a:pt x="540" y="429"/>
                    <a:pt x="678" y="429"/>
                  </a:cubicBezTo>
                  <a:cubicBezTo>
                    <a:pt x="679" y="429"/>
                    <a:pt x="679" y="429"/>
                    <a:pt x="680" y="429"/>
                  </a:cubicBezTo>
                  <a:close/>
                  <a:moveTo>
                    <a:pt x="673" y="0"/>
                  </a:moveTo>
                  <a:cubicBezTo>
                    <a:pt x="320" y="0"/>
                    <a:pt x="17" y="287"/>
                    <a:pt x="10" y="651"/>
                  </a:cubicBezTo>
                  <a:cubicBezTo>
                    <a:pt x="0" y="1121"/>
                    <a:pt x="0" y="1592"/>
                    <a:pt x="10" y="2061"/>
                  </a:cubicBezTo>
                  <a:cubicBezTo>
                    <a:pt x="17" y="2428"/>
                    <a:pt x="318" y="2711"/>
                    <a:pt x="677" y="2711"/>
                  </a:cubicBezTo>
                  <a:cubicBezTo>
                    <a:pt x="679" y="2711"/>
                    <a:pt x="682" y="2711"/>
                    <a:pt x="685" y="2711"/>
                  </a:cubicBezTo>
                  <a:cubicBezTo>
                    <a:pt x="1052" y="2706"/>
                    <a:pt x="1338" y="2421"/>
                    <a:pt x="1345" y="2049"/>
                  </a:cubicBezTo>
                  <a:cubicBezTo>
                    <a:pt x="1350" y="1819"/>
                    <a:pt x="1347" y="1592"/>
                    <a:pt x="1347" y="1364"/>
                  </a:cubicBezTo>
                  <a:cubicBezTo>
                    <a:pt x="1347" y="1132"/>
                    <a:pt x="1350" y="899"/>
                    <a:pt x="1345" y="667"/>
                  </a:cubicBezTo>
                  <a:cubicBezTo>
                    <a:pt x="1338" y="294"/>
                    <a:pt x="1052" y="6"/>
                    <a:pt x="686" y="1"/>
                  </a:cubicBezTo>
                  <a:cubicBezTo>
                    <a:pt x="682" y="0"/>
                    <a:pt x="678"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66"/>
          <p:cNvGrpSpPr/>
          <p:nvPr/>
        </p:nvGrpSpPr>
        <p:grpSpPr>
          <a:xfrm>
            <a:off x="7275057" y="2017521"/>
            <a:ext cx="262233" cy="438296"/>
            <a:chOff x="7275057" y="2017521"/>
            <a:chExt cx="262233" cy="438296"/>
          </a:xfrm>
        </p:grpSpPr>
        <p:sp>
          <p:nvSpPr>
            <p:cNvPr id="1693" name="Google Shape;1693;p66"/>
            <p:cNvSpPr/>
            <p:nvPr/>
          </p:nvSpPr>
          <p:spPr>
            <a:xfrm>
              <a:off x="7442888" y="2017521"/>
              <a:ext cx="64627" cy="63455"/>
            </a:xfrm>
            <a:custGeom>
              <a:rect b="b" l="l" r="r" t="t"/>
              <a:pathLst>
                <a:path extrusionOk="0" h="2112" w="2151">
                  <a:moveTo>
                    <a:pt x="804" y="709"/>
                  </a:moveTo>
                  <a:cubicBezTo>
                    <a:pt x="1014" y="918"/>
                    <a:pt x="1230" y="1133"/>
                    <a:pt x="1452" y="1354"/>
                  </a:cubicBezTo>
                  <a:cubicBezTo>
                    <a:pt x="1348" y="1452"/>
                    <a:pt x="1236" y="1559"/>
                    <a:pt x="1133" y="1656"/>
                  </a:cubicBezTo>
                  <a:cubicBezTo>
                    <a:pt x="924" y="1448"/>
                    <a:pt x="707" y="1232"/>
                    <a:pt x="487" y="1011"/>
                  </a:cubicBezTo>
                  <a:cubicBezTo>
                    <a:pt x="591" y="913"/>
                    <a:pt x="702" y="806"/>
                    <a:pt x="804" y="709"/>
                  </a:cubicBezTo>
                  <a:close/>
                  <a:moveTo>
                    <a:pt x="1226" y="0"/>
                  </a:moveTo>
                  <a:cubicBezTo>
                    <a:pt x="1095" y="69"/>
                    <a:pt x="1064" y="187"/>
                    <a:pt x="1081" y="325"/>
                  </a:cubicBezTo>
                  <a:cubicBezTo>
                    <a:pt x="950" y="283"/>
                    <a:pt x="853" y="262"/>
                    <a:pt x="772" y="262"/>
                  </a:cubicBezTo>
                  <a:cubicBezTo>
                    <a:pt x="671" y="262"/>
                    <a:pt x="596" y="296"/>
                    <a:pt x="515" y="370"/>
                  </a:cubicBezTo>
                  <a:cubicBezTo>
                    <a:pt x="391" y="483"/>
                    <a:pt x="273" y="599"/>
                    <a:pt x="162" y="721"/>
                  </a:cubicBezTo>
                  <a:cubicBezTo>
                    <a:pt x="0" y="900"/>
                    <a:pt x="2" y="1152"/>
                    <a:pt x="169" y="1327"/>
                  </a:cubicBezTo>
                  <a:cubicBezTo>
                    <a:pt x="386" y="1552"/>
                    <a:pt x="608" y="1774"/>
                    <a:pt x="834" y="1989"/>
                  </a:cubicBezTo>
                  <a:cubicBezTo>
                    <a:pt x="919" y="2071"/>
                    <a:pt x="1022" y="2111"/>
                    <a:pt x="1126" y="2111"/>
                  </a:cubicBezTo>
                  <a:cubicBezTo>
                    <a:pt x="1226" y="2111"/>
                    <a:pt x="1327" y="2074"/>
                    <a:pt x="1414" y="2001"/>
                  </a:cubicBezTo>
                  <a:cubicBezTo>
                    <a:pt x="1497" y="1930"/>
                    <a:pt x="1568" y="1846"/>
                    <a:pt x="1651" y="1774"/>
                  </a:cubicBezTo>
                  <a:cubicBezTo>
                    <a:pt x="1866" y="1586"/>
                    <a:pt x="1975" y="1371"/>
                    <a:pt x="1823" y="1088"/>
                  </a:cubicBezTo>
                  <a:cubicBezTo>
                    <a:pt x="1850" y="1081"/>
                    <a:pt x="1863" y="1077"/>
                    <a:pt x="1877" y="1076"/>
                  </a:cubicBezTo>
                  <a:cubicBezTo>
                    <a:pt x="2064" y="1060"/>
                    <a:pt x="2151" y="990"/>
                    <a:pt x="2148" y="855"/>
                  </a:cubicBezTo>
                  <a:cubicBezTo>
                    <a:pt x="2145" y="717"/>
                    <a:pt x="2054" y="650"/>
                    <a:pt x="1868" y="648"/>
                  </a:cubicBezTo>
                  <a:cubicBezTo>
                    <a:pt x="1830" y="648"/>
                    <a:pt x="1791" y="648"/>
                    <a:pt x="1751" y="648"/>
                  </a:cubicBezTo>
                  <a:cubicBezTo>
                    <a:pt x="1672" y="648"/>
                    <a:pt x="1592" y="648"/>
                    <a:pt x="1509" y="648"/>
                  </a:cubicBezTo>
                  <a:cubicBezTo>
                    <a:pt x="1509" y="519"/>
                    <a:pt x="1502" y="409"/>
                    <a:pt x="1510" y="301"/>
                  </a:cubicBezTo>
                  <a:cubicBezTo>
                    <a:pt x="1518" y="172"/>
                    <a:pt x="1478" y="71"/>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6"/>
            <p:cNvSpPr/>
            <p:nvPr/>
          </p:nvSpPr>
          <p:spPr>
            <a:xfrm>
              <a:off x="7275057" y="2250821"/>
              <a:ext cx="261151" cy="147491"/>
            </a:xfrm>
            <a:custGeom>
              <a:rect b="b" l="l" r="r" t="t"/>
              <a:pathLst>
                <a:path extrusionOk="0" h="4909" w="8692">
                  <a:moveTo>
                    <a:pt x="555" y="0"/>
                  </a:moveTo>
                  <a:cubicBezTo>
                    <a:pt x="467" y="0"/>
                    <a:pt x="379" y="1"/>
                    <a:pt x="292" y="1"/>
                  </a:cubicBezTo>
                  <a:cubicBezTo>
                    <a:pt x="100" y="3"/>
                    <a:pt x="1" y="80"/>
                    <a:pt x="3" y="218"/>
                  </a:cubicBezTo>
                  <a:cubicBezTo>
                    <a:pt x="6" y="357"/>
                    <a:pt x="105" y="427"/>
                    <a:pt x="300" y="429"/>
                  </a:cubicBezTo>
                  <a:cubicBezTo>
                    <a:pt x="407" y="429"/>
                    <a:pt x="514" y="428"/>
                    <a:pt x="622" y="428"/>
                  </a:cubicBezTo>
                  <a:cubicBezTo>
                    <a:pt x="676" y="428"/>
                    <a:pt x="730" y="428"/>
                    <a:pt x="784" y="429"/>
                  </a:cubicBezTo>
                  <a:cubicBezTo>
                    <a:pt x="1105" y="430"/>
                    <a:pt x="1238" y="524"/>
                    <a:pt x="1344" y="826"/>
                  </a:cubicBezTo>
                  <a:cubicBezTo>
                    <a:pt x="1731" y="1930"/>
                    <a:pt x="2116" y="3036"/>
                    <a:pt x="2507" y="4139"/>
                  </a:cubicBezTo>
                  <a:cubicBezTo>
                    <a:pt x="2678" y="4623"/>
                    <a:pt x="3097" y="4908"/>
                    <a:pt x="3588" y="4908"/>
                  </a:cubicBezTo>
                  <a:cubicBezTo>
                    <a:pt x="3645" y="4908"/>
                    <a:pt x="3702" y="4905"/>
                    <a:pt x="3761" y="4897"/>
                  </a:cubicBezTo>
                  <a:cubicBezTo>
                    <a:pt x="4326" y="4822"/>
                    <a:pt x="4891" y="4756"/>
                    <a:pt x="5456" y="4686"/>
                  </a:cubicBezTo>
                  <a:cubicBezTo>
                    <a:pt x="6246" y="4588"/>
                    <a:pt x="7037" y="4495"/>
                    <a:pt x="7827" y="4387"/>
                  </a:cubicBezTo>
                  <a:cubicBezTo>
                    <a:pt x="8360" y="4314"/>
                    <a:pt x="8651" y="3961"/>
                    <a:pt x="8653" y="3420"/>
                  </a:cubicBezTo>
                  <a:cubicBezTo>
                    <a:pt x="8655" y="3200"/>
                    <a:pt x="8653" y="2982"/>
                    <a:pt x="8653" y="2763"/>
                  </a:cubicBezTo>
                  <a:cubicBezTo>
                    <a:pt x="8653" y="2583"/>
                    <a:pt x="8644" y="2402"/>
                    <a:pt x="8655" y="2223"/>
                  </a:cubicBezTo>
                  <a:cubicBezTo>
                    <a:pt x="8691" y="1672"/>
                    <a:pt x="8450" y="1325"/>
                    <a:pt x="7805" y="1325"/>
                  </a:cubicBezTo>
                  <a:cubicBezTo>
                    <a:pt x="7801" y="1325"/>
                    <a:pt x="7797" y="1325"/>
                    <a:pt x="7793" y="1325"/>
                  </a:cubicBezTo>
                  <a:cubicBezTo>
                    <a:pt x="7783" y="1325"/>
                    <a:pt x="7774" y="1325"/>
                    <a:pt x="7764" y="1324"/>
                  </a:cubicBezTo>
                  <a:cubicBezTo>
                    <a:pt x="6860" y="1261"/>
                    <a:pt x="5956" y="1197"/>
                    <a:pt x="5051" y="1136"/>
                  </a:cubicBezTo>
                  <a:cubicBezTo>
                    <a:pt x="4289" y="1084"/>
                    <a:pt x="3527" y="1032"/>
                    <a:pt x="2764" y="982"/>
                  </a:cubicBezTo>
                  <a:cubicBezTo>
                    <a:pt x="2756" y="982"/>
                    <a:pt x="2749" y="982"/>
                    <a:pt x="2741" y="982"/>
                  </a:cubicBezTo>
                  <a:cubicBezTo>
                    <a:pt x="2609" y="982"/>
                    <a:pt x="2523" y="1062"/>
                    <a:pt x="2515" y="1178"/>
                  </a:cubicBezTo>
                  <a:cubicBezTo>
                    <a:pt x="2507" y="1296"/>
                    <a:pt x="2598" y="1397"/>
                    <a:pt x="2737" y="1407"/>
                  </a:cubicBezTo>
                  <a:cubicBezTo>
                    <a:pt x="3723" y="1476"/>
                    <a:pt x="4707" y="1542"/>
                    <a:pt x="5692" y="1609"/>
                  </a:cubicBezTo>
                  <a:cubicBezTo>
                    <a:pt x="6435" y="1660"/>
                    <a:pt x="7179" y="1709"/>
                    <a:pt x="7923" y="1762"/>
                  </a:cubicBezTo>
                  <a:cubicBezTo>
                    <a:pt x="8157" y="1779"/>
                    <a:pt x="8225" y="1857"/>
                    <a:pt x="8225" y="2086"/>
                  </a:cubicBezTo>
                  <a:cubicBezTo>
                    <a:pt x="8226" y="2533"/>
                    <a:pt x="8228" y="2978"/>
                    <a:pt x="8225" y="3425"/>
                  </a:cubicBezTo>
                  <a:cubicBezTo>
                    <a:pt x="8223" y="3758"/>
                    <a:pt x="8064" y="3930"/>
                    <a:pt x="7733" y="3972"/>
                  </a:cubicBezTo>
                  <a:cubicBezTo>
                    <a:pt x="6410" y="4135"/>
                    <a:pt x="5087" y="4300"/>
                    <a:pt x="3765" y="4464"/>
                  </a:cubicBezTo>
                  <a:cubicBezTo>
                    <a:pt x="3703" y="4472"/>
                    <a:pt x="3644" y="4476"/>
                    <a:pt x="3589" y="4476"/>
                  </a:cubicBezTo>
                  <a:cubicBezTo>
                    <a:pt x="3227" y="4476"/>
                    <a:pt x="3015" y="4303"/>
                    <a:pt x="2878" y="3909"/>
                  </a:cubicBezTo>
                  <a:cubicBezTo>
                    <a:pt x="2498" y="2826"/>
                    <a:pt x="2119" y="1744"/>
                    <a:pt x="1739" y="662"/>
                  </a:cubicBezTo>
                  <a:cubicBezTo>
                    <a:pt x="1585" y="221"/>
                    <a:pt x="1285" y="5"/>
                    <a:pt x="819" y="1"/>
                  </a:cubicBezTo>
                  <a:cubicBezTo>
                    <a:pt x="731" y="1"/>
                    <a:pt x="643" y="0"/>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6"/>
            <p:cNvSpPr/>
            <p:nvPr/>
          </p:nvSpPr>
          <p:spPr>
            <a:xfrm>
              <a:off x="7310029" y="2056970"/>
              <a:ext cx="120390" cy="117025"/>
            </a:xfrm>
            <a:custGeom>
              <a:rect b="b" l="l" r="r" t="t"/>
              <a:pathLst>
                <a:path extrusionOk="0" h="3895" w="4007">
                  <a:moveTo>
                    <a:pt x="2192" y="428"/>
                  </a:moveTo>
                  <a:cubicBezTo>
                    <a:pt x="2230" y="428"/>
                    <a:pt x="2268" y="438"/>
                    <a:pt x="2306" y="457"/>
                  </a:cubicBezTo>
                  <a:cubicBezTo>
                    <a:pt x="2439" y="525"/>
                    <a:pt x="2491" y="696"/>
                    <a:pt x="2386" y="818"/>
                  </a:cubicBezTo>
                  <a:cubicBezTo>
                    <a:pt x="2258" y="966"/>
                    <a:pt x="2102" y="1087"/>
                    <a:pt x="1958" y="1219"/>
                  </a:cubicBezTo>
                  <a:lnTo>
                    <a:pt x="1909" y="1185"/>
                  </a:lnTo>
                  <a:cubicBezTo>
                    <a:pt x="1877" y="983"/>
                    <a:pt x="1890" y="783"/>
                    <a:pt x="1970" y="591"/>
                  </a:cubicBezTo>
                  <a:cubicBezTo>
                    <a:pt x="2014" y="486"/>
                    <a:pt x="2100" y="428"/>
                    <a:pt x="2192" y="428"/>
                  </a:cubicBezTo>
                  <a:close/>
                  <a:moveTo>
                    <a:pt x="889" y="820"/>
                  </a:moveTo>
                  <a:cubicBezTo>
                    <a:pt x="946" y="820"/>
                    <a:pt x="1003" y="846"/>
                    <a:pt x="1048" y="890"/>
                  </a:cubicBezTo>
                  <a:cubicBezTo>
                    <a:pt x="1185" y="1023"/>
                    <a:pt x="1306" y="1172"/>
                    <a:pt x="1434" y="1314"/>
                  </a:cubicBezTo>
                  <a:cubicBezTo>
                    <a:pt x="1422" y="1340"/>
                    <a:pt x="1409" y="1364"/>
                    <a:pt x="1396" y="1389"/>
                  </a:cubicBezTo>
                  <a:cubicBezTo>
                    <a:pt x="1206" y="1362"/>
                    <a:pt x="1017" y="1343"/>
                    <a:pt x="830" y="1305"/>
                  </a:cubicBezTo>
                  <a:cubicBezTo>
                    <a:pt x="719" y="1284"/>
                    <a:pt x="639" y="1195"/>
                    <a:pt x="648" y="1080"/>
                  </a:cubicBezTo>
                  <a:cubicBezTo>
                    <a:pt x="655" y="1005"/>
                    <a:pt x="705" y="918"/>
                    <a:pt x="762" y="869"/>
                  </a:cubicBezTo>
                  <a:cubicBezTo>
                    <a:pt x="801" y="835"/>
                    <a:pt x="845" y="820"/>
                    <a:pt x="889" y="820"/>
                  </a:cubicBezTo>
                  <a:close/>
                  <a:moveTo>
                    <a:pt x="3126" y="1330"/>
                  </a:moveTo>
                  <a:cubicBezTo>
                    <a:pt x="3173" y="1485"/>
                    <a:pt x="3218" y="1629"/>
                    <a:pt x="3266" y="1788"/>
                  </a:cubicBezTo>
                  <a:cubicBezTo>
                    <a:pt x="3190" y="1813"/>
                    <a:pt x="3119" y="1836"/>
                    <a:pt x="3051" y="1861"/>
                  </a:cubicBezTo>
                  <a:cubicBezTo>
                    <a:pt x="2924" y="1906"/>
                    <a:pt x="2861" y="2014"/>
                    <a:pt x="2892" y="2124"/>
                  </a:cubicBezTo>
                  <a:cubicBezTo>
                    <a:pt x="2919" y="2222"/>
                    <a:pt x="3000" y="2279"/>
                    <a:pt x="3103" y="2279"/>
                  </a:cubicBezTo>
                  <a:cubicBezTo>
                    <a:pt x="3126" y="2279"/>
                    <a:pt x="3151" y="2276"/>
                    <a:pt x="3176" y="2270"/>
                  </a:cubicBezTo>
                  <a:cubicBezTo>
                    <a:pt x="3243" y="2253"/>
                    <a:pt x="3309" y="2231"/>
                    <a:pt x="3392" y="2207"/>
                  </a:cubicBezTo>
                  <a:cubicBezTo>
                    <a:pt x="3440" y="2363"/>
                    <a:pt x="3484" y="2511"/>
                    <a:pt x="3533" y="2669"/>
                  </a:cubicBezTo>
                  <a:cubicBezTo>
                    <a:pt x="2646" y="2938"/>
                    <a:pt x="1773" y="3204"/>
                    <a:pt x="883" y="3473"/>
                  </a:cubicBezTo>
                  <a:cubicBezTo>
                    <a:pt x="834" y="3308"/>
                    <a:pt x="790" y="3164"/>
                    <a:pt x="743" y="3008"/>
                  </a:cubicBezTo>
                  <a:cubicBezTo>
                    <a:pt x="1145" y="2886"/>
                    <a:pt x="1537" y="2766"/>
                    <a:pt x="1930" y="2647"/>
                  </a:cubicBezTo>
                  <a:cubicBezTo>
                    <a:pt x="2034" y="2616"/>
                    <a:pt x="2138" y="2585"/>
                    <a:pt x="2242" y="2553"/>
                  </a:cubicBezTo>
                  <a:cubicBezTo>
                    <a:pt x="2398" y="2502"/>
                    <a:pt x="2464" y="2394"/>
                    <a:pt x="2424" y="2266"/>
                  </a:cubicBezTo>
                  <a:cubicBezTo>
                    <a:pt x="2395" y="2176"/>
                    <a:pt x="2322" y="2126"/>
                    <a:pt x="2222" y="2126"/>
                  </a:cubicBezTo>
                  <a:cubicBezTo>
                    <a:pt x="2190" y="2126"/>
                    <a:pt x="2155" y="2131"/>
                    <a:pt x="2117" y="2142"/>
                  </a:cubicBezTo>
                  <a:cubicBezTo>
                    <a:pt x="1673" y="2276"/>
                    <a:pt x="1229" y="2412"/>
                    <a:pt x="785" y="2547"/>
                  </a:cubicBezTo>
                  <a:cubicBezTo>
                    <a:pt x="736" y="2561"/>
                    <a:pt x="686" y="2575"/>
                    <a:pt x="619" y="2595"/>
                  </a:cubicBezTo>
                  <a:cubicBezTo>
                    <a:pt x="573" y="2445"/>
                    <a:pt x="528" y="2298"/>
                    <a:pt x="476" y="2132"/>
                  </a:cubicBezTo>
                  <a:cubicBezTo>
                    <a:pt x="1364" y="1864"/>
                    <a:pt x="2240" y="1598"/>
                    <a:pt x="3126" y="1330"/>
                  </a:cubicBezTo>
                  <a:close/>
                  <a:moveTo>
                    <a:pt x="2198" y="0"/>
                  </a:moveTo>
                  <a:cubicBezTo>
                    <a:pt x="2129" y="0"/>
                    <a:pt x="2060" y="12"/>
                    <a:pt x="1989" y="35"/>
                  </a:cubicBezTo>
                  <a:cubicBezTo>
                    <a:pt x="1682" y="138"/>
                    <a:pt x="1555" y="390"/>
                    <a:pt x="1492" y="690"/>
                  </a:cubicBezTo>
                  <a:cubicBezTo>
                    <a:pt x="1248" y="497"/>
                    <a:pt x="1032" y="402"/>
                    <a:pt x="839" y="402"/>
                  </a:cubicBezTo>
                  <a:cubicBezTo>
                    <a:pt x="671" y="402"/>
                    <a:pt x="521" y="475"/>
                    <a:pt x="388" y="620"/>
                  </a:cubicBezTo>
                  <a:cubicBezTo>
                    <a:pt x="113" y="922"/>
                    <a:pt x="162" y="1288"/>
                    <a:pt x="540" y="1666"/>
                  </a:cubicBezTo>
                  <a:cubicBezTo>
                    <a:pt x="478" y="1686"/>
                    <a:pt x="428" y="1698"/>
                    <a:pt x="379" y="1715"/>
                  </a:cubicBezTo>
                  <a:cubicBezTo>
                    <a:pt x="128" y="1799"/>
                    <a:pt x="0" y="2026"/>
                    <a:pt x="75" y="2277"/>
                  </a:cubicBezTo>
                  <a:cubicBezTo>
                    <a:pt x="200" y="2710"/>
                    <a:pt x="331" y="3140"/>
                    <a:pt x="466" y="3570"/>
                  </a:cubicBezTo>
                  <a:cubicBezTo>
                    <a:pt x="531" y="3776"/>
                    <a:pt x="687" y="3895"/>
                    <a:pt x="878" y="3895"/>
                  </a:cubicBezTo>
                  <a:cubicBezTo>
                    <a:pt x="925" y="3895"/>
                    <a:pt x="975" y="3888"/>
                    <a:pt x="1025" y="3873"/>
                  </a:cubicBezTo>
                  <a:cubicBezTo>
                    <a:pt x="1897" y="3613"/>
                    <a:pt x="2768" y="3348"/>
                    <a:pt x="3638" y="3081"/>
                  </a:cubicBezTo>
                  <a:cubicBezTo>
                    <a:pt x="3887" y="3004"/>
                    <a:pt x="4006" y="2780"/>
                    <a:pt x="3936" y="2532"/>
                  </a:cubicBezTo>
                  <a:cubicBezTo>
                    <a:pt x="3808" y="2089"/>
                    <a:pt x="3675" y="1649"/>
                    <a:pt x="3536" y="1212"/>
                  </a:cubicBezTo>
                  <a:cubicBezTo>
                    <a:pt x="3475" y="1019"/>
                    <a:pt x="3310" y="908"/>
                    <a:pt x="3121" y="908"/>
                  </a:cubicBezTo>
                  <a:cubicBezTo>
                    <a:pt x="3078" y="908"/>
                    <a:pt x="3034" y="913"/>
                    <a:pt x="2990" y="925"/>
                  </a:cubicBezTo>
                  <a:cubicBezTo>
                    <a:pt x="2933" y="941"/>
                    <a:pt x="2876" y="956"/>
                    <a:pt x="2809" y="974"/>
                  </a:cubicBezTo>
                  <a:cubicBezTo>
                    <a:pt x="2928" y="530"/>
                    <a:pt x="2799" y="200"/>
                    <a:pt x="2462" y="56"/>
                  </a:cubicBezTo>
                  <a:cubicBezTo>
                    <a:pt x="2375" y="19"/>
                    <a:pt x="2287" y="0"/>
                    <a:pt x="2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6"/>
            <p:cNvSpPr/>
            <p:nvPr/>
          </p:nvSpPr>
          <p:spPr>
            <a:xfrm>
              <a:off x="7386283" y="2152754"/>
              <a:ext cx="151006" cy="123395"/>
            </a:xfrm>
            <a:custGeom>
              <a:rect b="b" l="l" r="r" t="t"/>
              <a:pathLst>
                <a:path extrusionOk="0" h="4107" w="5026">
                  <a:moveTo>
                    <a:pt x="3131" y="427"/>
                  </a:moveTo>
                  <a:cubicBezTo>
                    <a:pt x="3259" y="427"/>
                    <a:pt x="3372" y="527"/>
                    <a:pt x="3366" y="669"/>
                  </a:cubicBezTo>
                  <a:cubicBezTo>
                    <a:pt x="3357" y="865"/>
                    <a:pt x="3314" y="1057"/>
                    <a:pt x="3286" y="1251"/>
                  </a:cubicBezTo>
                  <a:cubicBezTo>
                    <a:pt x="3268" y="1252"/>
                    <a:pt x="3249" y="1252"/>
                    <a:pt x="3230" y="1254"/>
                  </a:cubicBezTo>
                  <a:cubicBezTo>
                    <a:pt x="3083" y="1110"/>
                    <a:pt x="2957" y="953"/>
                    <a:pt x="2901" y="751"/>
                  </a:cubicBezTo>
                  <a:cubicBezTo>
                    <a:pt x="2859" y="595"/>
                    <a:pt x="2946" y="453"/>
                    <a:pt x="3095" y="430"/>
                  </a:cubicBezTo>
                  <a:cubicBezTo>
                    <a:pt x="3107" y="428"/>
                    <a:pt x="3119" y="427"/>
                    <a:pt x="3131" y="427"/>
                  </a:cubicBezTo>
                  <a:close/>
                  <a:moveTo>
                    <a:pt x="4275" y="1192"/>
                  </a:moveTo>
                  <a:cubicBezTo>
                    <a:pt x="4341" y="1192"/>
                    <a:pt x="4402" y="1225"/>
                    <a:pt x="4440" y="1286"/>
                  </a:cubicBezTo>
                  <a:cubicBezTo>
                    <a:pt x="4481" y="1351"/>
                    <a:pt x="4497" y="1448"/>
                    <a:pt x="4483" y="1521"/>
                  </a:cubicBezTo>
                  <a:cubicBezTo>
                    <a:pt x="4464" y="1621"/>
                    <a:pt x="4382" y="1681"/>
                    <a:pt x="4284" y="1681"/>
                  </a:cubicBezTo>
                  <a:cubicBezTo>
                    <a:pt x="4275" y="1681"/>
                    <a:pt x="4267" y="1681"/>
                    <a:pt x="4258" y="1680"/>
                  </a:cubicBezTo>
                  <a:cubicBezTo>
                    <a:pt x="4063" y="1661"/>
                    <a:pt x="3871" y="1624"/>
                    <a:pt x="3677" y="1594"/>
                  </a:cubicBezTo>
                  <a:cubicBezTo>
                    <a:pt x="3672" y="1566"/>
                    <a:pt x="3668" y="1536"/>
                    <a:pt x="3664" y="1508"/>
                  </a:cubicBezTo>
                  <a:cubicBezTo>
                    <a:pt x="3834" y="1410"/>
                    <a:pt x="4000" y="1306"/>
                    <a:pt x="4174" y="1217"/>
                  </a:cubicBezTo>
                  <a:cubicBezTo>
                    <a:pt x="4207" y="1200"/>
                    <a:pt x="4242" y="1192"/>
                    <a:pt x="4275" y="1192"/>
                  </a:cubicBezTo>
                  <a:close/>
                  <a:moveTo>
                    <a:pt x="3130" y="1"/>
                  </a:moveTo>
                  <a:cubicBezTo>
                    <a:pt x="2976" y="1"/>
                    <a:pt x="2836" y="49"/>
                    <a:pt x="2712" y="146"/>
                  </a:cubicBezTo>
                  <a:cubicBezTo>
                    <a:pt x="2516" y="302"/>
                    <a:pt x="2449" y="517"/>
                    <a:pt x="2454" y="776"/>
                  </a:cubicBezTo>
                  <a:cubicBezTo>
                    <a:pt x="2416" y="752"/>
                    <a:pt x="2392" y="738"/>
                    <a:pt x="2368" y="723"/>
                  </a:cubicBezTo>
                  <a:cubicBezTo>
                    <a:pt x="2242" y="641"/>
                    <a:pt x="2130" y="599"/>
                    <a:pt x="2029" y="599"/>
                  </a:cubicBezTo>
                  <a:cubicBezTo>
                    <a:pt x="1882" y="599"/>
                    <a:pt x="1755" y="687"/>
                    <a:pt x="1633" y="867"/>
                  </a:cubicBezTo>
                  <a:cubicBezTo>
                    <a:pt x="1461" y="1118"/>
                    <a:pt x="1291" y="1369"/>
                    <a:pt x="1121" y="1621"/>
                  </a:cubicBezTo>
                  <a:cubicBezTo>
                    <a:pt x="801" y="2092"/>
                    <a:pt x="480" y="2561"/>
                    <a:pt x="163" y="3033"/>
                  </a:cubicBezTo>
                  <a:cubicBezTo>
                    <a:pt x="1" y="3274"/>
                    <a:pt x="45" y="3517"/>
                    <a:pt x="274" y="3680"/>
                  </a:cubicBezTo>
                  <a:cubicBezTo>
                    <a:pt x="362" y="3745"/>
                    <a:pt x="452" y="3806"/>
                    <a:pt x="544" y="3865"/>
                  </a:cubicBezTo>
                  <a:cubicBezTo>
                    <a:pt x="595" y="3898"/>
                    <a:pt x="648" y="3914"/>
                    <a:pt x="696" y="3914"/>
                  </a:cubicBezTo>
                  <a:cubicBezTo>
                    <a:pt x="761" y="3914"/>
                    <a:pt x="819" y="3885"/>
                    <a:pt x="860" y="3827"/>
                  </a:cubicBezTo>
                  <a:cubicBezTo>
                    <a:pt x="933" y="3725"/>
                    <a:pt x="902" y="3597"/>
                    <a:pt x="780" y="3510"/>
                  </a:cubicBezTo>
                  <a:cubicBezTo>
                    <a:pt x="688" y="3444"/>
                    <a:pt x="594" y="3382"/>
                    <a:pt x="490" y="3310"/>
                  </a:cubicBezTo>
                  <a:cubicBezTo>
                    <a:pt x="799" y="2855"/>
                    <a:pt x="1102" y="2411"/>
                    <a:pt x="1404" y="1965"/>
                  </a:cubicBezTo>
                  <a:cubicBezTo>
                    <a:pt x="1810" y="2242"/>
                    <a:pt x="2198" y="2505"/>
                    <a:pt x="2587" y="2769"/>
                  </a:cubicBezTo>
                  <a:cubicBezTo>
                    <a:pt x="2618" y="2790"/>
                    <a:pt x="2649" y="2813"/>
                    <a:pt x="2681" y="2834"/>
                  </a:cubicBezTo>
                  <a:cubicBezTo>
                    <a:pt x="2753" y="2881"/>
                    <a:pt x="2817" y="2905"/>
                    <a:pt x="2873" y="2905"/>
                  </a:cubicBezTo>
                  <a:cubicBezTo>
                    <a:pt x="2937" y="2905"/>
                    <a:pt x="2990" y="2875"/>
                    <a:pt x="3031" y="2815"/>
                  </a:cubicBezTo>
                  <a:cubicBezTo>
                    <a:pt x="3110" y="2704"/>
                    <a:pt x="3074" y="2584"/>
                    <a:pt x="2926" y="2484"/>
                  </a:cubicBezTo>
                  <a:cubicBezTo>
                    <a:pt x="2542" y="2221"/>
                    <a:pt x="2157" y="1961"/>
                    <a:pt x="1772" y="1699"/>
                  </a:cubicBezTo>
                  <a:cubicBezTo>
                    <a:pt x="1731" y="1671"/>
                    <a:pt x="1690" y="1642"/>
                    <a:pt x="1645" y="1609"/>
                  </a:cubicBezTo>
                  <a:cubicBezTo>
                    <a:pt x="1783" y="1406"/>
                    <a:pt x="1913" y="1216"/>
                    <a:pt x="2046" y="1021"/>
                  </a:cubicBezTo>
                  <a:cubicBezTo>
                    <a:pt x="2818" y="1545"/>
                    <a:pt x="3574" y="2059"/>
                    <a:pt x="4336" y="2578"/>
                  </a:cubicBezTo>
                  <a:cubicBezTo>
                    <a:pt x="4198" y="2780"/>
                    <a:pt x="4069" y="2971"/>
                    <a:pt x="3939" y="3161"/>
                  </a:cubicBezTo>
                  <a:cubicBezTo>
                    <a:pt x="3755" y="3056"/>
                    <a:pt x="3642" y="3005"/>
                    <a:pt x="3565" y="3005"/>
                  </a:cubicBezTo>
                  <a:cubicBezTo>
                    <a:pt x="3506" y="3005"/>
                    <a:pt x="3469" y="3036"/>
                    <a:pt x="3438" y="3095"/>
                  </a:cubicBezTo>
                  <a:cubicBezTo>
                    <a:pt x="3304" y="3348"/>
                    <a:pt x="3557" y="3397"/>
                    <a:pt x="3688" y="3529"/>
                  </a:cubicBezTo>
                  <a:cubicBezTo>
                    <a:pt x="3636" y="3605"/>
                    <a:pt x="3588" y="3676"/>
                    <a:pt x="3543" y="3747"/>
                  </a:cubicBezTo>
                  <a:cubicBezTo>
                    <a:pt x="3462" y="3875"/>
                    <a:pt x="3480" y="4002"/>
                    <a:pt x="3588" y="4071"/>
                  </a:cubicBezTo>
                  <a:cubicBezTo>
                    <a:pt x="3625" y="4095"/>
                    <a:pt x="3663" y="4106"/>
                    <a:pt x="3702" y="4106"/>
                  </a:cubicBezTo>
                  <a:cubicBezTo>
                    <a:pt x="3771" y="4106"/>
                    <a:pt x="3840" y="4067"/>
                    <a:pt x="3894" y="3988"/>
                  </a:cubicBezTo>
                  <a:cubicBezTo>
                    <a:pt x="4160" y="3601"/>
                    <a:pt x="4426" y="3213"/>
                    <a:pt x="4684" y="2821"/>
                  </a:cubicBezTo>
                  <a:cubicBezTo>
                    <a:pt x="4821" y="2616"/>
                    <a:pt x="4772" y="2378"/>
                    <a:pt x="4578" y="2225"/>
                  </a:cubicBezTo>
                  <a:cubicBezTo>
                    <a:pt x="4527" y="2186"/>
                    <a:pt x="4474" y="2149"/>
                    <a:pt x="4414" y="2106"/>
                  </a:cubicBezTo>
                  <a:cubicBezTo>
                    <a:pt x="4852" y="1912"/>
                    <a:pt x="5026" y="1576"/>
                    <a:pt x="4892" y="1210"/>
                  </a:cubicBezTo>
                  <a:cubicBezTo>
                    <a:pt x="4832" y="1047"/>
                    <a:pt x="4724" y="926"/>
                    <a:pt x="4571" y="845"/>
                  </a:cubicBezTo>
                  <a:cubicBezTo>
                    <a:pt x="4470" y="792"/>
                    <a:pt x="4371" y="770"/>
                    <a:pt x="4273" y="770"/>
                  </a:cubicBezTo>
                  <a:cubicBezTo>
                    <a:pt x="4115" y="770"/>
                    <a:pt x="3961" y="827"/>
                    <a:pt x="3807" y="900"/>
                  </a:cubicBezTo>
                  <a:cubicBezTo>
                    <a:pt x="3771" y="292"/>
                    <a:pt x="3571" y="18"/>
                    <a:pt x="3162" y="1"/>
                  </a:cubicBezTo>
                  <a:cubicBezTo>
                    <a:pt x="3151" y="1"/>
                    <a:pt x="3141" y="1"/>
                    <a:pt x="3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6"/>
            <p:cNvSpPr/>
            <p:nvPr/>
          </p:nvSpPr>
          <p:spPr>
            <a:xfrm>
              <a:off x="7487865" y="2408707"/>
              <a:ext cx="47171" cy="47111"/>
            </a:xfrm>
            <a:custGeom>
              <a:rect b="b" l="l" r="r" t="t"/>
              <a:pathLst>
                <a:path extrusionOk="0" h="1568" w="1570">
                  <a:moveTo>
                    <a:pt x="783" y="428"/>
                  </a:moveTo>
                  <a:cubicBezTo>
                    <a:pt x="979" y="428"/>
                    <a:pt x="1138" y="585"/>
                    <a:pt x="1140" y="779"/>
                  </a:cubicBezTo>
                  <a:cubicBezTo>
                    <a:pt x="1142" y="975"/>
                    <a:pt x="980" y="1139"/>
                    <a:pt x="785" y="1139"/>
                  </a:cubicBezTo>
                  <a:cubicBezTo>
                    <a:pt x="783" y="1139"/>
                    <a:pt x="780" y="1139"/>
                    <a:pt x="778" y="1139"/>
                  </a:cubicBezTo>
                  <a:cubicBezTo>
                    <a:pt x="584" y="1136"/>
                    <a:pt x="429" y="976"/>
                    <a:pt x="431" y="780"/>
                  </a:cubicBezTo>
                  <a:cubicBezTo>
                    <a:pt x="432" y="584"/>
                    <a:pt x="588" y="428"/>
                    <a:pt x="783" y="428"/>
                  </a:cubicBezTo>
                  <a:close/>
                  <a:moveTo>
                    <a:pt x="785" y="0"/>
                  </a:moveTo>
                  <a:cubicBezTo>
                    <a:pt x="350" y="0"/>
                    <a:pt x="0" y="349"/>
                    <a:pt x="0" y="783"/>
                  </a:cubicBezTo>
                  <a:cubicBezTo>
                    <a:pt x="2" y="1213"/>
                    <a:pt x="349" y="1565"/>
                    <a:pt x="778" y="1568"/>
                  </a:cubicBezTo>
                  <a:cubicBezTo>
                    <a:pt x="779" y="1568"/>
                    <a:pt x="781" y="1568"/>
                    <a:pt x="783" y="1568"/>
                  </a:cubicBezTo>
                  <a:cubicBezTo>
                    <a:pt x="1215" y="1568"/>
                    <a:pt x="1569" y="1213"/>
                    <a:pt x="1569" y="782"/>
                  </a:cubicBezTo>
                  <a:cubicBezTo>
                    <a:pt x="1568" y="353"/>
                    <a:pt x="1219" y="3"/>
                    <a:pt x="790" y="0"/>
                  </a:cubicBezTo>
                  <a:cubicBezTo>
                    <a:pt x="789" y="0"/>
                    <a:pt x="787" y="0"/>
                    <a:pt x="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6"/>
            <p:cNvSpPr/>
            <p:nvPr/>
          </p:nvSpPr>
          <p:spPr>
            <a:xfrm>
              <a:off x="7329889" y="2408707"/>
              <a:ext cx="47231" cy="47111"/>
            </a:xfrm>
            <a:custGeom>
              <a:rect b="b" l="l" r="r" t="t"/>
              <a:pathLst>
                <a:path extrusionOk="0" h="1568" w="1572">
                  <a:moveTo>
                    <a:pt x="791" y="428"/>
                  </a:moveTo>
                  <a:cubicBezTo>
                    <a:pt x="793" y="428"/>
                    <a:pt x="796" y="428"/>
                    <a:pt x="798" y="428"/>
                  </a:cubicBezTo>
                  <a:cubicBezTo>
                    <a:pt x="992" y="433"/>
                    <a:pt x="1146" y="592"/>
                    <a:pt x="1143" y="789"/>
                  </a:cubicBezTo>
                  <a:cubicBezTo>
                    <a:pt x="1140" y="983"/>
                    <a:pt x="981" y="1140"/>
                    <a:pt x="788" y="1140"/>
                  </a:cubicBezTo>
                  <a:cubicBezTo>
                    <a:pt x="788" y="1140"/>
                    <a:pt x="787" y="1140"/>
                    <a:pt x="786" y="1140"/>
                  </a:cubicBezTo>
                  <a:cubicBezTo>
                    <a:pt x="595" y="1139"/>
                    <a:pt x="432" y="976"/>
                    <a:pt x="432" y="785"/>
                  </a:cubicBezTo>
                  <a:cubicBezTo>
                    <a:pt x="430" y="589"/>
                    <a:pt x="595" y="428"/>
                    <a:pt x="791" y="428"/>
                  </a:cubicBezTo>
                  <a:close/>
                  <a:moveTo>
                    <a:pt x="790" y="0"/>
                  </a:moveTo>
                  <a:cubicBezTo>
                    <a:pt x="789" y="0"/>
                    <a:pt x="788" y="0"/>
                    <a:pt x="787" y="0"/>
                  </a:cubicBezTo>
                  <a:cubicBezTo>
                    <a:pt x="354" y="0"/>
                    <a:pt x="0" y="357"/>
                    <a:pt x="3" y="787"/>
                  </a:cubicBezTo>
                  <a:cubicBezTo>
                    <a:pt x="6" y="1213"/>
                    <a:pt x="359" y="1565"/>
                    <a:pt x="783" y="1568"/>
                  </a:cubicBezTo>
                  <a:cubicBezTo>
                    <a:pt x="785" y="1568"/>
                    <a:pt x="786" y="1568"/>
                    <a:pt x="788" y="1568"/>
                  </a:cubicBezTo>
                  <a:cubicBezTo>
                    <a:pt x="1220" y="1568"/>
                    <a:pt x="1570" y="1219"/>
                    <a:pt x="1570" y="785"/>
                  </a:cubicBezTo>
                  <a:cubicBezTo>
                    <a:pt x="1572" y="350"/>
                    <a:pt x="1224" y="0"/>
                    <a:pt x="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6"/>
            <p:cNvSpPr/>
            <p:nvPr/>
          </p:nvSpPr>
          <p:spPr>
            <a:xfrm>
              <a:off x="7377931" y="2311151"/>
              <a:ext cx="12949" cy="57897"/>
            </a:xfrm>
            <a:custGeom>
              <a:rect b="b" l="l" r="r" t="t"/>
              <a:pathLst>
                <a:path extrusionOk="0" h="1927" w="431">
                  <a:moveTo>
                    <a:pt x="217" y="0"/>
                  </a:moveTo>
                  <a:cubicBezTo>
                    <a:pt x="91" y="0"/>
                    <a:pt x="3" y="93"/>
                    <a:pt x="3" y="244"/>
                  </a:cubicBezTo>
                  <a:cubicBezTo>
                    <a:pt x="1" y="721"/>
                    <a:pt x="1" y="1199"/>
                    <a:pt x="2" y="1679"/>
                  </a:cubicBezTo>
                  <a:cubicBezTo>
                    <a:pt x="3" y="1830"/>
                    <a:pt x="93" y="1926"/>
                    <a:pt x="220" y="1926"/>
                  </a:cubicBezTo>
                  <a:cubicBezTo>
                    <a:pt x="346" y="1925"/>
                    <a:pt x="427" y="1830"/>
                    <a:pt x="428" y="1674"/>
                  </a:cubicBezTo>
                  <a:cubicBezTo>
                    <a:pt x="431" y="1437"/>
                    <a:pt x="429" y="1201"/>
                    <a:pt x="429" y="963"/>
                  </a:cubicBezTo>
                  <a:cubicBezTo>
                    <a:pt x="429" y="727"/>
                    <a:pt x="431" y="490"/>
                    <a:pt x="428" y="253"/>
                  </a:cubicBezTo>
                  <a:cubicBezTo>
                    <a:pt x="427" y="95"/>
                    <a:pt x="351" y="3"/>
                    <a:pt x="223" y="0"/>
                  </a:cubicBezTo>
                  <a:cubicBezTo>
                    <a:pt x="221" y="0"/>
                    <a:pt x="219"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6"/>
            <p:cNvSpPr/>
            <p:nvPr/>
          </p:nvSpPr>
          <p:spPr>
            <a:xfrm>
              <a:off x="7405332" y="2313014"/>
              <a:ext cx="13009" cy="53059"/>
            </a:xfrm>
            <a:custGeom>
              <a:rect b="b" l="l" r="r" t="t"/>
              <a:pathLst>
                <a:path extrusionOk="0" h="1766" w="433">
                  <a:moveTo>
                    <a:pt x="219" y="0"/>
                  </a:moveTo>
                  <a:cubicBezTo>
                    <a:pt x="94" y="0"/>
                    <a:pt x="5" y="97"/>
                    <a:pt x="4" y="250"/>
                  </a:cubicBezTo>
                  <a:cubicBezTo>
                    <a:pt x="1" y="672"/>
                    <a:pt x="1" y="1095"/>
                    <a:pt x="4" y="1517"/>
                  </a:cubicBezTo>
                  <a:cubicBezTo>
                    <a:pt x="5" y="1676"/>
                    <a:pt x="88" y="1764"/>
                    <a:pt x="219" y="1766"/>
                  </a:cubicBezTo>
                  <a:cubicBezTo>
                    <a:pt x="352" y="1766"/>
                    <a:pt x="428" y="1680"/>
                    <a:pt x="430" y="1518"/>
                  </a:cubicBezTo>
                  <a:cubicBezTo>
                    <a:pt x="432" y="1310"/>
                    <a:pt x="431" y="1101"/>
                    <a:pt x="431" y="891"/>
                  </a:cubicBezTo>
                  <a:cubicBezTo>
                    <a:pt x="431" y="678"/>
                    <a:pt x="432" y="466"/>
                    <a:pt x="430" y="252"/>
                  </a:cubicBezTo>
                  <a:cubicBezTo>
                    <a:pt x="428" y="96"/>
                    <a:pt x="345"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6"/>
            <p:cNvSpPr/>
            <p:nvPr/>
          </p:nvSpPr>
          <p:spPr>
            <a:xfrm>
              <a:off x="7432793" y="2315027"/>
              <a:ext cx="13040" cy="47291"/>
            </a:xfrm>
            <a:custGeom>
              <a:rect b="b" l="l" r="r" t="t"/>
              <a:pathLst>
                <a:path extrusionOk="0" h="1574" w="434">
                  <a:moveTo>
                    <a:pt x="218" y="1"/>
                  </a:moveTo>
                  <a:cubicBezTo>
                    <a:pt x="97" y="1"/>
                    <a:pt x="8" y="87"/>
                    <a:pt x="6" y="227"/>
                  </a:cubicBezTo>
                  <a:cubicBezTo>
                    <a:pt x="1" y="597"/>
                    <a:pt x="1" y="966"/>
                    <a:pt x="5" y="1337"/>
                  </a:cubicBezTo>
                  <a:cubicBezTo>
                    <a:pt x="6" y="1479"/>
                    <a:pt x="99" y="1574"/>
                    <a:pt x="218" y="1574"/>
                  </a:cubicBezTo>
                  <a:cubicBezTo>
                    <a:pt x="339" y="1574"/>
                    <a:pt x="426" y="1481"/>
                    <a:pt x="429" y="1337"/>
                  </a:cubicBezTo>
                  <a:cubicBezTo>
                    <a:pt x="432" y="1158"/>
                    <a:pt x="429" y="978"/>
                    <a:pt x="429" y="796"/>
                  </a:cubicBezTo>
                  <a:cubicBezTo>
                    <a:pt x="429" y="607"/>
                    <a:pt x="433" y="417"/>
                    <a:pt x="429" y="227"/>
                  </a:cubicBezTo>
                  <a:cubicBezTo>
                    <a:pt x="426" y="88"/>
                    <a:pt x="346" y="4"/>
                    <a:pt x="227" y="1"/>
                  </a:cubicBezTo>
                  <a:cubicBezTo>
                    <a:pt x="224" y="1"/>
                    <a:pt x="22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6"/>
            <p:cNvSpPr/>
            <p:nvPr/>
          </p:nvSpPr>
          <p:spPr>
            <a:xfrm>
              <a:off x="7460254" y="2316980"/>
              <a:ext cx="13070" cy="41913"/>
            </a:xfrm>
            <a:custGeom>
              <a:rect b="b" l="l" r="r" t="t"/>
              <a:pathLst>
                <a:path extrusionOk="0" h="1395" w="435">
                  <a:moveTo>
                    <a:pt x="218" y="0"/>
                  </a:moveTo>
                  <a:cubicBezTo>
                    <a:pt x="96" y="0"/>
                    <a:pt x="10" y="79"/>
                    <a:pt x="7" y="217"/>
                  </a:cubicBezTo>
                  <a:cubicBezTo>
                    <a:pt x="0" y="534"/>
                    <a:pt x="2" y="852"/>
                    <a:pt x="6" y="1170"/>
                  </a:cubicBezTo>
                  <a:cubicBezTo>
                    <a:pt x="9" y="1303"/>
                    <a:pt x="100" y="1392"/>
                    <a:pt x="215" y="1395"/>
                  </a:cubicBezTo>
                  <a:cubicBezTo>
                    <a:pt x="216" y="1395"/>
                    <a:pt x="217" y="1395"/>
                    <a:pt x="218" y="1395"/>
                  </a:cubicBezTo>
                  <a:cubicBezTo>
                    <a:pt x="337" y="1395"/>
                    <a:pt x="425" y="1302"/>
                    <a:pt x="429" y="1161"/>
                  </a:cubicBezTo>
                  <a:cubicBezTo>
                    <a:pt x="433" y="1005"/>
                    <a:pt x="430" y="848"/>
                    <a:pt x="430" y="692"/>
                  </a:cubicBezTo>
                  <a:cubicBezTo>
                    <a:pt x="430" y="536"/>
                    <a:pt x="434" y="378"/>
                    <a:pt x="429" y="222"/>
                  </a:cubicBezTo>
                  <a:cubicBezTo>
                    <a:pt x="423" y="80"/>
                    <a:pt x="346" y="2"/>
                    <a:pt x="221" y="0"/>
                  </a:cubicBezTo>
                  <a:cubicBezTo>
                    <a:pt x="220" y="0"/>
                    <a:pt x="219"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6"/>
            <p:cNvSpPr/>
            <p:nvPr/>
          </p:nvSpPr>
          <p:spPr>
            <a:xfrm>
              <a:off x="7487745" y="2319564"/>
              <a:ext cx="13070" cy="36204"/>
            </a:xfrm>
            <a:custGeom>
              <a:rect b="b" l="l" r="r" t="t"/>
              <a:pathLst>
                <a:path extrusionOk="0" h="1205" w="435">
                  <a:moveTo>
                    <a:pt x="215" y="0"/>
                  </a:moveTo>
                  <a:cubicBezTo>
                    <a:pt x="92" y="2"/>
                    <a:pt x="9" y="80"/>
                    <a:pt x="6" y="221"/>
                  </a:cubicBezTo>
                  <a:cubicBezTo>
                    <a:pt x="0" y="477"/>
                    <a:pt x="0" y="732"/>
                    <a:pt x="6" y="988"/>
                  </a:cubicBezTo>
                  <a:cubicBezTo>
                    <a:pt x="10" y="1126"/>
                    <a:pt x="94" y="1205"/>
                    <a:pt x="216" y="1205"/>
                  </a:cubicBezTo>
                  <a:cubicBezTo>
                    <a:pt x="217" y="1205"/>
                    <a:pt x="218" y="1205"/>
                    <a:pt x="219" y="1205"/>
                  </a:cubicBezTo>
                  <a:cubicBezTo>
                    <a:pt x="342" y="1203"/>
                    <a:pt x="422" y="1125"/>
                    <a:pt x="429" y="984"/>
                  </a:cubicBezTo>
                  <a:cubicBezTo>
                    <a:pt x="435" y="862"/>
                    <a:pt x="430" y="738"/>
                    <a:pt x="430" y="614"/>
                  </a:cubicBezTo>
                  <a:lnTo>
                    <a:pt x="430" y="245"/>
                  </a:lnTo>
                  <a:cubicBezTo>
                    <a:pt x="430" y="236"/>
                    <a:pt x="430" y="226"/>
                    <a:pt x="429" y="217"/>
                  </a:cubicBezTo>
                  <a:cubicBezTo>
                    <a:pt x="416" y="77"/>
                    <a:pt x="339"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66"/>
          <p:cNvGrpSpPr/>
          <p:nvPr/>
        </p:nvGrpSpPr>
        <p:grpSpPr>
          <a:xfrm>
            <a:off x="6399605" y="2017521"/>
            <a:ext cx="408161" cy="438296"/>
            <a:chOff x="6399605" y="2017521"/>
            <a:chExt cx="408161" cy="438296"/>
          </a:xfrm>
        </p:grpSpPr>
        <p:sp>
          <p:nvSpPr>
            <p:cNvPr id="1705" name="Google Shape;1705;p66"/>
            <p:cNvSpPr/>
            <p:nvPr/>
          </p:nvSpPr>
          <p:spPr>
            <a:xfrm>
              <a:off x="6427157" y="2017521"/>
              <a:ext cx="380610" cy="332778"/>
            </a:xfrm>
            <a:custGeom>
              <a:rect b="b" l="l" r="r" t="t"/>
              <a:pathLst>
                <a:path extrusionOk="0" h="11076" w="12668">
                  <a:moveTo>
                    <a:pt x="5287" y="580"/>
                  </a:moveTo>
                  <a:cubicBezTo>
                    <a:pt x="5342" y="980"/>
                    <a:pt x="5396" y="1355"/>
                    <a:pt x="5443" y="1729"/>
                  </a:cubicBezTo>
                  <a:cubicBezTo>
                    <a:pt x="5461" y="1866"/>
                    <a:pt x="5401" y="1974"/>
                    <a:pt x="5280" y="2036"/>
                  </a:cubicBezTo>
                  <a:cubicBezTo>
                    <a:pt x="4990" y="2186"/>
                    <a:pt x="4698" y="2329"/>
                    <a:pt x="4366" y="2495"/>
                  </a:cubicBezTo>
                  <a:cubicBezTo>
                    <a:pt x="4471" y="2282"/>
                    <a:pt x="4545" y="2092"/>
                    <a:pt x="4653" y="1926"/>
                  </a:cubicBezTo>
                  <a:cubicBezTo>
                    <a:pt x="4807" y="1690"/>
                    <a:pt x="4800" y="1486"/>
                    <a:pt x="4611" y="1275"/>
                  </a:cubicBezTo>
                  <a:cubicBezTo>
                    <a:pt x="4521" y="1174"/>
                    <a:pt x="4456" y="1050"/>
                    <a:pt x="4365" y="914"/>
                  </a:cubicBezTo>
                  <a:cubicBezTo>
                    <a:pt x="4677" y="800"/>
                    <a:pt x="4972" y="693"/>
                    <a:pt x="5287" y="580"/>
                  </a:cubicBezTo>
                  <a:close/>
                  <a:moveTo>
                    <a:pt x="6235" y="0"/>
                  </a:moveTo>
                  <a:cubicBezTo>
                    <a:pt x="6199" y="7"/>
                    <a:pt x="6162" y="17"/>
                    <a:pt x="6126" y="24"/>
                  </a:cubicBezTo>
                  <a:cubicBezTo>
                    <a:pt x="5812" y="75"/>
                    <a:pt x="5493" y="104"/>
                    <a:pt x="5187" y="182"/>
                  </a:cubicBezTo>
                  <a:cubicBezTo>
                    <a:pt x="1813" y="1039"/>
                    <a:pt x="0" y="4733"/>
                    <a:pt x="1372" y="7941"/>
                  </a:cubicBezTo>
                  <a:cubicBezTo>
                    <a:pt x="1446" y="8113"/>
                    <a:pt x="1524" y="8194"/>
                    <a:pt x="1619" y="8194"/>
                  </a:cubicBezTo>
                  <a:cubicBezTo>
                    <a:pt x="1647" y="8194"/>
                    <a:pt x="1678" y="8187"/>
                    <a:pt x="1709" y="8172"/>
                  </a:cubicBezTo>
                  <a:cubicBezTo>
                    <a:pt x="1843" y="8115"/>
                    <a:pt x="1861" y="7994"/>
                    <a:pt x="1767" y="7779"/>
                  </a:cubicBezTo>
                  <a:cubicBezTo>
                    <a:pt x="1508" y="7180"/>
                    <a:pt x="1362" y="6553"/>
                    <a:pt x="1344" y="5902"/>
                  </a:cubicBezTo>
                  <a:cubicBezTo>
                    <a:pt x="1300" y="4316"/>
                    <a:pt x="1856" y="2970"/>
                    <a:pt x="2994" y="1866"/>
                  </a:cubicBezTo>
                  <a:cubicBezTo>
                    <a:pt x="3291" y="1579"/>
                    <a:pt x="3621" y="1334"/>
                    <a:pt x="3991" y="1128"/>
                  </a:cubicBezTo>
                  <a:cubicBezTo>
                    <a:pt x="4086" y="1270"/>
                    <a:pt x="4183" y="1399"/>
                    <a:pt x="4263" y="1538"/>
                  </a:cubicBezTo>
                  <a:cubicBezTo>
                    <a:pt x="4290" y="1584"/>
                    <a:pt x="4294" y="1665"/>
                    <a:pt x="4273" y="1712"/>
                  </a:cubicBezTo>
                  <a:cubicBezTo>
                    <a:pt x="4166" y="1944"/>
                    <a:pt x="4044" y="2171"/>
                    <a:pt x="3935" y="2401"/>
                  </a:cubicBezTo>
                  <a:cubicBezTo>
                    <a:pt x="3857" y="2563"/>
                    <a:pt x="3888" y="2731"/>
                    <a:pt x="4003" y="2850"/>
                  </a:cubicBezTo>
                  <a:cubicBezTo>
                    <a:pt x="4079" y="2927"/>
                    <a:pt x="4176" y="2969"/>
                    <a:pt x="4279" y="2969"/>
                  </a:cubicBezTo>
                  <a:cubicBezTo>
                    <a:pt x="4339" y="2969"/>
                    <a:pt x="4401" y="2955"/>
                    <a:pt x="4462" y="2925"/>
                  </a:cubicBezTo>
                  <a:cubicBezTo>
                    <a:pt x="4803" y="2758"/>
                    <a:pt x="5145" y="2594"/>
                    <a:pt x="5479" y="2414"/>
                  </a:cubicBezTo>
                  <a:cubicBezTo>
                    <a:pt x="5753" y="2266"/>
                    <a:pt x="5888" y="2024"/>
                    <a:pt x="5871" y="1711"/>
                  </a:cubicBezTo>
                  <a:cubicBezTo>
                    <a:pt x="5863" y="1577"/>
                    <a:pt x="5839" y="1447"/>
                    <a:pt x="5821" y="1315"/>
                  </a:cubicBezTo>
                  <a:cubicBezTo>
                    <a:pt x="5784" y="1049"/>
                    <a:pt x="5748" y="783"/>
                    <a:pt x="5708" y="506"/>
                  </a:cubicBezTo>
                  <a:cubicBezTo>
                    <a:pt x="6007" y="454"/>
                    <a:pt x="6302" y="428"/>
                    <a:pt x="6599" y="428"/>
                  </a:cubicBezTo>
                  <a:cubicBezTo>
                    <a:pt x="6895" y="428"/>
                    <a:pt x="7194" y="454"/>
                    <a:pt x="7503" y="508"/>
                  </a:cubicBezTo>
                  <a:cubicBezTo>
                    <a:pt x="7375" y="585"/>
                    <a:pt x="7287" y="644"/>
                    <a:pt x="7193" y="695"/>
                  </a:cubicBezTo>
                  <a:cubicBezTo>
                    <a:pt x="6806" y="900"/>
                    <a:pt x="6618" y="1219"/>
                    <a:pt x="6639" y="1658"/>
                  </a:cubicBezTo>
                  <a:cubicBezTo>
                    <a:pt x="6649" y="1863"/>
                    <a:pt x="6562" y="2012"/>
                    <a:pt x="6397" y="2127"/>
                  </a:cubicBezTo>
                  <a:cubicBezTo>
                    <a:pt x="6063" y="2362"/>
                    <a:pt x="5731" y="2599"/>
                    <a:pt x="5401" y="2838"/>
                  </a:cubicBezTo>
                  <a:cubicBezTo>
                    <a:pt x="5138" y="3031"/>
                    <a:pt x="5045" y="3291"/>
                    <a:pt x="5125" y="3602"/>
                  </a:cubicBezTo>
                  <a:cubicBezTo>
                    <a:pt x="5155" y="3717"/>
                    <a:pt x="5239" y="3789"/>
                    <a:pt x="5336" y="3789"/>
                  </a:cubicBezTo>
                  <a:cubicBezTo>
                    <a:pt x="5352" y="3789"/>
                    <a:pt x="5369" y="3787"/>
                    <a:pt x="5385" y="3783"/>
                  </a:cubicBezTo>
                  <a:cubicBezTo>
                    <a:pt x="5506" y="3755"/>
                    <a:pt x="5578" y="3644"/>
                    <a:pt x="5541" y="3506"/>
                  </a:cubicBezTo>
                  <a:cubicBezTo>
                    <a:pt x="5498" y="3346"/>
                    <a:pt x="5559" y="3246"/>
                    <a:pt x="5686" y="3157"/>
                  </a:cubicBezTo>
                  <a:cubicBezTo>
                    <a:pt x="5989" y="2947"/>
                    <a:pt x="6283" y="2720"/>
                    <a:pt x="6591" y="2515"/>
                  </a:cubicBezTo>
                  <a:cubicBezTo>
                    <a:pt x="6924" y="2292"/>
                    <a:pt x="7090" y="1994"/>
                    <a:pt x="7068" y="1592"/>
                  </a:cubicBezTo>
                  <a:cubicBezTo>
                    <a:pt x="7055" y="1371"/>
                    <a:pt x="7155" y="1211"/>
                    <a:pt x="7347" y="1101"/>
                  </a:cubicBezTo>
                  <a:cubicBezTo>
                    <a:pt x="7557" y="982"/>
                    <a:pt x="7766" y="861"/>
                    <a:pt x="7969" y="727"/>
                  </a:cubicBezTo>
                  <a:cubicBezTo>
                    <a:pt x="8028" y="688"/>
                    <a:pt x="8082" y="671"/>
                    <a:pt x="8139" y="671"/>
                  </a:cubicBezTo>
                  <a:cubicBezTo>
                    <a:pt x="8181" y="671"/>
                    <a:pt x="8224" y="680"/>
                    <a:pt x="8272" y="696"/>
                  </a:cubicBezTo>
                  <a:cubicBezTo>
                    <a:pt x="11075" y="1628"/>
                    <a:pt x="12572" y="4719"/>
                    <a:pt x="11557" y="7489"/>
                  </a:cubicBezTo>
                  <a:cubicBezTo>
                    <a:pt x="11494" y="7664"/>
                    <a:pt x="11415" y="7834"/>
                    <a:pt x="11334" y="8025"/>
                  </a:cubicBezTo>
                  <a:cubicBezTo>
                    <a:pt x="11267" y="7929"/>
                    <a:pt x="11222" y="7855"/>
                    <a:pt x="11168" y="7790"/>
                  </a:cubicBezTo>
                  <a:cubicBezTo>
                    <a:pt x="11002" y="7598"/>
                    <a:pt x="10958" y="7384"/>
                    <a:pt x="11033" y="7141"/>
                  </a:cubicBezTo>
                  <a:cubicBezTo>
                    <a:pt x="11062" y="7047"/>
                    <a:pt x="11071" y="6945"/>
                    <a:pt x="11095" y="6848"/>
                  </a:cubicBezTo>
                  <a:cubicBezTo>
                    <a:pt x="11197" y="6425"/>
                    <a:pt x="11029" y="6098"/>
                    <a:pt x="10728" y="5820"/>
                  </a:cubicBezTo>
                  <a:cubicBezTo>
                    <a:pt x="10684" y="5778"/>
                    <a:pt x="10636" y="5758"/>
                    <a:pt x="10588" y="5758"/>
                  </a:cubicBezTo>
                  <a:cubicBezTo>
                    <a:pt x="10539" y="5758"/>
                    <a:pt x="10491" y="5779"/>
                    <a:pt x="10445" y="5821"/>
                  </a:cubicBezTo>
                  <a:cubicBezTo>
                    <a:pt x="10357" y="5902"/>
                    <a:pt x="10348" y="6004"/>
                    <a:pt x="10420" y="6102"/>
                  </a:cubicBezTo>
                  <a:cubicBezTo>
                    <a:pt x="10461" y="6160"/>
                    <a:pt x="10511" y="6212"/>
                    <a:pt x="10559" y="6264"/>
                  </a:cubicBezTo>
                  <a:cubicBezTo>
                    <a:pt x="10674" y="6393"/>
                    <a:pt x="10721" y="6539"/>
                    <a:pt x="10684" y="6711"/>
                  </a:cubicBezTo>
                  <a:cubicBezTo>
                    <a:pt x="10657" y="6841"/>
                    <a:pt x="10638" y="6973"/>
                    <a:pt x="10605" y="7101"/>
                  </a:cubicBezTo>
                  <a:cubicBezTo>
                    <a:pt x="10523" y="7427"/>
                    <a:pt x="10580" y="7720"/>
                    <a:pt x="10785" y="7988"/>
                  </a:cubicBezTo>
                  <a:cubicBezTo>
                    <a:pt x="10874" y="8105"/>
                    <a:pt x="10950" y="8231"/>
                    <a:pt x="11040" y="8348"/>
                  </a:cubicBezTo>
                  <a:cubicBezTo>
                    <a:pt x="11092" y="8416"/>
                    <a:pt x="11088" y="8466"/>
                    <a:pt x="11043" y="8536"/>
                  </a:cubicBezTo>
                  <a:cubicBezTo>
                    <a:pt x="10683" y="9087"/>
                    <a:pt x="10243" y="9561"/>
                    <a:pt x="9713" y="9949"/>
                  </a:cubicBezTo>
                  <a:cubicBezTo>
                    <a:pt x="9308" y="10246"/>
                    <a:pt x="8868" y="10476"/>
                    <a:pt x="8400" y="10652"/>
                  </a:cubicBezTo>
                  <a:cubicBezTo>
                    <a:pt x="8213" y="10722"/>
                    <a:pt x="8164" y="10915"/>
                    <a:pt x="8299" y="11027"/>
                  </a:cubicBezTo>
                  <a:cubicBezTo>
                    <a:pt x="8341" y="11062"/>
                    <a:pt x="8383" y="11075"/>
                    <a:pt x="8426" y="11075"/>
                  </a:cubicBezTo>
                  <a:cubicBezTo>
                    <a:pt x="8476" y="11075"/>
                    <a:pt x="8527" y="11058"/>
                    <a:pt x="8579" y="11038"/>
                  </a:cubicBezTo>
                  <a:cubicBezTo>
                    <a:pt x="11142" y="10087"/>
                    <a:pt x="12667" y="7460"/>
                    <a:pt x="12222" y="4761"/>
                  </a:cubicBezTo>
                  <a:cubicBezTo>
                    <a:pt x="11837" y="2426"/>
                    <a:pt x="10031" y="565"/>
                    <a:pt x="7704" y="109"/>
                  </a:cubicBezTo>
                  <a:cubicBezTo>
                    <a:pt x="7472" y="64"/>
                    <a:pt x="7238" y="36"/>
                    <a:pt x="7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6"/>
            <p:cNvSpPr/>
            <p:nvPr/>
          </p:nvSpPr>
          <p:spPr>
            <a:xfrm>
              <a:off x="6399605" y="2250791"/>
              <a:ext cx="261121" cy="147521"/>
            </a:xfrm>
            <a:custGeom>
              <a:rect b="b" l="l" r="r" t="t"/>
              <a:pathLst>
                <a:path extrusionOk="0" h="4910" w="8691">
                  <a:moveTo>
                    <a:pt x="556" y="0"/>
                  </a:moveTo>
                  <a:cubicBezTo>
                    <a:pt x="459" y="0"/>
                    <a:pt x="361" y="1"/>
                    <a:pt x="264" y="2"/>
                  </a:cubicBezTo>
                  <a:cubicBezTo>
                    <a:pt x="95" y="5"/>
                    <a:pt x="1" y="85"/>
                    <a:pt x="2" y="217"/>
                  </a:cubicBezTo>
                  <a:cubicBezTo>
                    <a:pt x="4" y="349"/>
                    <a:pt x="99" y="427"/>
                    <a:pt x="269" y="428"/>
                  </a:cubicBezTo>
                  <a:cubicBezTo>
                    <a:pt x="337" y="429"/>
                    <a:pt x="405" y="429"/>
                    <a:pt x="473" y="429"/>
                  </a:cubicBezTo>
                  <a:cubicBezTo>
                    <a:pt x="507" y="429"/>
                    <a:pt x="541" y="429"/>
                    <a:pt x="575" y="429"/>
                  </a:cubicBezTo>
                  <a:cubicBezTo>
                    <a:pt x="677" y="429"/>
                    <a:pt x="779" y="430"/>
                    <a:pt x="881" y="432"/>
                  </a:cubicBezTo>
                  <a:cubicBezTo>
                    <a:pt x="1093" y="439"/>
                    <a:pt x="1238" y="549"/>
                    <a:pt x="1314" y="746"/>
                  </a:cubicBezTo>
                  <a:cubicBezTo>
                    <a:pt x="1364" y="878"/>
                    <a:pt x="1409" y="1013"/>
                    <a:pt x="1456" y="1148"/>
                  </a:cubicBezTo>
                  <a:cubicBezTo>
                    <a:pt x="1806" y="2144"/>
                    <a:pt x="2153" y="3142"/>
                    <a:pt x="2506" y="4139"/>
                  </a:cubicBezTo>
                  <a:cubicBezTo>
                    <a:pt x="2677" y="4623"/>
                    <a:pt x="3096" y="4909"/>
                    <a:pt x="3588" y="4909"/>
                  </a:cubicBezTo>
                  <a:cubicBezTo>
                    <a:pt x="3644" y="4909"/>
                    <a:pt x="3701" y="4906"/>
                    <a:pt x="3759" y="4898"/>
                  </a:cubicBezTo>
                  <a:cubicBezTo>
                    <a:pt x="4323" y="4822"/>
                    <a:pt x="4888" y="4757"/>
                    <a:pt x="5453" y="4687"/>
                  </a:cubicBezTo>
                  <a:cubicBezTo>
                    <a:pt x="6253" y="4587"/>
                    <a:pt x="7054" y="4493"/>
                    <a:pt x="7852" y="4382"/>
                  </a:cubicBezTo>
                  <a:cubicBezTo>
                    <a:pt x="8347" y="4313"/>
                    <a:pt x="8641" y="3962"/>
                    <a:pt x="8651" y="3464"/>
                  </a:cubicBezTo>
                  <a:cubicBezTo>
                    <a:pt x="8656" y="3231"/>
                    <a:pt x="8652" y="2999"/>
                    <a:pt x="8652" y="2766"/>
                  </a:cubicBezTo>
                  <a:cubicBezTo>
                    <a:pt x="8652" y="2581"/>
                    <a:pt x="8642" y="2395"/>
                    <a:pt x="8654" y="2212"/>
                  </a:cubicBezTo>
                  <a:cubicBezTo>
                    <a:pt x="8690" y="1680"/>
                    <a:pt x="8449" y="1326"/>
                    <a:pt x="7811" y="1326"/>
                  </a:cubicBezTo>
                  <a:cubicBezTo>
                    <a:pt x="7810" y="1326"/>
                    <a:pt x="7809" y="1326"/>
                    <a:pt x="7807" y="1326"/>
                  </a:cubicBezTo>
                  <a:cubicBezTo>
                    <a:pt x="7793" y="1326"/>
                    <a:pt x="7779" y="1326"/>
                    <a:pt x="7765" y="1325"/>
                  </a:cubicBezTo>
                  <a:cubicBezTo>
                    <a:pt x="6862" y="1262"/>
                    <a:pt x="5956" y="1198"/>
                    <a:pt x="5053" y="1137"/>
                  </a:cubicBezTo>
                  <a:cubicBezTo>
                    <a:pt x="4295" y="1085"/>
                    <a:pt x="3537" y="1033"/>
                    <a:pt x="2780" y="983"/>
                  </a:cubicBezTo>
                  <a:cubicBezTo>
                    <a:pt x="2771" y="983"/>
                    <a:pt x="2762" y="982"/>
                    <a:pt x="2753" y="982"/>
                  </a:cubicBezTo>
                  <a:cubicBezTo>
                    <a:pt x="2611" y="982"/>
                    <a:pt x="2525" y="1058"/>
                    <a:pt x="2515" y="1177"/>
                  </a:cubicBezTo>
                  <a:cubicBezTo>
                    <a:pt x="2506" y="1300"/>
                    <a:pt x="2601" y="1398"/>
                    <a:pt x="2750" y="1408"/>
                  </a:cubicBezTo>
                  <a:cubicBezTo>
                    <a:pt x="3750" y="1477"/>
                    <a:pt x="4748" y="1544"/>
                    <a:pt x="5747" y="1612"/>
                  </a:cubicBezTo>
                  <a:cubicBezTo>
                    <a:pt x="6472" y="1661"/>
                    <a:pt x="7196" y="1710"/>
                    <a:pt x="7920" y="1763"/>
                  </a:cubicBezTo>
                  <a:cubicBezTo>
                    <a:pt x="8160" y="1782"/>
                    <a:pt x="8224" y="1856"/>
                    <a:pt x="8225" y="2099"/>
                  </a:cubicBezTo>
                  <a:cubicBezTo>
                    <a:pt x="8225" y="2541"/>
                    <a:pt x="8226" y="2982"/>
                    <a:pt x="8225" y="3425"/>
                  </a:cubicBezTo>
                  <a:cubicBezTo>
                    <a:pt x="8222" y="3758"/>
                    <a:pt x="8065" y="3931"/>
                    <a:pt x="7734" y="3972"/>
                  </a:cubicBezTo>
                  <a:cubicBezTo>
                    <a:pt x="6410" y="4136"/>
                    <a:pt x="5088" y="4301"/>
                    <a:pt x="3765" y="4465"/>
                  </a:cubicBezTo>
                  <a:cubicBezTo>
                    <a:pt x="3703" y="4473"/>
                    <a:pt x="3644" y="4477"/>
                    <a:pt x="3589" y="4477"/>
                  </a:cubicBezTo>
                  <a:cubicBezTo>
                    <a:pt x="3226" y="4477"/>
                    <a:pt x="3015" y="4304"/>
                    <a:pt x="2877" y="3911"/>
                  </a:cubicBezTo>
                  <a:cubicBezTo>
                    <a:pt x="2497" y="2823"/>
                    <a:pt x="2118" y="1737"/>
                    <a:pt x="1735" y="650"/>
                  </a:cubicBezTo>
                  <a:cubicBezTo>
                    <a:pt x="1589" y="231"/>
                    <a:pt x="1288" y="12"/>
                    <a:pt x="847" y="2"/>
                  </a:cubicBezTo>
                  <a:cubicBezTo>
                    <a:pt x="750" y="1"/>
                    <a:pt x="653"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6"/>
            <p:cNvSpPr/>
            <p:nvPr/>
          </p:nvSpPr>
          <p:spPr>
            <a:xfrm>
              <a:off x="6524202" y="2139864"/>
              <a:ext cx="209263" cy="103836"/>
            </a:xfrm>
            <a:custGeom>
              <a:rect b="b" l="l" r="r" t="t"/>
              <a:pathLst>
                <a:path extrusionOk="0" h="3456" w="6965">
                  <a:moveTo>
                    <a:pt x="5699" y="0"/>
                  </a:moveTo>
                  <a:cubicBezTo>
                    <a:pt x="5649" y="0"/>
                    <a:pt x="5598" y="6"/>
                    <a:pt x="5545" y="19"/>
                  </a:cubicBezTo>
                  <a:cubicBezTo>
                    <a:pt x="5153" y="109"/>
                    <a:pt x="4963" y="518"/>
                    <a:pt x="5146" y="892"/>
                  </a:cubicBezTo>
                  <a:cubicBezTo>
                    <a:pt x="5361" y="1334"/>
                    <a:pt x="5586" y="1774"/>
                    <a:pt x="5810" y="2213"/>
                  </a:cubicBezTo>
                  <a:cubicBezTo>
                    <a:pt x="5866" y="2324"/>
                    <a:pt x="5887" y="2432"/>
                    <a:pt x="5797" y="2529"/>
                  </a:cubicBezTo>
                  <a:cubicBezTo>
                    <a:pt x="5714" y="2619"/>
                    <a:pt x="5621" y="2698"/>
                    <a:pt x="5545" y="2769"/>
                  </a:cubicBezTo>
                  <a:cubicBezTo>
                    <a:pt x="5474" y="2567"/>
                    <a:pt x="5437" y="2352"/>
                    <a:pt x="5326" y="2185"/>
                  </a:cubicBezTo>
                  <a:cubicBezTo>
                    <a:pt x="5096" y="1836"/>
                    <a:pt x="4829" y="1514"/>
                    <a:pt x="4573" y="1184"/>
                  </a:cubicBezTo>
                  <a:cubicBezTo>
                    <a:pt x="4492" y="1080"/>
                    <a:pt x="4385" y="1015"/>
                    <a:pt x="4262" y="1015"/>
                  </a:cubicBezTo>
                  <a:cubicBezTo>
                    <a:pt x="4241" y="1015"/>
                    <a:pt x="4220" y="1017"/>
                    <a:pt x="4199" y="1021"/>
                  </a:cubicBezTo>
                  <a:cubicBezTo>
                    <a:pt x="3808" y="1090"/>
                    <a:pt x="3462" y="1230"/>
                    <a:pt x="3278" y="1627"/>
                  </a:cubicBezTo>
                  <a:cubicBezTo>
                    <a:pt x="3105" y="1996"/>
                    <a:pt x="2913" y="2356"/>
                    <a:pt x="2733" y="2722"/>
                  </a:cubicBezTo>
                  <a:cubicBezTo>
                    <a:pt x="2632" y="2928"/>
                    <a:pt x="2476" y="3028"/>
                    <a:pt x="2245" y="3028"/>
                  </a:cubicBezTo>
                  <a:cubicBezTo>
                    <a:pt x="2242" y="3028"/>
                    <a:pt x="2238" y="3028"/>
                    <a:pt x="2235" y="3028"/>
                  </a:cubicBezTo>
                  <a:cubicBezTo>
                    <a:pt x="2007" y="3026"/>
                    <a:pt x="1779" y="3025"/>
                    <a:pt x="1550" y="3025"/>
                  </a:cubicBezTo>
                  <a:cubicBezTo>
                    <a:pt x="1336" y="3025"/>
                    <a:pt x="1122" y="3025"/>
                    <a:pt x="907" y="3025"/>
                  </a:cubicBezTo>
                  <a:cubicBezTo>
                    <a:pt x="823" y="3025"/>
                    <a:pt x="738" y="3025"/>
                    <a:pt x="654" y="3025"/>
                  </a:cubicBezTo>
                  <a:cubicBezTo>
                    <a:pt x="613" y="3025"/>
                    <a:pt x="574" y="3020"/>
                    <a:pt x="519" y="3015"/>
                  </a:cubicBezTo>
                  <a:cubicBezTo>
                    <a:pt x="742" y="2460"/>
                    <a:pt x="958" y="1920"/>
                    <a:pt x="1177" y="1381"/>
                  </a:cubicBezTo>
                  <a:cubicBezTo>
                    <a:pt x="1221" y="1271"/>
                    <a:pt x="1305" y="1228"/>
                    <a:pt x="1408" y="1228"/>
                  </a:cubicBezTo>
                  <a:cubicBezTo>
                    <a:pt x="1432" y="1228"/>
                    <a:pt x="1456" y="1230"/>
                    <a:pt x="1482" y="1234"/>
                  </a:cubicBezTo>
                  <a:cubicBezTo>
                    <a:pt x="1702" y="1272"/>
                    <a:pt x="1920" y="1320"/>
                    <a:pt x="2142" y="1340"/>
                  </a:cubicBezTo>
                  <a:cubicBezTo>
                    <a:pt x="2159" y="1341"/>
                    <a:pt x="2176" y="1342"/>
                    <a:pt x="2192" y="1342"/>
                  </a:cubicBezTo>
                  <a:cubicBezTo>
                    <a:pt x="2481" y="1342"/>
                    <a:pt x="2671" y="1100"/>
                    <a:pt x="2613" y="804"/>
                  </a:cubicBezTo>
                  <a:cubicBezTo>
                    <a:pt x="2585" y="660"/>
                    <a:pt x="2553" y="516"/>
                    <a:pt x="2521" y="373"/>
                  </a:cubicBezTo>
                  <a:cubicBezTo>
                    <a:pt x="2490" y="238"/>
                    <a:pt x="2413" y="164"/>
                    <a:pt x="2309" y="164"/>
                  </a:cubicBezTo>
                  <a:cubicBezTo>
                    <a:pt x="2290" y="164"/>
                    <a:pt x="2270" y="167"/>
                    <a:pt x="2249" y="172"/>
                  </a:cubicBezTo>
                  <a:cubicBezTo>
                    <a:pt x="2127" y="200"/>
                    <a:pt x="2069" y="312"/>
                    <a:pt x="2102" y="466"/>
                  </a:cubicBezTo>
                  <a:cubicBezTo>
                    <a:pt x="2133" y="609"/>
                    <a:pt x="2166" y="752"/>
                    <a:pt x="2204" y="921"/>
                  </a:cubicBezTo>
                  <a:cubicBezTo>
                    <a:pt x="1975" y="884"/>
                    <a:pt x="1770" y="854"/>
                    <a:pt x="1565" y="818"/>
                  </a:cubicBezTo>
                  <a:cubicBezTo>
                    <a:pt x="1509" y="809"/>
                    <a:pt x="1455" y="804"/>
                    <a:pt x="1403" y="804"/>
                  </a:cubicBezTo>
                  <a:cubicBezTo>
                    <a:pt x="1107" y="804"/>
                    <a:pt x="881" y="961"/>
                    <a:pt x="759" y="1264"/>
                  </a:cubicBezTo>
                  <a:cubicBezTo>
                    <a:pt x="554" y="1774"/>
                    <a:pt x="350" y="2286"/>
                    <a:pt x="148" y="2797"/>
                  </a:cubicBezTo>
                  <a:cubicBezTo>
                    <a:pt x="0" y="3171"/>
                    <a:pt x="194" y="3454"/>
                    <a:pt x="599" y="3454"/>
                  </a:cubicBezTo>
                  <a:cubicBezTo>
                    <a:pt x="911" y="3454"/>
                    <a:pt x="1223" y="3453"/>
                    <a:pt x="1535" y="3453"/>
                  </a:cubicBezTo>
                  <a:cubicBezTo>
                    <a:pt x="1769" y="3453"/>
                    <a:pt x="2003" y="3453"/>
                    <a:pt x="2237" y="3455"/>
                  </a:cubicBezTo>
                  <a:cubicBezTo>
                    <a:pt x="2240" y="3455"/>
                    <a:pt x="2243" y="3455"/>
                    <a:pt x="2246" y="3455"/>
                  </a:cubicBezTo>
                  <a:cubicBezTo>
                    <a:pt x="2650" y="3455"/>
                    <a:pt x="2935" y="3274"/>
                    <a:pt x="3115" y="2914"/>
                  </a:cubicBezTo>
                  <a:cubicBezTo>
                    <a:pt x="3282" y="2580"/>
                    <a:pt x="3461" y="2249"/>
                    <a:pt x="3613" y="1906"/>
                  </a:cubicBezTo>
                  <a:cubicBezTo>
                    <a:pt x="3721" y="1662"/>
                    <a:pt x="3892" y="1518"/>
                    <a:pt x="4148" y="1472"/>
                  </a:cubicBezTo>
                  <a:cubicBezTo>
                    <a:pt x="4155" y="1471"/>
                    <a:pt x="4162" y="1470"/>
                    <a:pt x="4170" y="1470"/>
                  </a:cubicBezTo>
                  <a:cubicBezTo>
                    <a:pt x="4211" y="1470"/>
                    <a:pt x="4263" y="1488"/>
                    <a:pt x="4286" y="1516"/>
                  </a:cubicBezTo>
                  <a:cubicBezTo>
                    <a:pt x="4400" y="1649"/>
                    <a:pt x="4501" y="1794"/>
                    <a:pt x="4611" y="1932"/>
                  </a:cubicBezTo>
                  <a:cubicBezTo>
                    <a:pt x="4850" y="2237"/>
                    <a:pt x="5087" y="2532"/>
                    <a:pt x="5121" y="2953"/>
                  </a:cubicBezTo>
                  <a:cubicBezTo>
                    <a:pt x="5136" y="3146"/>
                    <a:pt x="5301" y="3259"/>
                    <a:pt x="5478" y="3259"/>
                  </a:cubicBezTo>
                  <a:cubicBezTo>
                    <a:pt x="5568" y="3259"/>
                    <a:pt x="5662" y="3230"/>
                    <a:pt x="5741" y="3167"/>
                  </a:cubicBezTo>
                  <a:cubicBezTo>
                    <a:pt x="5849" y="3081"/>
                    <a:pt x="5946" y="2983"/>
                    <a:pt x="6046" y="2889"/>
                  </a:cubicBezTo>
                  <a:cubicBezTo>
                    <a:pt x="6302" y="2647"/>
                    <a:pt x="6355" y="2352"/>
                    <a:pt x="6198" y="2036"/>
                  </a:cubicBezTo>
                  <a:cubicBezTo>
                    <a:pt x="6012" y="1662"/>
                    <a:pt x="5822" y="1289"/>
                    <a:pt x="5635" y="917"/>
                  </a:cubicBezTo>
                  <a:cubicBezTo>
                    <a:pt x="5596" y="841"/>
                    <a:pt x="5554" y="766"/>
                    <a:pt x="5523" y="688"/>
                  </a:cubicBezTo>
                  <a:cubicBezTo>
                    <a:pt x="5488" y="599"/>
                    <a:pt x="5499" y="516"/>
                    <a:pt x="5583" y="460"/>
                  </a:cubicBezTo>
                  <a:cubicBezTo>
                    <a:pt x="5617" y="438"/>
                    <a:pt x="5650" y="428"/>
                    <a:pt x="5681" y="428"/>
                  </a:cubicBezTo>
                  <a:cubicBezTo>
                    <a:pt x="5729" y="428"/>
                    <a:pt x="5774" y="451"/>
                    <a:pt x="5815" y="492"/>
                  </a:cubicBezTo>
                  <a:cubicBezTo>
                    <a:pt x="5845" y="522"/>
                    <a:pt x="5873" y="556"/>
                    <a:pt x="5901" y="587"/>
                  </a:cubicBezTo>
                  <a:cubicBezTo>
                    <a:pt x="6119" y="832"/>
                    <a:pt x="6335" y="1078"/>
                    <a:pt x="6556" y="1320"/>
                  </a:cubicBezTo>
                  <a:cubicBezTo>
                    <a:pt x="6607" y="1378"/>
                    <a:pt x="6669" y="1405"/>
                    <a:pt x="6730" y="1405"/>
                  </a:cubicBezTo>
                  <a:cubicBezTo>
                    <a:pt x="6780" y="1405"/>
                    <a:pt x="6829" y="1386"/>
                    <a:pt x="6869" y="1348"/>
                  </a:cubicBezTo>
                  <a:cubicBezTo>
                    <a:pt x="6958" y="1265"/>
                    <a:pt x="6965" y="1145"/>
                    <a:pt x="6875" y="1042"/>
                  </a:cubicBezTo>
                  <a:cubicBezTo>
                    <a:pt x="6622" y="752"/>
                    <a:pt x="6368" y="463"/>
                    <a:pt x="6106" y="182"/>
                  </a:cubicBezTo>
                  <a:cubicBezTo>
                    <a:pt x="5993" y="60"/>
                    <a:pt x="5853" y="0"/>
                    <a:pt x="5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6"/>
            <p:cNvSpPr/>
            <p:nvPr/>
          </p:nvSpPr>
          <p:spPr>
            <a:xfrm>
              <a:off x="6612384" y="2408707"/>
              <a:ext cx="47141" cy="47111"/>
            </a:xfrm>
            <a:custGeom>
              <a:rect b="b" l="l" r="r" t="t"/>
              <a:pathLst>
                <a:path extrusionOk="0" h="1568" w="1569">
                  <a:moveTo>
                    <a:pt x="785" y="428"/>
                  </a:moveTo>
                  <a:cubicBezTo>
                    <a:pt x="788" y="428"/>
                    <a:pt x="790" y="428"/>
                    <a:pt x="793" y="428"/>
                  </a:cubicBezTo>
                  <a:cubicBezTo>
                    <a:pt x="987" y="433"/>
                    <a:pt x="1143" y="595"/>
                    <a:pt x="1140" y="789"/>
                  </a:cubicBezTo>
                  <a:cubicBezTo>
                    <a:pt x="1136" y="982"/>
                    <a:pt x="977" y="1139"/>
                    <a:pt x="784" y="1139"/>
                  </a:cubicBezTo>
                  <a:cubicBezTo>
                    <a:pt x="783" y="1139"/>
                    <a:pt x="783" y="1139"/>
                    <a:pt x="782" y="1139"/>
                  </a:cubicBezTo>
                  <a:cubicBezTo>
                    <a:pt x="588" y="1139"/>
                    <a:pt x="430" y="980"/>
                    <a:pt x="430" y="785"/>
                  </a:cubicBezTo>
                  <a:cubicBezTo>
                    <a:pt x="429" y="586"/>
                    <a:pt x="588" y="428"/>
                    <a:pt x="785" y="428"/>
                  </a:cubicBezTo>
                  <a:close/>
                  <a:moveTo>
                    <a:pt x="783" y="0"/>
                  </a:moveTo>
                  <a:cubicBezTo>
                    <a:pt x="781" y="0"/>
                    <a:pt x="779" y="0"/>
                    <a:pt x="777" y="0"/>
                  </a:cubicBezTo>
                  <a:cubicBezTo>
                    <a:pt x="347" y="2"/>
                    <a:pt x="2" y="352"/>
                    <a:pt x="2" y="783"/>
                  </a:cubicBezTo>
                  <a:cubicBezTo>
                    <a:pt x="0" y="1216"/>
                    <a:pt x="353" y="1568"/>
                    <a:pt x="786" y="1568"/>
                  </a:cubicBezTo>
                  <a:cubicBezTo>
                    <a:pt x="788" y="1568"/>
                    <a:pt x="790" y="1568"/>
                    <a:pt x="792" y="1568"/>
                  </a:cubicBezTo>
                  <a:cubicBezTo>
                    <a:pt x="1217" y="1565"/>
                    <a:pt x="1569" y="1211"/>
                    <a:pt x="1569" y="783"/>
                  </a:cubicBezTo>
                  <a:cubicBezTo>
                    <a:pt x="1569" y="351"/>
                    <a:pt x="1217" y="0"/>
                    <a:pt x="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6"/>
            <p:cNvSpPr/>
            <p:nvPr/>
          </p:nvSpPr>
          <p:spPr>
            <a:xfrm>
              <a:off x="6454468" y="2408707"/>
              <a:ext cx="47261" cy="47111"/>
            </a:xfrm>
            <a:custGeom>
              <a:rect b="b" l="l" r="r" t="t"/>
              <a:pathLst>
                <a:path extrusionOk="0" h="1568" w="1573">
                  <a:moveTo>
                    <a:pt x="789" y="428"/>
                  </a:moveTo>
                  <a:cubicBezTo>
                    <a:pt x="791" y="428"/>
                    <a:pt x="794" y="428"/>
                    <a:pt x="796" y="428"/>
                  </a:cubicBezTo>
                  <a:cubicBezTo>
                    <a:pt x="992" y="433"/>
                    <a:pt x="1143" y="592"/>
                    <a:pt x="1141" y="789"/>
                  </a:cubicBezTo>
                  <a:cubicBezTo>
                    <a:pt x="1138" y="983"/>
                    <a:pt x="979" y="1140"/>
                    <a:pt x="786" y="1140"/>
                  </a:cubicBezTo>
                  <a:cubicBezTo>
                    <a:pt x="785" y="1140"/>
                    <a:pt x="784" y="1140"/>
                    <a:pt x="784" y="1140"/>
                  </a:cubicBezTo>
                  <a:cubicBezTo>
                    <a:pt x="592" y="1137"/>
                    <a:pt x="429" y="976"/>
                    <a:pt x="429" y="785"/>
                  </a:cubicBezTo>
                  <a:cubicBezTo>
                    <a:pt x="428" y="589"/>
                    <a:pt x="592" y="428"/>
                    <a:pt x="789" y="428"/>
                  </a:cubicBezTo>
                  <a:close/>
                  <a:moveTo>
                    <a:pt x="787" y="0"/>
                  </a:moveTo>
                  <a:cubicBezTo>
                    <a:pt x="355" y="0"/>
                    <a:pt x="2" y="352"/>
                    <a:pt x="1" y="782"/>
                  </a:cubicBezTo>
                  <a:cubicBezTo>
                    <a:pt x="1" y="1206"/>
                    <a:pt x="351" y="1562"/>
                    <a:pt x="775" y="1568"/>
                  </a:cubicBezTo>
                  <a:cubicBezTo>
                    <a:pt x="779" y="1568"/>
                    <a:pt x="782" y="1568"/>
                    <a:pt x="786" y="1568"/>
                  </a:cubicBezTo>
                  <a:cubicBezTo>
                    <a:pt x="1215" y="1568"/>
                    <a:pt x="1565" y="1221"/>
                    <a:pt x="1569" y="792"/>
                  </a:cubicBezTo>
                  <a:cubicBezTo>
                    <a:pt x="1572" y="355"/>
                    <a:pt x="1226" y="2"/>
                    <a:pt x="792" y="0"/>
                  </a:cubicBezTo>
                  <a:cubicBezTo>
                    <a:pt x="790" y="0"/>
                    <a:pt x="789"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6"/>
            <p:cNvSpPr/>
            <p:nvPr/>
          </p:nvSpPr>
          <p:spPr>
            <a:xfrm>
              <a:off x="6637291" y="2240756"/>
              <a:ext cx="45037" cy="34942"/>
            </a:xfrm>
            <a:custGeom>
              <a:rect b="b" l="l" r="r" t="t"/>
              <a:pathLst>
                <a:path extrusionOk="0" h="1163" w="1499">
                  <a:moveTo>
                    <a:pt x="1005" y="442"/>
                  </a:moveTo>
                  <a:cubicBezTo>
                    <a:pt x="946" y="530"/>
                    <a:pt x="892" y="610"/>
                    <a:pt x="830" y="702"/>
                  </a:cubicBezTo>
                  <a:cubicBezTo>
                    <a:pt x="738" y="622"/>
                    <a:pt x="654" y="547"/>
                    <a:pt x="571" y="474"/>
                  </a:cubicBezTo>
                  <a:cubicBezTo>
                    <a:pt x="575" y="463"/>
                    <a:pt x="578" y="453"/>
                    <a:pt x="582" y="442"/>
                  </a:cubicBezTo>
                  <a:close/>
                  <a:moveTo>
                    <a:pt x="1146" y="0"/>
                  </a:moveTo>
                  <a:cubicBezTo>
                    <a:pt x="880" y="0"/>
                    <a:pt x="616" y="14"/>
                    <a:pt x="352" y="30"/>
                  </a:cubicBezTo>
                  <a:cubicBezTo>
                    <a:pt x="206" y="40"/>
                    <a:pt x="104" y="125"/>
                    <a:pt x="54" y="260"/>
                  </a:cubicBezTo>
                  <a:cubicBezTo>
                    <a:pt x="0" y="398"/>
                    <a:pt x="16" y="537"/>
                    <a:pt x="126" y="643"/>
                  </a:cubicBezTo>
                  <a:cubicBezTo>
                    <a:pt x="284" y="796"/>
                    <a:pt x="452" y="945"/>
                    <a:pt x="625" y="1084"/>
                  </a:cubicBezTo>
                  <a:cubicBezTo>
                    <a:pt x="688" y="1136"/>
                    <a:pt x="769" y="1162"/>
                    <a:pt x="848" y="1162"/>
                  </a:cubicBezTo>
                  <a:cubicBezTo>
                    <a:pt x="936" y="1162"/>
                    <a:pt x="1021" y="1129"/>
                    <a:pt x="1079" y="1060"/>
                  </a:cubicBezTo>
                  <a:cubicBezTo>
                    <a:pt x="1226" y="883"/>
                    <a:pt x="1347" y="685"/>
                    <a:pt x="1475" y="492"/>
                  </a:cubicBezTo>
                  <a:cubicBezTo>
                    <a:pt x="1496" y="460"/>
                    <a:pt x="1493" y="411"/>
                    <a:pt x="1497" y="394"/>
                  </a:cubicBezTo>
                  <a:cubicBezTo>
                    <a:pt x="1499" y="165"/>
                    <a:pt x="1351" y="0"/>
                    <a:pt x="1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6"/>
            <p:cNvSpPr/>
            <p:nvPr/>
          </p:nvSpPr>
          <p:spPr>
            <a:xfrm>
              <a:off x="6502449" y="2311151"/>
              <a:ext cx="12949" cy="57897"/>
            </a:xfrm>
            <a:custGeom>
              <a:rect b="b" l="l" r="r" t="t"/>
              <a:pathLst>
                <a:path extrusionOk="0" h="1927" w="431">
                  <a:moveTo>
                    <a:pt x="220" y="0"/>
                  </a:moveTo>
                  <a:cubicBezTo>
                    <a:pt x="218" y="0"/>
                    <a:pt x="216" y="0"/>
                    <a:pt x="214" y="0"/>
                  </a:cubicBezTo>
                  <a:cubicBezTo>
                    <a:pt x="90" y="2"/>
                    <a:pt x="5" y="92"/>
                    <a:pt x="3" y="238"/>
                  </a:cubicBezTo>
                  <a:cubicBezTo>
                    <a:pt x="0" y="720"/>
                    <a:pt x="0" y="1204"/>
                    <a:pt x="3" y="1687"/>
                  </a:cubicBezTo>
                  <a:cubicBezTo>
                    <a:pt x="5" y="1829"/>
                    <a:pt x="93" y="1923"/>
                    <a:pt x="214" y="1926"/>
                  </a:cubicBezTo>
                  <a:cubicBezTo>
                    <a:pt x="215" y="1926"/>
                    <a:pt x="216" y="1926"/>
                    <a:pt x="217" y="1926"/>
                  </a:cubicBezTo>
                  <a:cubicBezTo>
                    <a:pt x="343" y="1926"/>
                    <a:pt x="426" y="1832"/>
                    <a:pt x="429" y="1680"/>
                  </a:cubicBezTo>
                  <a:cubicBezTo>
                    <a:pt x="431" y="1443"/>
                    <a:pt x="429" y="1206"/>
                    <a:pt x="429" y="969"/>
                  </a:cubicBezTo>
                  <a:cubicBezTo>
                    <a:pt x="429" y="727"/>
                    <a:pt x="431" y="485"/>
                    <a:pt x="428" y="245"/>
                  </a:cubicBezTo>
                  <a:cubicBezTo>
                    <a:pt x="426" y="93"/>
                    <a:pt x="344"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6"/>
            <p:cNvSpPr/>
            <p:nvPr/>
          </p:nvSpPr>
          <p:spPr>
            <a:xfrm>
              <a:off x="6529910" y="2313014"/>
              <a:ext cx="12949" cy="53029"/>
            </a:xfrm>
            <a:custGeom>
              <a:rect b="b" l="l" r="r" t="t"/>
              <a:pathLst>
                <a:path extrusionOk="0" h="1765" w="431">
                  <a:moveTo>
                    <a:pt x="219" y="0"/>
                  </a:moveTo>
                  <a:cubicBezTo>
                    <a:pt x="218" y="0"/>
                    <a:pt x="217" y="0"/>
                    <a:pt x="217" y="0"/>
                  </a:cubicBezTo>
                  <a:cubicBezTo>
                    <a:pt x="91" y="0"/>
                    <a:pt x="3" y="97"/>
                    <a:pt x="3" y="252"/>
                  </a:cubicBezTo>
                  <a:cubicBezTo>
                    <a:pt x="0" y="674"/>
                    <a:pt x="0" y="1097"/>
                    <a:pt x="3" y="1518"/>
                  </a:cubicBezTo>
                  <a:cubicBezTo>
                    <a:pt x="4" y="1676"/>
                    <a:pt x="86" y="1764"/>
                    <a:pt x="215" y="1764"/>
                  </a:cubicBezTo>
                  <a:cubicBezTo>
                    <a:pt x="216" y="1764"/>
                    <a:pt x="217" y="1764"/>
                    <a:pt x="218" y="1764"/>
                  </a:cubicBezTo>
                  <a:cubicBezTo>
                    <a:pt x="351" y="1764"/>
                    <a:pt x="426" y="1680"/>
                    <a:pt x="429" y="1517"/>
                  </a:cubicBezTo>
                  <a:cubicBezTo>
                    <a:pt x="430" y="1309"/>
                    <a:pt x="429" y="1099"/>
                    <a:pt x="429" y="891"/>
                  </a:cubicBezTo>
                  <a:cubicBezTo>
                    <a:pt x="429" y="678"/>
                    <a:pt x="430" y="464"/>
                    <a:pt x="429" y="250"/>
                  </a:cubicBezTo>
                  <a:cubicBezTo>
                    <a:pt x="426" y="97"/>
                    <a:pt x="343"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6"/>
            <p:cNvSpPr/>
            <p:nvPr/>
          </p:nvSpPr>
          <p:spPr>
            <a:xfrm>
              <a:off x="6557342" y="2315027"/>
              <a:ext cx="13009" cy="47291"/>
            </a:xfrm>
            <a:custGeom>
              <a:rect b="b" l="l" r="r" t="t"/>
              <a:pathLst>
                <a:path extrusionOk="0" h="1574" w="433">
                  <a:moveTo>
                    <a:pt x="217" y="1"/>
                  </a:moveTo>
                  <a:cubicBezTo>
                    <a:pt x="89" y="1"/>
                    <a:pt x="5" y="93"/>
                    <a:pt x="4" y="247"/>
                  </a:cubicBezTo>
                  <a:cubicBezTo>
                    <a:pt x="1" y="608"/>
                    <a:pt x="1" y="968"/>
                    <a:pt x="4" y="1329"/>
                  </a:cubicBezTo>
                  <a:cubicBezTo>
                    <a:pt x="5" y="1476"/>
                    <a:pt x="95" y="1574"/>
                    <a:pt x="215" y="1574"/>
                  </a:cubicBezTo>
                  <a:cubicBezTo>
                    <a:pt x="218" y="1574"/>
                    <a:pt x="220" y="1574"/>
                    <a:pt x="223" y="1574"/>
                  </a:cubicBezTo>
                  <a:cubicBezTo>
                    <a:pt x="344" y="1571"/>
                    <a:pt x="427" y="1478"/>
                    <a:pt x="428" y="1332"/>
                  </a:cubicBezTo>
                  <a:cubicBezTo>
                    <a:pt x="432" y="1152"/>
                    <a:pt x="429" y="971"/>
                    <a:pt x="429" y="791"/>
                  </a:cubicBezTo>
                  <a:cubicBezTo>
                    <a:pt x="429" y="611"/>
                    <a:pt x="431" y="431"/>
                    <a:pt x="429" y="251"/>
                  </a:cubicBezTo>
                  <a:cubicBezTo>
                    <a:pt x="427" y="91"/>
                    <a:pt x="349" y="1"/>
                    <a:pt x="220" y="1"/>
                  </a:cubicBezTo>
                  <a:cubicBezTo>
                    <a:pt x="219" y="1"/>
                    <a:pt x="218"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6"/>
            <p:cNvSpPr/>
            <p:nvPr/>
          </p:nvSpPr>
          <p:spPr>
            <a:xfrm>
              <a:off x="6584803" y="2317010"/>
              <a:ext cx="13040" cy="41883"/>
            </a:xfrm>
            <a:custGeom>
              <a:rect b="b" l="l" r="r" t="t"/>
              <a:pathLst>
                <a:path extrusionOk="0" h="1394" w="434">
                  <a:moveTo>
                    <a:pt x="218" y="1"/>
                  </a:moveTo>
                  <a:cubicBezTo>
                    <a:pt x="89" y="1"/>
                    <a:pt x="7" y="82"/>
                    <a:pt x="5" y="233"/>
                  </a:cubicBezTo>
                  <a:cubicBezTo>
                    <a:pt x="0" y="541"/>
                    <a:pt x="0" y="848"/>
                    <a:pt x="5" y="1158"/>
                  </a:cubicBezTo>
                  <a:cubicBezTo>
                    <a:pt x="7" y="1301"/>
                    <a:pt x="97" y="1394"/>
                    <a:pt x="217" y="1394"/>
                  </a:cubicBezTo>
                  <a:cubicBezTo>
                    <a:pt x="338" y="1394"/>
                    <a:pt x="425" y="1301"/>
                    <a:pt x="429" y="1158"/>
                  </a:cubicBezTo>
                  <a:cubicBezTo>
                    <a:pt x="433" y="1006"/>
                    <a:pt x="429" y="854"/>
                    <a:pt x="429" y="702"/>
                  </a:cubicBezTo>
                  <a:cubicBezTo>
                    <a:pt x="429" y="546"/>
                    <a:pt x="433" y="389"/>
                    <a:pt x="429" y="233"/>
                  </a:cubicBezTo>
                  <a:cubicBezTo>
                    <a:pt x="425" y="81"/>
                    <a:pt x="348"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6"/>
            <p:cNvSpPr/>
            <p:nvPr/>
          </p:nvSpPr>
          <p:spPr>
            <a:xfrm>
              <a:off x="6612234" y="2319564"/>
              <a:ext cx="13100" cy="36204"/>
            </a:xfrm>
            <a:custGeom>
              <a:rect b="b" l="l" r="r" t="t"/>
              <a:pathLst>
                <a:path extrusionOk="0" h="1205" w="436">
                  <a:moveTo>
                    <a:pt x="217" y="0"/>
                  </a:moveTo>
                  <a:cubicBezTo>
                    <a:pt x="95" y="0"/>
                    <a:pt x="14" y="80"/>
                    <a:pt x="7" y="219"/>
                  </a:cubicBezTo>
                  <a:cubicBezTo>
                    <a:pt x="1" y="346"/>
                    <a:pt x="5" y="475"/>
                    <a:pt x="5" y="603"/>
                  </a:cubicBezTo>
                  <a:cubicBezTo>
                    <a:pt x="5" y="731"/>
                    <a:pt x="1" y="859"/>
                    <a:pt x="7" y="987"/>
                  </a:cubicBezTo>
                  <a:cubicBezTo>
                    <a:pt x="14" y="1126"/>
                    <a:pt x="95" y="1205"/>
                    <a:pt x="219" y="1205"/>
                  </a:cubicBezTo>
                  <a:cubicBezTo>
                    <a:pt x="341" y="1205"/>
                    <a:pt x="425" y="1126"/>
                    <a:pt x="430" y="985"/>
                  </a:cubicBezTo>
                  <a:cubicBezTo>
                    <a:pt x="435" y="730"/>
                    <a:pt x="435" y="474"/>
                    <a:pt x="430" y="218"/>
                  </a:cubicBezTo>
                  <a:cubicBezTo>
                    <a:pt x="425" y="79"/>
                    <a:pt x="341"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66"/>
          <p:cNvGrpSpPr/>
          <p:nvPr/>
        </p:nvGrpSpPr>
        <p:grpSpPr>
          <a:xfrm>
            <a:off x="5571625" y="2104171"/>
            <a:ext cx="438387" cy="266259"/>
            <a:chOff x="5571625" y="2104171"/>
            <a:chExt cx="438387" cy="266259"/>
          </a:xfrm>
        </p:grpSpPr>
        <p:sp>
          <p:nvSpPr>
            <p:cNvPr id="1717" name="Google Shape;1717;p66"/>
            <p:cNvSpPr/>
            <p:nvPr/>
          </p:nvSpPr>
          <p:spPr>
            <a:xfrm>
              <a:off x="5571625" y="2138332"/>
              <a:ext cx="129404" cy="13009"/>
            </a:xfrm>
            <a:custGeom>
              <a:rect b="b" l="l" r="r" t="t"/>
              <a:pathLst>
                <a:path extrusionOk="0" h="433" w="4307">
                  <a:moveTo>
                    <a:pt x="302" y="1"/>
                  </a:moveTo>
                  <a:cubicBezTo>
                    <a:pt x="172" y="1"/>
                    <a:pt x="71" y="33"/>
                    <a:pt x="1" y="144"/>
                  </a:cubicBezTo>
                  <a:cubicBezTo>
                    <a:pt x="1" y="192"/>
                    <a:pt x="1" y="240"/>
                    <a:pt x="1" y="286"/>
                  </a:cubicBezTo>
                  <a:cubicBezTo>
                    <a:pt x="68" y="401"/>
                    <a:pt x="168" y="432"/>
                    <a:pt x="299" y="432"/>
                  </a:cubicBezTo>
                  <a:cubicBezTo>
                    <a:pt x="1041" y="430"/>
                    <a:pt x="1783" y="429"/>
                    <a:pt x="2525" y="429"/>
                  </a:cubicBezTo>
                  <a:cubicBezTo>
                    <a:pt x="3020" y="429"/>
                    <a:pt x="3514" y="429"/>
                    <a:pt x="4008" y="429"/>
                  </a:cubicBezTo>
                  <a:cubicBezTo>
                    <a:pt x="4028" y="429"/>
                    <a:pt x="4047" y="430"/>
                    <a:pt x="4066" y="430"/>
                  </a:cubicBezTo>
                  <a:cubicBezTo>
                    <a:pt x="4080" y="430"/>
                    <a:pt x="4094" y="430"/>
                    <a:pt x="4108" y="428"/>
                  </a:cubicBezTo>
                  <a:cubicBezTo>
                    <a:pt x="4219" y="411"/>
                    <a:pt x="4289" y="348"/>
                    <a:pt x="4298" y="233"/>
                  </a:cubicBezTo>
                  <a:cubicBezTo>
                    <a:pt x="4306" y="109"/>
                    <a:pt x="4239" y="37"/>
                    <a:pt x="4124" y="9"/>
                  </a:cubicBezTo>
                  <a:cubicBezTo>
                    <a:pt x="4102" y="4"/>
                    <a:pt x="4079" y="3"/>
                    <a:pt x="4056" y="3"/>
                  </a:cubicBezTo>
                  <a:cubicBezTo>
                    <a:pt x="4037" y="3"/>
                    <a:pt x="4016" y="4"/>
                    <a:pt x="3997" y="4"/>
                  </a:cubicBezTo>
                  <a:cubicBezTo>
                    <a:pt x="3504" y="4"/>
                    <a:pt x="3012" y="4"/>
                    <a:pt x="2519" y="4"/>
                  </a:cubicBezTo>
                  <a:cubicBezTo>
                    <a:pt x="1780" y="4"/>
                    <a:pt x="1041" y="3"/>
                    <a:pt x="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6"/>
            <p:cNvSpPr/>
            <p:nvPr/>
          </p:nvSpPr>
          <p:spPr>
            <a:xfrm>
              <a:off x="5673508" y="2104171"/>
              <a:ext cx="336504" cy="187270"/>
            </a:xfrm>
            <a:custGeom>
              <a:rect b="b" l="l" r="r" t="t"/>
              <a:pathLst>
                <a:path extrusionOk="0" h="6233" w="11200">
                  <a:moveTo>
                    <a:pt x="781" y="0"/>
                  </a:moveTo>
                  <a:cubicBezTo>
                    <a:pt x="614" y="0"/>
                    <a:pt x="447" y="1"/>
                    <a:pt x="280" y="2"/>
                  </a:cubicBezTo>
                  <a:cubicBezTo>
                    <a:pt x="103" y="2"/>
                    <a:pt x="2" y="81"/>
                    <a:pt x="0" y="214"/>
                  </a:cubicBezTo>
                  <a:cubicBezTo>
                    <a:pt x="0" y="348"/>
                    <a:pt x="103" y="428"/>
                    <a:pt x="279" y="428"/>
                  </a:cubicBezTo>
                  <a:cubicBezTo>
                    <a:pt x="327" y="428"/>
                    <a:pt x="374" y="428"/>
                    <a:pt x="422" y="428"/>
                  </a:cubicBezTo>
                  <a:cubicBezTo>
                    <a:pt x="544" y="428"/>
                    <a:pt x="665" y="428"/>
                    <a:pt x="787" y="428"/>
                  </a:cubicBezTo>
                  <a:cubicBezTo>
                    <a:pt x="916" y="428"/>
                    <a:pt x="1045" y="428"/>
                    <a:pt x="1174" y="431"/>
                  </a:cubicBezTo>
                  <a:cubicBezTo>
                    <a:pt x="1451" y="435"/>
                    <a:pt x="1624" y="588"/>
                    <a:pt x="1643" y="845"/>
                  </a:cubicBezTo>
                  <a:cubicBezTo>
                    <a:pt x="1730" y="1940"/>
                    <a:pt x="1815" y="3037"/>
                    <a:pt x="1902" y="4132"/>
                  </a:cubicBezTo>
                  <a:cubicBezTo>
                    <a:pt x="1929" y="4482"/>
                    <a:pt x="1953" y="4832"/>
                    <a:pt x="1988" y="5180"/>
                  </a:cubicBezTo>
                  <a:cubicBezTo>
                    <a:pt x="2052" y="5803"/>
                    <a:pt x="2578" y="6233"/>
                    <a:pt x="3243" y="6233"/>
                  </a:cubicBezTo>
                  <a:cubicBezTo>
                    <a:pt x="3299" y="6233"/>
                    <a:pt x="3357" y="6230"/>
                    <a:pt x="3416" y="6223"/>
                  </a:cubicBezTo>
                  <a:cubicBezTo>
                    <a:pt x="4071" y="6151"/>
                    <a:pt x="4723" y="6073"/>
                    <a:pt x="5377" y="5995"/>
                  </a:cubicBezTo>
                  <a:cubicBezTo>
                    <a:pt x="6651" y="5845"/>
                    <a:pt x="7926" y="5693"/>
                    <a:pt x="9200" y="5546"/>
                  </a:cubicBezTo>
                  <a:cubicBezTo>
                    <a:pt x="9783" y="5478"/>
                    <a:pt x="10299" y="5062"/>
                    <a:pt x="10456" y="4496"/>
                  </a:cubicBezTo>
                  <a:cubicBezTo>
                    <a:pt x="10697" y="3630"/>
                    <a:pt x="10924" y="2761"/>
                    <a:pt x="11155" y="1893"/>
                  </a:cubicBezTo>
                  <a:cubicBezTo>
                    <a:pt x="11200" y="1725"/>
                    <a:pt x="11117" y="1610"/>
                    <a:pt x="10947" y="1596"/>
                  </a:cubicBezTo>
                  <a:cubicBezTo>
                    <a:pt x="10781" y="1583"/>
                    <a:pt x="10615" y="1576"/>
                    <a:pt x="10451" y="1566"/>
                  </a:cubicBezTo>
                  <a:cubicBezTo>
                    <a:pt x="9395" y="1506"/>
                    <a:pt x="8341" y="1447"/>
                    <a:pt x="7285" y="1385"/>
                  </a:cubicBezTo>
                  <a:cubicBezTo>
                    <a:pt x="5915" y="1306"/>
                    <a:pt x="4543" y="1224"/>
                    <a:pt x="3171" y="1143"/>
                  </a:cubicBezTo>
                  <a:cubicBezTo>
                    <a:pt x="3161" y="1143"/>
                    <a:pt x="3151" y="1143"/>
                    <a:pt x="3142" y="1143"/>
                  </a:cubicBezTo>
                  <a:cubicBezTo>
                    <a:pt x="2984" y="1143"/>
                    <a:pt x="2894" y="1219"/>
                    <a:pt x="2891" y="1350"/>
                  </a:cubicBezTo>
                  <a:cubicBezTo>
                    <a:pt x="2889" y="1484"/>
                    <a:pt x="2976" y="1559"/>
                    <a:pt x="3147" y="1569"/>
                  </a:cubicBezTo>
                  <a:cubicBezTo>
                    <a:pt x="3517" y="1592"/>
                    <a:pt x="3885" y="1613"/>
                    <a:pt x="4254" y="1634"/>
                  </a:cubicBezTo>
                  <a:cubicBezTo>
                    <a:pt x="5327" y="1697"/>
                    <a:pt x="6401" y="1760"/>
                    <a:pt x="7475" y="1822"/>
                  </a:cubicBezTo>
                  <a:cubicBezTo>
                    <a:pt x="8505" y="1881"/>
                    <a:pt x="9537" y="1940"/>
                    <a:pt x="10567" y="2001"/>
                  </a:cubicBezTo>
                  <a:cubicBezTo>
                    <a:pt x="10600" y="2002"/>
                    <a:pt x="10632" y="2011"/>
                    <a:pt x="10683" y="2020"/>
                  </a:cubicBezTo>
                  <a:cubicBezTo>
                    <a:pt x="10463" y="2831"/>
                    <a:pt x="10264" y="3630"/>
                    <a:pt x="10028" y="4418"/>
                  </a:cubicBezTo>
                  <a:cubicBezTo>
                    <a:pt x="9908" y="4816"/>
                    <a:pt x="9599" y="5055"/>
                    <a:pt x="9186" y="5113"/>
                  </a:cubicBezTo>
                  <a:cubicBezTo>
                    <a:pt x="8539" y="5204"/>
                    <a:pt x="7890" y="5270"/>
                    <a:pt x="7240" y="5346"/>
                  </a:cubicBezTo>
                  <a:cubicBezTo>
                    <a:pt x="6220" y="5466"/>
                    <a:pt x="5199" y="5586"/>
                    <a:pt x="4178" y="5703"/>
                  </a:cubicBezTo>
                  <a:cubicBezTo>
                    <a:pt x="3854" y="5741"/>
                    <a:pt x="3530" y="5792"/>
                    <a:pt x="3204" y="5799"/>
                  </a:cubicBezTo>
                  <a:cubicBezTo>
                    <a:pt x="3195" y="5799"/>
                    <a:pt x="3187" y="5799"/>
                    <a:pt x="3178" y="5799"/>
                  </a:cubicBezTo>
                  <a:cubicBezTo>
                    <a:pt x="2737" y="5799"/>
                    <a:pt x="2442" y="5509"/>
                    <a:pt x="2407" y="5065"/>
                  </a:cubicBezTo>
                  <a:cubicBezTo>
                    <a:pt x="2294" y="3668"/>
                    <a:pt x="2183" y="2269"/>
                    <a:pt x="2075" y="872"/>
                  </a:cubicBezTo>
                  <a:cubicBezTo>
                    <a:pt x="2033" y="334"/>
                    <a:pt x="1688" y="6"/>
                    <a:pt x="1147" y="2"/>
                  </a:cubicBezTo>
                  <a:cubicBezTo>
                    <a:pt x="1025" y="1"/>
                    <a:pt x="903" y="0"/>
                    <a:pt x="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6"/>
            <p:cNvSpPr/>
            <p:nvPr/>
          </p:nvSpPr>
          <p:spPr>
            <a:xfrm>
              <a:off x="5682912" y="2302889"/>
              <a:ext cx="279749" cy="67541"/>
            </a:xfrm>
            <a:custGeom>
              <a:rect b="b" l="l" r="r" t="t"/>
              <a:pathLst>
                <a:path extrusionOk="0" h="2248" w="9311">
                  <a:moveTo>
                    <a:pt x="8488" y="884"/>
                  </a:moveTo>
                  <a:cubicBezTo>
                    <a:pt x="8721" y="884"/>
                    <a:pt x="8845" y="1039"/>
                    <a:pt x="8794" y="1268"/>
                  </a:cubicBezTo>
                  <a:cubicBezTo>
                    <a:pt x="8731" y="1547"/>
                    <a:pt x="8462" y="1789"/>
                    <a:pt x="8177" y="1819"/>
                  </a:cubicBezTo>
                  <a:cubicBezTo>
                    <a:pt x="8159" y="1821"/>
                    <a:pt x="8142" y="1821"/>
                    <a:pt x="8125" y="1821"/>
                  </a:cubicBezTo>
                  <a:cubicBezTo>
                    <a:pt x="7900" y="1821"/>
                    <a:pt x="7775" y="1657"/>
                    <a:pt x="7831" y="1424"/>
                  </a:cubicBezTo>
                  <a:cubicBezTo>
                    <a:pt x="7903" y="1131"/>
                    <a:pt x="8204" y="884"/>
                    <a:pt x="8488" y="884"/>
                  </a:cubicBezTo>
                  <a:close/>
                  <a:moveTo>
                    <a:pt x="1192" y="885"/>
                  </a:moveTo>
                  <a:cubicBezTo>
                    <a:pt x="1205" y="885"/>
                    <a:pt x="1219" y="886"/>
                    <a:pt x="1232" y="887"/>
                  </a:cubicBezTo>
                  <a:cubicBezTo>
                    <a:pt x="1417" y="902"/>
                    <a:pt x="1514" y="1011"/>
                    <a:pt x="1507" y="1195"/>
                  </a:cubicBezTo>
                  <a:cubicBezTo>
                    <a:pt x="1497" y="1503"/>
                    <a:pt x="1153" y="1823"/>
                    <a:pt x="844" y="1823"/>
                  </a:cubicBezTo>
                  <a:cubicBezTo>
                    <a:pt x="834" y="1823"/>
                    <a:pt x="824" y="1822"/>
                    <a:pt x="814" y="1822"/>
                  </a:cubicBezTo>
                  <a:cubicBezTo>
                    <a:pt x="611" y="1807"/>
                    <a:pt x="508" y="1685"/>
                    <a:pt x="528" y="1481"/>
                  </a:cubicBezTo>
                  <a:cubicBezTo>
                    <a:pt x="559" y="1173"/>
                    <a:pt x="885" y="885"/>
                    <a:pt x="1192" y="885"/>
                  </a:cubicBezTo>
                  <a:close/>
                  <a:moveTo>
                    <a:pt x="1779" y="1"/>
                  </a:moveTo>
                  <a:cubicBezTo>
                    <a:pt x="1713" y="1"/>
                    <a:pt x="1646" y="34"/>
                    <a:pt x="1597" y="101"/>
                  </a:cubicBezTo>
                  <a:cubicBezTo>
                    <a:pt x="1530" y="192"/>
                    <a:pt x="1477" y="295"/>
                    <a:pt x="1403" y="382"/>
                  </a:cubicBezTo>
                  <a:cubicBezTo>
                    <a:pt x="1371" y="420"/>
                    <a:pt x="1308" y="457"/>
                    <a:pt x="1260" y="457"/>
                  </a:cubicBezTo>
                  <a:cubicBezTo>
                    <a:pt x="1250" y="456"/>
                    <a:pt x="1241" y="456"/>
                    <a:pt x="1231" y="456"/>
                  </a:cubicBezTo>
                  <a:cubicBezTo>
                    <a:pt x="718" y="456"/>
                    <a:pt x="239" y="826"/>
                    <a:pt x="120" y="1325"/>
                  </a:cubicBezTo>
                  <a:cubicBezTo>
                    <a:pt x="0" y="1827"/>
                    <a:pt x="334" y="2248"/>
                    <a:pt x="823" y="2248"/>
                  </a:cubicBezTo>
                  <a:cubicBezTo>
                    <a:pt x="857" y="2248"/>
                    <a:pt x="891" y="2246"/>
                    <a:pt x="926" y="2242"/>
                  </a:cubicBezTo>
                  <a:cubicBezTo>
                    <a:pt x="1299" y="2198"/>
                    <a:pt x="1583" y="2006"/>
                    <a:pt x="1776" y="1691"/>
                  </a:cubicBezTo>
                  <a:cubicBezTo>
                    <a:pt x="1838" y="1592"/>
                    <a:pt x="1901" y="1564"/>
                    <a:pt x="2005" y="1564"/>
                  </a:cubicBezTo>
                  <a:cubicBezTo>
                    <a:pt x="2008" y="1564"/>
                    <a:pt x="2011" y="1564"/>
                    <a:pt x="2013" y="1564"/>
                  </a:cubicBezTo>
                  <a:cubicBezTo>
                    <a:pt x="2881" y="1566"/>
                    <a:pt x="3748" y="1566"/>
                    <a:pt x="4615" y="1566"/>
                  </a:cubicBezTo>
                  <a:cubicBezTo>
                    <a:pt x="5482" y="1566"/>
                    <a:pt x="6350" y="1566"/>
                    <a:pt x="7217" y="1566"/>
                  </a:cubicBezTo>
                  <a:lnTo>
                    <a:pt x="7380" y="1566"/>
                  </a:lnTo>
                  <a:cubicBezTo>
                    <a:pt x="7391" y="1612"/>
                    <a:pt x="7398" y="1639"/>
                    <a:pt x="7405" y="1667"/>
                  </a:cubicBezTo>
                  <a:cubicBezTo>
                    <a:pt x="7483" y="2010"/>
                    <a:pt x="7702" y="2207"/>
                    <a:pt x="8053" y="2243"/>
                  </a:cubicBezTo>
                  <a:cubicBezTo>
                    <a:pt x="8083" y="2246"/>
                    <a:pt x="8112" y="2248"/>
                    <a:pt x="8142" y="2248"/>
                  </a:cubicBezTo>
                  <a:cubicBezTo>
                    <a:pt x="8621" y="2248"/>
                    <a:pt x="9115" y="1843"/>
                    <a:pt x="9211" y="1351"/>
                  </a:cubicBezTo>
                  <a:cubicBezTo>
                    <a:pt x="9310" y="854"/>
                    <a:pt x="8992" y="458"/>
                    <a:pt x="8504" y="458"/>
                  </a:cubicBezTo>
                  <a:cubicBezTo>
                    <a:pt x="8485" y="458"/>
                    <a:pt x="8466" y="458"/>
                    <a:pt x="8447" y="460"/>
                  </a:cubicBezTo>
                  <a:cubicBezTo>
                    <a:pt x="8052" y="483"/>
                    <a:pt x="7757" y="684"/>
                    <a:pt x="7553" y="1012"/>
                  </a:cubicBezTo>
                  <a:cubicBezTo>
                    <a:pt x="7491" y="1110"/>
                    <a:pt x="7429" y="1141"/>
                    <a:pt x="7317" y="1141"/>
                  </a:cubicBezTo>
                  <a:cubicBezTo>
                    <a:pt x="5582" y="1138"/>
                    <a:pt x="3848" y="1138"/>
                    <a:pt x="2113" y="1138"/>
                  </a:cubicBezTo>
                  <a:lnTo>
                    <a:pt x="1973" y="1138"/>
                  </a:lnTo>
                  <a:cubicBezTo>
                    <a:pt x="1895" y="959"/>
                    <a:pt x="1827" y="801"/>
                    <a:pt x="1755" y="632"/>
                  </a:cubicBezTo>
                  <a:cubicBezTo>
                    <a:pt x="1814" y="544"/>
                    <a:pt x="1884" y="443"/>
                    <a:pt x="1949" y="339"/>
                  </a:cubicBezTo>
                  <a:cubicBezTo>
                    <a:pt x="2019" y="223"/>
                    <a:pt x="1995" y="104"/>
                    <a:pt x="1895" y="38"/>
                  </a:cubicBezTo>
                  <a:cubicBezTo>
                    <a:pt x="1859" y="13"/>
                    <a:pt x="1819"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6"/>
            <p:cNvSpPr/>
            <p:nvPr/>
          </p:nvSpPr>
          <p:spPr>
            <a:xfrm>
              <a:off x="5605756" y="2172644"/>
              <a:ext cx="96715" cy="12859"/>
            </a:xfrm>
            <a:custGeom>
              <a:rect b="b" l="l" r="r" t="t"/>
              <a:pathLst>
                <a:path extrusionOk="0" h="428" w="3219">
                  <a:moveTo>
                    <a:pt x="275" y="0"/>
                  </a:moveTo>
                  <a:cubicBezTo>
                    <a:pt x="103" y="0"/>
                    <a:pt x="1" y="89"/>
                    <a:pt x="6" y="224"/>
                  </a:cubicBezTo>
                  <a:cubicBezTo>
                    <a:pt x="10" y="351"/>
                    <a:pt x="107" y="426"/>
                    <a:pt x="276" y="426"/>
                  </a:cubicBezTo>
                  <a:cubicBezTo>
                    <a:pt x="720" y="427"/>
                    <a:pt x="1166" y="427"/>
                    <a:pt x="1610" y="427"/>
                  </a:cubicBezTo>
                  <a:cubicBezTo>
                    <a:pt x="2056" y="427"/>
                    <a:pt x="2500" y="427"/>
                    <a:pt x="2944" y="426"/>
                  </a:cubicBezTo>
                  <a:cubicBezTo>
                    <a:pt x="3113" y="426"/>
                    <a:pt x="3210" y="351"/>
                    <a:pt x="3214" y="222"/>
                  </a:cubicBezTo>
                  <a:cubicBezTo>
                    <a:pt x="3218" y="87"/>
                    <a:pt x="3115" y="2"/>
                    <a:pt x="2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6"/>
            <p:cNvSpPr/>
            <p:nvPr/>
          </p:nvSpPr>
          <p:spPr>
            <a:xfrm>
              <a:off x="5776322" y="2178893"/>
              <a:ext cx="29895" cy="74061"/>
            </a:xfrm>
            <a:custGeom>
              <a:rect b="b" l="l" r="r" t="t"/>
              <a:pathLst>
                <a:path extrusionOk="0" h="2465" w="995">
                  <a:moveTo>
                    <a:pt x="771" y="0"/>
                  </a:moveTo>
                  <a:cubicBezTo>
                    <a:pt x="683" y="0"/>
                    <a:pt x="608" y="58"/>
                    <a:pt x="577" y="163"/>
                  </a:cubicBezTo>
                  <a:cubicBezTo>
                    <a:pt x="496" y="450"/>
                    <a:pt x="421" y="738"/>
                    <a:pt x="344" y="1026"/>
                  </a:cubicBezTo>
                  <a:cubicBezTo>
                    <a:pt x="240" y="1414"/>
                    <a:pt x="134" y="1802"/>
                    <a:pt x="33" y="2191"/>
                  </a:cubicBezTo>
                  <a:cubicBezTo>
                    <a:pt x="1" y="2318"/>
                    <a:pt x="67" y="2428"/>
                    <a:pt x="182" y="2457"/>
                  </a:cubicBezTo>
                  <a:cubicBezTo>
                    <a:pt x="200" y="2462"/>
                    <a:pt x="218" y="2464"/>
                    <a:pt x="236" y="2464"/>
                  </a:cubicBezTo>
                  <a:cubicBezTo>
                    <a:pt x="324" y="2464"/>
                    <a:pt x="403" y="2407"/>
                    <a:pt x="438" y="2309"/>
                  </a:cubicBezTo>
                  <a:cubicBezTo>
                    <a:pt x="451" y="2279"/>
                    <a:pt x="458" y="2246"/>
                    <a:pt x="466" y="2214"/>
                  </a:cubicBezTo>
                  <a:cubicBezTo>
                    <a:pt x="579" y="1798"/>
                    <a:pt x="690" y="1383"/>
                    <a:pt x="801" y="967"/>
                  </a:cubicBezTo>
                  <a:cubicBezTo>
                    <a:pt x="865" y="724"/>
                    <a:pt x="930" y="482"/>
                    <a:pt x="989" y="255"/>
                  </a:cubicBezTo>
                  <a:cubicBezTo>
                    <a:pt x="995" y="118"/>
                    <a:pt x="945" y="37"/>
                    <a:pt x="826" y="7"/>
                  </a:cubicBezTo>
                  <a:cubicBezTo>
                    <a:pt x="807" y="2"/>
                    <a:pt x="789" y="0"/>
                    <a:pt x="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6"/>
            <p:cNvSpPr/>
            <p:nvPr/>
          </p:nvSpPr>
          <p:spPr>
            <a:xfrm>
              <a:off x="5814689" y="2181597"/>
              <a:ext cx="28152" cy="67421"/>
            </a:xfrm>
            <a:custGeom>
              <a:rect b="b" l="l" r="r" t="t"/>
              <a:pathLst>
                <a:path extrusionOk="0" h="2244" w="937">
                  <a:moveTo>
                    <a:pt x="713" y="0"/>
                  </a:moveTo>
                  <a:cubicBezTo>
                    <a:pt x="619" y="0"/>
                    <a:pt x="552" y="51"/>
                    <a:pt x="522" y="150"/>
                  </a:cubicBezTo>
                  <a:cubicBezTo>
                    <a:pt x="468" y="326"/>
                    <a:pt x="423" y="506"/>
                    <a:pt x="375" y="683"/>
                  </a:cubicBezTo>
                  <a:cubicBezTo>
                    <a:pt x="260" y="1112"/>
                    <a:pt x="143" y="1541"/>
                    <a:pt x="31" y="1969"/>
                  </a:cubicBezTo>
                  <a:cubicBezTo>
                    <a:pt x="0" y="2090"/>
                    <a:pt x="59" y="2197"/>
                    <a:pt x="166" y="2232"/>
                  </a:cubicBezTo>
                  <a:cubicBezTo>
                    <a:pt x="190" y="2240"/>
                    <a:pt x="214" y="2244"/>
                    <a:pt x="237" y="2244"/>
                  </a:cubicBezTo>
                  <a:cubicBezTo>
                    <a:pt x="325" y="2244"/>
                    <a:pt x="402" y="2189"/>
                    <a:pt x="437" y="2093"/>
                  </a:cubicBezTo>
                  <a:cubicBezTo>
                    <a:pt x="450" y="2062"/>
                    <a:pt x="457" y="2030"/>
                    <a:pt x="465" y="1997"/>
                  </a:cubicBezTo>
                  <a:cubicBezTo>
                    <a:pt x="592" y="1524"/>
                    <a:pt x="718" y="1049"/>
                    <a:pt x="845" y="574"/>
                  </a:cubicBezTo>
                  <a:cubicBezTo>
                    <a:pt x="874" y="460"/>
                    <a:pt x="905" y="346"/>
                    <a:pt x="929" y="259"/>
                  </a:cubicBezTo>
                  <a:cubicBezTo>
                    <a:pt x="936" y="111"/>
                    <a:pt x="873" y="23"/>
                    <a:pt x="762" y="4"/>
                  </a:cubicBezTo>
                  <a:cubicBezTo>
                    <a:pt x="745" y="2"/>
                    <a:pt x="729" y="0"/>
                    <a:pt x="7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6"/>
            <p:cNvSpPr/>
            <p:nvPr/>
          </p:nvSpPr>
          <p:spPr>
            <a:xfrm>
              <a:off x="5640098" y="2206895"/>
              <a:ext cx="64146" cy="12859"/>
            </a:xfrm>
            <a:custGeom>
              <a:rect b="b" l="l" r="r" t="t"/>
              <a:pathLst>
                <a:path extrusionOk="0" h="428" w="2135">
                  <a:moveTo>
                    <a:pt x="1071" y="0"/>
                  </a:moveTo>
                  <a:cubicBezTo>
                    <a:pt x="803" y="0"/>
                    <a:pt x="535" y="1"/>
                    <a:pt x="267" y="1"/>
                  </a:cubicBezTo>
                  <a:cubicBezTo>
                    <a:pt x="102" y="1"/>
                    <a:pt x="2" y="84"/>
                    <a:pt x="2" y="214"/>
                  </a:cubicBezTo>
                  <a:cubicBezTo>
                    <a:pt x="0" y="344"/>
                    <a:pt x="100" y="426"/>
                    <a:pt x="265" y="427"/>
                  </a:cubicBezTo>
                  <a:cubicBezTo>
                    <a:pt x="353" y="428"/>
                    <a:pt x="442" y="428"/>
                    <a:pt x="530" y="428"/>
                  </a:cubicBezTo>
                  <a:cubicBezTo>
                    <a:pt x="707" y="428"/>
                    <a:pt x="884" y="427"/>
                    <a:pt x="1062" y="427"/>
                  </a:cubicBezTo>
                  <a:cubicBezTo>
                    <a:pt x="1197" y="427"/>
                    <a:pt x="1331" y="428"/>
                    <a:pt x="1466" y="428"/>
                  </a:cubicBezTo>
                  <a:cubicBezTo>
                    <a:pt x="1601" y="428"/>
                    <a:pt x="1736" y="427"/>
                    <a:pt x="1871" y="426"/>
                  </a:cubicBezTo>
                  <a:cubicBezTo>
                    <a:pt x="2044" y="426"/>
                    <a:pt x="2134" y="351"/>
                    <a:pt x="2134" y="216"/>
                  </a:cubicBezTo>
                  <a:cubicBezTo>
                    <a:pt x="2134" y="82"/>
                    <a:pt x="2041" y="1"/>
                    <a:pt x="1874" y="1"/>
                  </a:cubicBezTo>
                  <a:cubicBezTo>
                    <a:pt x="1606" y="1"/>
                    <a:pt x="1339"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6"/>
            <p:cNvSpPr/>
            <p:nvPr/>
          </p:nvSpPr>
          <p:spPr>
            <a:xfrm>
              <a:off x="5853628" y="2184241"/>
              <a:ext cx="25749" cy="58888"/>
            </a:xfrm>
            <a:custGeom>
              <a:rect b="b" l="l" r="r" t="t"/>
              <a:pathLst>
                <a:path extrusionOk="0" h="1960" w="857">
                  <a:moveTo>
                    <a:pt x="634" y="0"/>
                  </a:moveTo>
                  <a:cubicBezTo>
                    <a:pt x="540" y="0"/>
                    <a:pt x="473" y="54"/>
                    <a:pt x="441" y="151"/>
                  </a:cubicBezTo>
                  <a:cubicBezTo>
                    <a:pt x="398" y="285"/>
                    <a:pt x="365" y="424"/>
                    <a:pt x="329" y="560"/>
                  </a:cubicBezTo>
                  <a:cubicBezTo>
                    <a:pt x="228" y="938"/>
                    <a:pt x="127" y="1316"/>
                    <a:pt x="27" y="1694"/>
                  </a:cubicBezTo>
                  <a:cubicBezTo>
                    <a:pt x="0" y="1796"/>
                    <a:pt x="11" y="1898"/>
                    <a:pt x="110" y="1939"/>
                  </a:cubicBezTo>
                  <a:cubicBezTo>
                    <a:pt x="141" y="1953"/>
                    <a:pt x="181" y="1960"/>
                    <a:pt x="220" y="1960"/>
                  </a:cubicBezTo>
                  <a:cubicBezTo>
                    <a:pt x="265" y="1960"/>
                    <a:pt x="309" y="1951"/>
                    <a:pt x="344" y="1935"/>
                  </a:cubicBezTo>
                  <a:cubicBezTo>
                    <a:pt x="395" y="1911"/>
                    <a:pt x="430" y="1825"/>
                    <a:pt x="448" y="1760"/>
                  </a:cubicBezTo>
                  <a:cubicBezTo>
                    <a:pt x="579" y="1284"/>
                    <a:pt x="706" y="805"/>
                    <a:pt x="832" y="325"/>
                  </a:cubicBezTo>
                  <a:cubicBezTo>
                    <a:pt x="842" y="289"/>
                    <a:pt x="850" y="252"/>
                    <a:pt x="856" y="227"/>
                  </a:cubicBezTo>
                  <a:cubicBezTo>
                    <a:pt x="849" y="102"/>
                    <a:pt x="797" y="25"/>
                    <a:pt x="683" y="5"/>
                  </a:cubicBezTo>
                  <a:cubicBezTo>
                    <a:pt x="666" y="2"/>
                    <a:pt x="650" y="0"/>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6"/>
            <p:cNvSpPr/>
            <p:nvPr/>
          </p:nvSpPr>
          <p:spPr>
            <a:xfrm>
              <a:off x="5891725" y="2186765"/>
              <a:ext cx="24877" cy="52398"/>
            </a:xfrm>
            <a:custGeom>
              <a:rect b="b" l="l" r="r" t="t"/>
              <a:pathLst>
                <a:path extrusionOk="0" h="1744" w="828">
                  <a:moveTo>
                    <a:pt x="591" y="1"/>
                  </a:moveTo>
                  <a:cubicBezTo>
                    <a:pt x="497" y="1"/>
                    <a:pt x="418" y="61"/>
                    <a:pt x="385" y="171"/>
                  </a:cubicBezTo>
                  <a:cubicBezTo>
                    <a:pt x="347" y="298"/>
                    <a:pt x="316" y="425"/>
                    <a:pt x="281" y="553"/>
                  </a:cubicBezTo>
                  <a:cubicBezTo>
                    <a:pt x="202" y="846"/>
                    <a:pt x="122" y="1138"/>
                    <a:pt x="46" y="1430"/>
                  </a:cubicBezTo>
                  <a:cubicBezTo>
                    <a:pt x="1" y="1606"/>
                    <a:pt x="90" y="1744"/>
                    <a:pt x="251" y="1744"/>
                  </a:cubicBezTo>
                  <a:cubicBezTo>
                    <a:pt x="254" y="1744"/>
                    <a:pt x="256" y="1744"/>
                    <a:pt x="258" y="1744"/>
                  </a:cubicBezTo>
                  <a:cubicBezTo>
                    <a:pt x="361" y="1731"/>
                    <a:pt x="426" y="1665"/>
                    <a:pt x="454" y="1558"/>
                  </a:cubicBezTo>
                  <a:cubicBezTo>
                    <a:pt x="568" y="1134"/>
                    <a:pt x="683" y="709"/>
                    <a:pt x="794" y="285"/>
                  </a:cubicBezTo>
                  <a:cubicBezTo>
                    <a:pt x="828" y="154"/>
                    <a:pt x="769" y="45"/>
                    <a:pt x="658" y="11"/>
                  </a:cubicBezTo>
                  <a:cubicBezTo>
                    <a:pt x="635" y="4"/>
                    <a:pt x="612"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6"/>
            <p:cNvSpPr/>
            <p:nvPr/>
          </p:nvSpPr>
          <p:spPr>
            <a:xfrm>
              <a:off x="5930242" y="2190370"/>
              <a:ext cx="22023" cy="44677"/>
            </a:xfrm>
            <a:custGeom>
              <a:rect b="b" l="l" r="r" t="t"/>
              <a:pathLst>
                <a:path extrusionOk="0" h="1487" w="733">
                  <a:moveTo>
                    <a:pt x="513" y="0"/>
                  </a:moveTo>
                  <a:cubicBezTo>
                    <a:pt x="416" y="0"/>
                    <a:pt x="347" y="52"/>
                    <a:pt x="317" y="155"/>
                  </a:cubicBezTo>
                  <a:cubicBezTo>
                    <a:pt x="222" y="506"/>
                    <a:pt x="123" y="858"/>
                    <a:pt x="36" y="1211"/>
                  </a:cubicBezTo>
                  <a:cubicBezTo>
                    <a:pt x="0" y="1357"/>
                    <a:pt x="92" y="1487"/>
                    <a:pt x="213" y="1487"/>
                  </a:cubicBezTo>
                  <a:cubicBezTo>
                    <a:pt x="234" y="1487"/>
                    <a:pt x="255" y="1483"/>
                    <a:pt x="277" y="1475"/>
                  </a:cubicBezTo>
                  <a:cubicBezTo>
                    <a:pt x="350" y="1448"/>
                    <a:pt x="427" y="1358"/>
                    <a:pt x="451" y="1280"/>
                  </a:cubicBezTo>
                  <a:cubicBezTo>
                    <a:pt x="549" y="965"/>
                    <a:pt x="628" y="641"/>
                    <a:pt x="712" y="322"/>
                  </a:cubicBezTo>
                  <a:cubicBezTo>
                    <a:pt x="722" y="286"/>
                    <a:pt x="726" y="248"/>
                    <a:pt x="732" y="216"/>
                  </a:cubicBezTo>
                  <a:cubicBezTo>
                    <a:pt x="724" y="97"/>
                    <a:pt x="672" y="19"/>
                    <a:pt x="556" y="3"/>
                  </a:cubicBezTo>
                  <a:cubicBezTo>
                    <a:pt x="541" y="1"/>
                    <a:pt x="527" y="0"/>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66"/>
          <p:cNvGrpSpPr/>
          <p:nvPr/>
        </p:nvGrpSpPr>
        <p:grpSpPr>
          <a:xfrm>
            <a:off x="4809384" y="2017491"/>
            <a:ext cx="349483" cy="438327"/>
            <a:chOff x="4809384" y="2017491"/>
            <a:chExt cx="349483" cy="438327"/>
          </a:xfrm>
        </p:grpSpPr>
        <p:sp>
          <p:nvSpPr>
            <p:cNvPr id="1728" name="Google Shape;1728;p66"/>
            <p:cNvSpPr/>
            <p:nvPr/>
          </p:nvSpPr>
          <p:spPr>
            <a:xfrm>
              <a:off x="4905407" y="2017491"/>
              <a:ext cx="170145" cy="260070"/>
            </a:xfrm>
            <a:custGeom>
              <a:rect b="b" l="l" r="r" t="t"/>
              <a:pathLst>
                <a:path extrusionOk="0" h="8656" w="5663">
                  <a:moveTo>
                    <a:pt x="2965" y="427"/>
                  </a:moveTo>
                  <a:cubicBezTo>
                    <a:pt x="2987" y="427"/>
                    <a:pt x="3010" y="428"/>
                    <a:pt x="3032" y="430"/>
                  </a:cubicBezTo>
                  <a:cubicBezTo>
                    <a:pt x="3364" y="462"/>
                    <a:pt x="3634" y="727"/>
                    <a:pt x="3655" y="1064"/>
                  </a:cubicBezTo>
                  <a:cubicBezTo>
                    <a:pt x="3670" y="1310"/>
                    <a:pt x="3658" y="1557"/>
                    <a:pt x="3658" y="1819"/>
                  </a:cubicBezTo>
                  <a:lnTo>
                    <a:pt x="2248" y="1819"/>
                  </a:lnTo>
                  <a:cubicBezTo>
                    <a:pt x="2265" y="1517"/>
                    <a:pt x="2249" y="1212"/>
                    <a:pt x="2306" y="919"/>
                  </a:cubicBezTo>
                  <a:cubicBezTo>
                    <a:pt x="2364" y="619"/>
                    <a:pt x="2660" y="427"/>
                    <a:pt x="2965" y="427"/>
                  </a:cubicBezTo>
                  <a:close/>
                  <a:moveTo>
                    <a:pt x="4091" y="2253"/>
                  </a:moveTo>
                  <a:cubicBezTo>
                    <a:pt x="4391" y="2253"/>
                    <a:pt x="4671" y="2253"/>
                    <a:pt x="4951" y="2255"/>
                  </a:cubicBezTo>
                  <a:cubicBezTo>
                    <a:pt x="4979" y="2255"/>
                    <a:pt x="5006" y="2257"/>
                    <a:pt x="5049" y="2260"/>
                  </a:cubicBezTo>
                  <a:cubicBezTo>
                    <a:pt x="5093" y="2873"/>
                    <a:pt x="5136" y="3482"/>
                    <a:pt x="5181" y="4100"/>
                  </a:cubicBezTo>
                  <a:lnTo>
                    <a:pt x="748" y="4100"/>
                  </a:lnTo>
                  <a:cubicBezTo>
                    <a:pt x="792" y="3486"/>
                    <a:pt x="835" y="2879"/>
                    <a:pt x="879" y="2263"/>
                  </a:cubicBezTo>
                  <a:lnTo>
                    <a:pt x="1835" y="2263"/>
                  </a:lnTo>
                  <a:cubicBezTo>
                    <a:pt x="1835" y="2387"/>
                    <a:pt x="1835" y="2513"/>
                    <a:pt x="1835" y="2638"/>
                  </a:cubicBezTo>
                  <a:cubicBezTo>
                    <a:pt x="1835" y="2748"/>
                    <a:pt x="1829" y="2858"/>
                    <a:pt x="1839" y="2966"/>
                  </a:cubicBezTo>
                  <a:cubicBezTo>
                    <a:pt x="1850" y="3090"/>
                    <a:pt x="1937" y="3165"/>
                    <a:pt x="2049" y="3165"/>
                  </a:cubicBezTo>
                  <a:cubicBezTo>
                    <a:pt x="2051" y="3165"/>
                    <a:pt x="2053" y="3165"/>
                    <a:pt x="2055" y="3165"/>
                  </a:cubicBezTo>
                  <a:cubicBezTo>
                    <a:pt x="2173" y="3163"/>
                    <a:pt x="2255" y="3084"/>
                    <a:pt x="2259" y="2955"/>
                  </a:cubicBezTo>
                  <a:cubicBezTo>
                    <a:pt x="2265" y="2779"/>
                    <a:pt x="2262" y="2603"/>
                    <a:pt x="2262" y="2427"/>
                  </a:cubicBezTo>
                  <a:cubicBezTo>
                    <a:pt x="2262" y="2375"/>
                    <a:pt x="2262" y="2325"/>
                    <a:pt x="2262" y="2264"/>
                  </a:cubicBezTo>
                  <a:lnTo>
                    <a:pt x="3663" y="2264"/>
                  </a:lnTo>
                  <a:cubicBezTo>
                    <a:pt x="3663" y="2468"/>
                    <a:pt x="3662" y="2666"/>
                    <a:pt x="3665" y="2865"/>
                  </a:cubicBezTo>
                  <a:cubicBezTo>
                    <a:pt x="3665" y="2921"/>
                    <a:pt x="3665" y="2981"/>
                    <a:pt x="3683" y="3033"/>
                  </a:cubicBezTo>
                  <a:cubicBezTo>
                    <a:pt x="3716" y="3121"/>
                    <a:pt x="3783" y="3166"/>
                    <a:pt x="3869" y="3166"/>
                  </a:cubicBezTo>
                  <a:cubicBezTo>
                    <a:pt x="3882" y="3166"/>
                    <a:pt x="3896" y="3165"/>
                    <a:pt x="3909" y="3163"/>
                  </a:cubicBezTo>
                  <a:cubicBezTo>
                    <a:pt x="4016" y="3147"/>
                    <a:pt x="4081" y="3078"/>
                    <a:pt x="4086" y="2970"/>
                  </a:cubicBezTo>
                  <a:cubicBezTo>
                    <a:pt x="4092" y="2808"/>
                    <a:pt x="4091" y="2647"/>
                    <a:pt x="4091" y="2486"/>
                  </a:cubicBezTo>
                  <a:cubicBezTo>
                    <a:pt x="4092" y="2415"/>
                    <a:pt x="4091" y="2345"/>
                    <a:pt x="4091" y="2253"/>
                  </a:cubicBezTo>
                  <a:close/>
                  <a:moveTo>
                    <a:pt x="2796" y="0"/>
                  </a:moveTo>
                  <a:cubicBezTo>
                    <a:pt x="2769" y="10"/>
                    <a:pt x="2744" y="22"/>
                    <a:pt x="2717" y="28"/>
                  </a:cubicBezTo>
                  <a:cubicBezTo>
                    <a:pt x="2241" y="143"/>
                    <a:pt x="1899" y="516"/>
                    <a:pt x="1850" y="1002"/>
                  </a:cubicBezTo>
                  <a:cubicBezTo>
                    <a:pt x="1828" y="1223"/>
                    <a:pt x="1839" y="1448"/>
                    <a:pt x="1835" y="1671"/>
                  </a:cubicBezTo>
                  <a:cubicBezTo>
                    <a:pt x="1833" y="1720"/>
                    <a:pt x="1830" y="1770"/>
                    <a:pt x="1828" y="1826"/>
                  </a:cubicBezTo>
                  <a:cubicBezTo>
                    <a:pt x="1450" y="1826"/>
                    <a:pt x="1090" y="1826"/>
                    <a:pt x="730" y="1827"/>
                  </a:cubicBezTo>
                  <a:cubicBezTo>
                    <a:pt x="553" y="1827"/>
                    <a:pt x="475" y="1899"/>
                    <a:pt x="463" y="2072"/>
                  </a:cubicBezTo>
                  <a:cubicBezTo>
                    <a:pt x="442" y="2360"/>
                    <a:pt x="422" y="2650"/>
                    <a:pt x="402" y="2938"/>
                  </a:cubicBezTo>
                  <a:cubicBezTo>
                    <a:pt x="342" y="3789"/>
                    <a:pt x="282" y="4641"/>
                    <a:pt x="221" y="5493"/>
                  </a:cubicBezTo>
                  <a:cubicBezTo>
                    <a:pt x="151" y="6459"/>
                    <a:pt x="81" y="7424"/>
                    <a:pt x="12" y="8390"/>
                  </a:cubicBezTo>
                  <a:cubicBezTo>
                    <a:pt x="0" y="8550"/>
                    <a:pt x="82" y="8646"/>
                    <a:pt x="242" y="8650"/>
                  </a:cubicBezTo>
                  <a:cubicBezTo>
                    <a:pt x="355" y="8654"/>
                    <a:pt x="468" y="8655"/>
                    <a:pt x="581" y="8655"/>
                  </a:cubicBezTo>
                  <a:cubicBezTo>
                    <a:pt x="681" y="8655"/>
                    <a:pt x="782" y="8654"/>
                    <a:pt x="883" y="8651"/>
                  </a:cubicBezTo>
                  <a:cubicBezTo>
                    <a:pt x="1038" y="8647"/>
                    <a:pt x="1125" y="8559"/>
                    <a:pt x="1118" y="8425"/>
                  </a:cubicBezTo>
                  <a:cubicBezTo>
                    <a:pt x="1112" y="8299"/>
                    <a:pt x="1029" y="8230"/>
                    <a:pt x="873" y="8227"/>
                  </a:cubicBezTo>
                  <a:cubicBezTo>
                    <a:pt x="805" y="8225"/>
                    <a:pt x="737" y="8225"/>
                    <a:pt x="667" y="8225"/>
                  </a:cubicBezTo>
                  <a:cubicBezTo>
                    <a:pt x="598" y="8225"/>
                    <a:pt x="527" y="8225"/>
                    <a:pt x="453" y="8225"/>
                  </a:cubicBezTo>
                  <a:cubicBezTo>
                    <a:pt x="542" y="6984"/>
                    <a:pt x="629" y="5766"/>
                    <a:pt x="716" y="4548"/>
                  </a:cubicBezTo>
                  <a:lnTo>
                    <a:pt x="5210" y="4548"/>
                  </a:lnTo>
                  <a:cubicBezTo>
                    <a:pt x="5218" y="4641"/>
                    <a:pt x="5221" y="4721"/>
                    <a:pt x="5233" y="4800"/>
                  </a:cubicBezTo>
                  <a:cubicBezTo>
                    <a:pt x="5254" y="4923"/>
                    <a:pt x="5334" y="4993"/>
                    <a:pt x="5440" y="4993"/>
                  </a:cubicBezTo>
                  <a:cubicBezTo>
                    <a:pt x="5455" y="4993"/>
                    <a:pt x="5470" y="4991"/>
                    <a:pt x="5486" y="4988"/>
                  </a:cubicBezTo>
                  <a:cubicBezTo>
                    <a:pt x="5604" y="4967"/>
                    <a:pt x="5662" y="4877"/>
                    <a:pt x="5651" y="4716"/>
                  </a:cubicBezTo>
                  <a:cubicBezTo>
                    <a:pt x="5590" y="3840"/>
                    <a:pt x="5530" y="2964"/>
                    <a:pt x="5468" y="2089"/>
                  </a:cubicBezTo>
                  <a:cubicBezTo>
                    <a:pt x="5453" y="1889"/>
                    <a:pt x="5381" y="1827"/>
                    <a:pt x="5173" y="1827"/>
                  </a:cubicBezTo>
                  <a:cubicBezTo>
                    <a:pt x="4819" y="1826"/>
                    <a:pt x="4463" y="1826"/>
                    <a:pt x="4084" y="1826"/>
                  </a:cubicBezTo>
                  <a:cubicBezTo>
                    <a:pt x="4084" y="1555"/>
                    <a:pt x="4096" y="1295"/>
                    <a:pt x="4081" y="1035"/>
                  </a:cubicBezTo>
                  <a:cubicBezTo>
                    <a:pt x="4056" y="583"/>
                    <a:pt x="3743" y="195"/>
                    <a:pt x="3311" y="56"/>
                  </a:cubicBezTo>
                  <a:cubicBezTo>
                    <a:pt x="3253" y="38"/>
                    <a:pt x="3195" y="20"/>
                    <a:pt x="3138" y="1"/>
                  </a:cubicBezTo>
                  <a:cubicBezTo>
                    <a:pt x="3024" y="1"/>
                    <a:pt x="2910" y="1"/>
                    <a:pt x="2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6"/>
            <p:cNvSpPr/>
            <p:nvPr/>
          </p:nvSpPr>
          <p:spPr>
            <a:xfrm>
              <a:off x="4953630" y="2182138"/>
              <a:ext cx="205237" cy="273680"/>
            </a:xfrm>
            <a:custGeom>
              <a:rect b="b" l="l" r="r" t="t"/>
              <a:pathLst>
                <a:path extrusionOk="0" h="9109" w="6831">
                  <a:moveTo>
                    <a:pt x="786" y="0"/>
                  </a:moveTo>
                  <a:cubicBezTo>
                    <a:pt x="259" y="0"/>
                    <a:pt x="1" y="260"/>
                    <a:pt x="1" y="789"/>
                  </a:cubicBezTo>
                  <a:cubicBezTo>
                    <a:pt x="1" y="2048"/>
                    <a:pt x="1" y="3306"/>
                    <a:pt x="1" y="4564"/>
                  </a:cubicBezTo>
                  <a:cubicBezTo>
                    <a:pt x="1" y="5828"/>
                    <a:pt x="1" y="7090"/>
                    <a:pt x="2" y="8354"/>
                  </a:cubicBezTo>
                  <a:cubicBezTo>
                    <a:pt x="2" y="8843"/>
                    <a:pt x="270" y="9109"/>
                    <a:pt x="761" y="9109"/>
                  </a:cubicBezTo>
                  <a:lnTo>
                    <a:pt x="6061" y="9109"/>
                  </a:lnTo>
                  <a:cubicBezTo>
                    <a:pt x="6560" y="9109"/>
                    <a:pt x="6828" y="8844"/>
                    <a:pt x="6828" y="8347"/>
                  </a:cubicBezTo>
                  <a:cubicBezTo>
                    <a:pt x="6829" y="6356"/>
                    <a:pt x="6829" y="4367"/>
                    <a:pt x="6828" y="2377"/>
                  </a:cubicBezTo>
                  <a:cubicBezTo>
                    <a:pt x="6828" y="2335"/>
                    <a:pt x="6830" y="2291"/>
                    <a:pt x="6825" y="2249"/>
                  </a:cubicBezTo>
                  <a:cubicBezTo>
                    <a:pt x="6806" y="2137"/>
                    <a:pt x="6724" y="2062"/>
                    <a:pt x="6620" y="2062"/>
                  </a:cubicBezTo>
                  <a:cubicBezTo>
                    <a:pt x="6612" y="2062"/>
                    <a:pt x="6604" y="2063"/>
                    <a:pt x="6596" y="2064"/>
                  </a:cubicBezTo>
                  <a:cubicBezTo>
                    <a:pt x="6473" y="2076"/>
                    <a:pt x="6409" y="2148"/>
                    <a:pt x="6402" y="2270"/>
                  </a:cubicBezTo>
                  <a:cubicBezTo>
                    <a:pt x="6400" y="2317"/>
                    <a:pt x="6402" y="2365"/>
                    <a:pt x="6402" y="2412"/>
                  </a:cubicBezTo>
                  <a:cubicBezTo>
                    <a:pt x="6402" y="4393"/>
                    <a:pt x="6402" y="6373"/>
                    <a:pt x="6400" y="8352"/>
                  </a:cubicBezTo>
                  <a:cubicBezTo>
                    <a:pt x="6400" y="8598"/>
                    <a:pt x="6320" y="8681"/>
                    <a:pt x="6080" y="8681"/>
                  </a:cubicBezTo>
                  <a:lnTo>
                    <a:pt x="737" y="8681"/>
                  </a:lnTo>
                  <a:cubicBezTo>
                    <a:pt x="519" y="8681"/>
                    <a:pt x="429" y="8597"/>
                    <a:pt x="429" y="8383"/>
                  </a:cubicBezTo>
                  <a:cubicBezTo>
                    <a:pt x="428" y="5834"/>
                    <a:pt x="428" y="3284"/>
                    <a:pt x="429" y="733"/>
                  </a:cubicBezTo>
                  <a:cubicBezTo>
                    <a:pt x="429" y="518"/>
                    <a:pt x="518" y="429"/>
                    <a:pt x="733" y="429"/>
                  </a:cubicBezTo>
                  <a:cubicBezTo>
                    <a:pt x="1628" y="428"/>
                    <a:pt x="2523" y="428"/>
                    <a:pt x="3418" y="428"/>
                  </a:cubicBezTo>
                  <a:cubicBezTo>
                    <a:pt x="4313" y="428"/>
                    <a:pt x="5208" y="428"/>
                    <a:pt x="6104" y="429"/>
                  </a:cubicBezTo>
                  <a:cubicBezTo>
                    <a:pt x="6309" y="429"/>
                    <a:pt x="6397" y="520"/>
                    <a:pt x="6400" y="726"/>
                  </a:cubicBezTo>
                  <a:cubicBezTo>
                    <a:pt x="6403" y="915"/>
                    <a:pt x="6400" y="1105"/>
                    <a:pt x="6402" y="1295"/>
                  </a:cubicBezTo>
                  <a:cubicBezTo>
                    <a:pt x="6402" y="1474"/>
                    <a:pt x="6475" y="1568"/>
                    <a:pt x="6611" y="1568"/>
                  </a:cubicBezTo>
                  <a:cubicBezTo>
                    <a:pt x="6613" y="1568"/>
                    <a:pt x="6615" y="1568"/>
                    <a:pt x="6617" y="1568"/>
                  </a:cubicBezTo>
                  <a:cubicBezTo>
                    <a:pt x="6752" y="1566"/>
                    <a:pt x="6826" y="1468"/>
                    <a:pt x="6828" y="1288"/>
                  </a:cubicBezTo>
                  <a:cubicBezTo>
                    <a:pt x="6829" y="1122"/>
                    <a:pt x="6828" y="955"/>
                    <a:pt x="6828" y="789"/>
                  </a:cubicBezTo>
                  <a:cubicBezTo>
                    <a:pt x="6828" y="260"/>
                    <a:pt x="6570" y="0"/>
                    <a:pt x="6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a:off x="4809384" y="2079204"/>
              <a:ext cx="95363" cy="198267"/>
            </a:xfrm>
            <a:custGeom>
              <a:rect b="b" l="l" r="r" t="t"/>
              <a:pathLst>
                <a:path extrusionOk="0" h="6599" w="3174">
                  <a:moveTo>
                    <a:pt x="2047" y="430"/>
                  </a:moveTo>
                  <a:cubicBezTo>
                    <a:pt x="2049" y="430"/>
                    <a:pt x="2050" y="430"/>
                    <a:pt x="2052" y="430"/>
                  </a:cubicBezTo>
                  <a:cubicBezTo>
                    <a:pt x="2239" y="431"/>
                    <a:pt x="2392" y="579"/>
                    <a:pt x="2402" y="771"/>
                  </a:cubicBezTo>
                  <a:cubicBezTo>
                    <a:pt x="2408" y="888"/>
                    <a:pt x="2404" y="1006"/>
                    <a:pt x="2404" y="1135"/>
                  </a:cubicBezTo>
                  <a:lnTo>
                    <a:pt x="1694" y="1135"/>
                  </a:lnTo>
                  <a:cubicBezTo>
                    <a:pt x="1694" y="1002"/>
                    <a:pt x="1684" y="875"/>
                    <a:pt x="1695" y="750"/>
                  </a:cubicBezTo>
                  <a:cubicBezTo>
                    <a:pt x="1713" y="565"/>
                    <a:pt x="1869" y="430"/>
                    <a:pt x="2047" y="430"/>
                  </a:cubicBezTo>
                  <a:close/>
                  <a:moveTo>
                    <a:pt x="2048" y="1"/>
                  </a:moveTo>
                  <a:cubicBezTo>
                    <a:pt x="1621" y="1"/>
                    <a:pt x="1273" y="346"/>
                    <a:pt x="1264" y="784"/>
                  </a:cubicBezTo>
                  <a:cubicBezTo>
                    <a:pt x="1261" y="898"/>
                    <a:pt x="1264" y="1010"/>
                    <a:pt x="1264" y="1142"/>
                  </a:cubicBezTo>
                  <a:cubicBezTo>
                    <a:pt x="1082" y="1142"/>
                    <a:pt x="910" y="1141"/>
                    <a:pt x="741" y="1141"/>
                  </a:cubicBezTo>
                  <a:cubicBezTo>
                    <a:pt x="656" y="1141"/>
                    <a:pt x="573" y="1141"/>
                    <a:pt x="489" y="1142"/>
                  </a:cubicBezTo>
                  <a:cubicBezTo>
                    <a:pt x="321" y="1144"/>
                    <a:pt x="243" y="1220"/>
                    <a:pt x="236" y="1384"/>
                  </a:cubicBezTo>
                  <a:cubicBezTo>
                    <a:pt x="160" y="3015"/>
                    <a:pt x="84" y="4645"/>
                    <a:pt x="11" y="6275"/>
                  </a:cubicBezTo>
                  <a:cubicBezTo>
                    <a:pt x="0" y="6530"/>
                    <a:pt x="68" y="6599"/>
                    <a:pt x="323" y="6599"/>
                  </a:cubicBezTo>
                  <a:cubicBezTo>
                    <a:pt x="1016" y="6599"/>
                    <a:pt x="1709" y="6599"/>
                    <a:pt x="2402" y="6597"/>
                  </a:cubicBezTo>
                  <a:cubicBezTo>
                    <a:pt x="2454" y="6597"/>
                    <a:pt x="2508" y="6597"/>
                    <a:pt x="2557" y="6585"/>
                  </a:cubicBezTo>
                  <a:cubicBezTo>
                    <a:pt x="2669" y="6555"/>
                    <a:pt x="2724" y="6476"/>
                    <a:pt x="2714" y="6363"/>
                  </a:cubicBezTo>
                  <a:cubicBezTo>
                    <a:pt x="2704" y="6256"/>
                    <a:pt x="2641" y="6190"/>
                    <a:pt x="2533" y="6176"/>
                  </a:cubicBezTo>
                  <a:cubicBezTo>
                    <a:pt x="2502" y="6172"/>
                    <a:pt x="2470" y="6171"/>
                    <a:pt x="2439" y="6171"/>
                  </a:cubicBezTo>
                  <a:cubicBezTo>
                    <a:pt x="2423" y="6171"/>
                    <a:pt x="2407" y="6171"/>
                    <a:pt x="2391" y="6171"/>
                  </a:cubicBezTo>
                  <a:lnTo>
                    <a:pt x="446" y="6171"/>
                  </a:lnTo>
                  <a:cubicBezTo>
                    <a:pt x="488" y="5238"/>
                    <a:pt x="529" y="4325"/>
                    <a:pt x="571" y="3395"/>
                  </a:cubicBezTo>
                  <a:lnTo>
                    <a:pt x="2617" y="3395"/>
                  </a:lnTo>
                  <a:cubicBezTo>
                    <a:pt x="2639" y="3395"/>
                    <a:pt x="2661" y="3396"/>
                    <a:pt x="2682" y="3396"/>
                  </a:cubicBezTo>
                  <a:cubicBezTo>
                    <a:pt x="2703" y="3396"/>
                    <a:pt x="2725" y="3395"/>
                    <a:pt x="2747" y="3394"/>
                  </a:cubicBezTo>
                  <a:cubicBezTo>
                    <a:pt x="2860" y="3384"/>
                    <a:pt x="2931" y="3320"/>
                    <a:pt x="2942" y="3206"/>
                  </a:cubicBezTo>
                  <a:cubicBezTo>
                    <a:pt x="2953" y="3083"/>
                    <a:pt x="2891" y="3006"/>
                    <a:pt x="2773" y="2979"/>
                  </a:cubicBezTo>
                  <a:cubicBezTo>
                    <a:pt x="2724" y="2968"/>
                    <a:pt x="2671" y="2968"/>
                    <a:pt x="2619" y="2968"/>
                  </a:cubicBezTo>
                  <a:lnTo>
                    <a:pt x="592" y="2968"/>
                  </a:lnTo>
                  <a:cubicBezTo>
                    <a:pt x="613" y="2490"/>
                    <a:pt x="634" y="2033"/>
                    <a:pt x="655" y="1579"/>
                  </a:cubicBezTo>
                  <a:lnTo>
                    <a:pt x="1264" y="1579"/>
                  </a:lnTo>
                  <a:cubicBezTo>
                    <a:pt x="1264" y="1665"/>
                    <a:pt x="1260" y="1741"/>
                    <a:pt x="1265" y="1816"/>
                  </a:cubicBezTo>
                  <a:cubicBezTo>
                    <a:pt x="1275" y="1942"/>
                    <a:pt x="1361" y="2024"/>
                    <a:pt x="1476" y="2024"/>
                  </a:cubicBezTo>
                  <a:cubicBezTo>
                    <a:pt x="1480" y="2024"/>
                    <a:pt x="1483" y="2024"/>
                    <a:pt x="1487" y="2024"/>
                  </a:cubicBezTo>
                  <a:cubicBezTo>
                    <a:pt x="1604" y="2019"/>
                    <a:pt x="1683" y="1938"/>
                    <a:pt x="1690" y="1810"/>
                  </a:cubicBezTo>
                  <a:cubicBezTo>
                    <a:pt x="1692" y="1731"/>
                    <a:pt x="1690" y="1653"/>
                    <a:pt x="1690" y="1578"/>
                  </a:cubicBezTo>
                  <a:lnTo>
                    <a:pt x="2398" y="1578"/>
                  </a:lnTo>
                  <a:cubicBezTo>
                    <a:pt x="2401" y="1623"/>
                    <a:pt x="2404" y="1661"/>
                    <a:pt x="2404" y="1697"/>
                  </a:cubicBezTo>
                  <a:cubicBezTo>
                    <a:pt x="2405" y="1741"/>
                    <a:pt x="2402" y="1785"/>
                    <a:pt x="2406" y="1827"/>
                  </a:cubicBezTo>
                  <a:cubicBezTo>
                    <a:pt x="2422" y="1946"/>
                    <a:pt x="2506" y="2024"/>
                    <a:pt x="2617" y="2024"/>
                  </a:cubicBezTo>
                  <a:cubicBezTo>
                    <a:pt x="2620" y="2024"/>
                    <a:pt x="2623" y="2024"/>
                    <a:pt x="2626" y="2024"/>
                  </a:cubicBezTo>
                  <a:cubicBezTo>
                    <a:pt x="2744" y="2021"/>
                    <a:pt x="2824" y="1941"/>
                    <a:pt x="2831" y="1813"/>
                  </a:cubicBezTo>
                  <a:cubicBezTo>
                    <a:pt x="2835" y="1734"/>
                    <a:pt x="2831" y="1655"/>
                    <a:pt x="2831" y="1579"/>
                  </a:cubicBezTo>
                  <a:cubicBezTo>
                    <a:pt x="3092" y="1554"/>
                    <a:pt x="3171" y="1499"/>
                    <a:pt x="3173" y="1360"/>
                  </a:cubicBezTo>
                  <a:cubicBezTo>
                    <a:pt x="3174" y="1221"/>
                    <a:pt x="3102" y="1170"/>
                    <a:pt x="2831" y="1125"/>
                  </a:cubicBezTo>
                  <a:cubicBezTo>
                    <a:pt x="2831" y="1014"/>
                    <a:pt x="2834" y="902"/>
                    <a:pt x="2831" y="788"/>
                  </a:cubicBezTo>
                  <a:cubicBezTo>
                    <a:pt x="2824" y="350"/>
                    <a:pt x="2485" y="7"/>
                    <a:pt x="2058" y="1"/>
                  </a:cubicBezTo>
                  <a:cubicBezTo>
                    <a:pt x="2054" y="1"/>
                    <a:pt x="2051"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6"/>
            <p:cNvSpPr/>
            <p:nvPr/>
          </p:nvSpPr>
          <p:spPr>
            <a:xfrm>
              <a:off x="4980039" y="2216479"/>
              <a:ext cx="152899" cy="40411"/>
            </a:xfrm>
            <a:custGeom>
              <a:rect b="b" l="l" r="r" t="t"/>
              <a:pathLst>
                <a:path extrusionOk="0" h="1345" w="5089">
                  <a:moveTo>
                    <a:pt x="919" y="427"/>
                  </a:moveTo>
                  <a:cubicBezTo>
                    <a:pt x="983" y="427"/>
                    <a:pt x="1047" y="427"/>
                    <a:pt x="1110" y="427"/>
                  </a:cubicBezTo>
                  <a:lnTo>
                    <a:pt x="2534" y="427"/>
                  </a:lnTo>
                  <a:cubicBezTo>
                    <a:pt x="3108" y="427"/>
                    <a:pt x="3683" y="427"/>
                    <a:pt x="4256" y="429"/>
                  </a:cubicBezTo>
                  <a:cubicBezTo>
                    <a:pt x="4312" y="429"/>
                    <a:pt x="4371" y="429"/>
                    <a:pt x="4426" y="441"/>
                  </a:cubicBezTo>
                  <a:cubicBezTo>
                    <a:pt x="4543" y="470"/>
                    <a:pt x="4602" y="555"/>
                    <a:pt x="4603" y="669"/>
                  </a:cubicBezTo>
                  <a:cubicBezTo>
                    <a:pt x="4605" y="783"/>
                    <a:pt x="4546" y="870"/>
                    <a:pt x="4430" y="900"/>
                  </a:cubicBezTo>
                  <a:cubicBezTo>
                    <a:pt x="4376" y="914"/>
                    <a:pt x="4317" y="915"/>
                    <a:pt x="4260" y="915"/>
                  </a:cubicBezTo>
                  <a:lnTo>
                    <a:pt x="817" y="915"/>
                  </a:lnTo>
                  <a:cubicBezTo>
                    <a:pt x="797" y="915"/>
                    <a:pt x="778" y="916"/>
                    <a:pt x="759" y="916"/>
                  </a:cubicBezTo>
                  <a:cubicBezTo>
                    <a:pt x="750" y="916"/>
                    <a:pt x="740" y="916"/>
                    <a:pt x="731" y="915"/>
                  </a:cubicBezTo>
                  <a:cubicBezTo>
                    <a:pt x="571" y="904"/>
                    <a:pt x="468" y="811"/>
                    <a:pt x="467" y="673"/>
                  </a:cubicBezTo>
                  <a:cubicBezTo>
                    <a:pt x="465" y="536"/>
                    <a:pt x="567" y="437"/>
                    <a:pt x="727" y="430"/>
                  </a:cubicBezTo>
                  <a:cubicBezTo>
                    <a:pt x="791" y="427"/>
                    <a:pt x="855" y="427"/>
                    <a:pt x="919" y="427"/>
                  </a:cubicBezTo>
                  <a:close/>
                  <a:moveTo>
                    <a:pt x="2793" y="1"/>
                  </a:moveTo>
                  <a:cubicBezTo>
                    <a:pt x="2101" y="1"/>
                    <a:pt x="1410" y="2"/>
                    <a:pt x="718" y="2"/>
                  </a:cubicBezTo>
                  <a:cubicBezTo>
                    <a:pt x="680" y="2"/>
                    <a:pt x="642" y="7"/>
                    <a:pt x="604" y="13"/>
                  </a:cubicBezTo>
                  <a:cubicBezTo>
                    <a:pt x="252" y="63"/>
                    <a:pt x="0" y="395"/>
                    <a:pt x="45" y="749"/>
                  </a:cubicBezTo>
                  <a:cubicBezTo>
                    <a:pt x="91" y="1111"/>
                    <a:pt x="363" y="1340"/>
                    <a:pt x="759" y="1342"/>
                  </a:cubicBezTo>
                  <a:cubicBezTo>
                    <a:pt x="1054" y="1344"/>
                    <a:pt x="1348" y="1344"/>
                    <a:pt x="1642" y="1344"/>
                  </a:cubicBezTo>
                  <a:cubicBezTo>
                    <a:pt x="1936" y="1344"/>
                    <a:pt x="2230" y="1344"/>
                    <a:pt x="2525" y="1344"/>
                  </a:cubicBezTo>
                  <a:cubicBezTo>
                    <a:pt x="2990" y="1344"/>
                    <a:pt x="3455" y="1344"/>
                    <a:pt x="3920" y="1342"/>
                  </a:cubicBezTo>
                  <a:cubicBezTo>
                    <a:pt x="3995" y="1342"/>
                    <a:pt x="4070" y="1344"/>
                    <a:pt x="4146" y="1344"/>
                  </a:cubicBezTo>
                  <a:cubicBezTo>
                    <a:pt x="4251" y="1344"/>
                    <a:pt x="4356" y="1341"/>
                    <a:pt x="4460" y="1330"/>
                  </a:cubicBezTo>
                  <a:cubicBezTo>
                    <a:pt x="4832" y="1288"/>
                    <a:pt x="5088" y="928"/>
                    <a:pt x="5022" y="560"/>
                  </a:cubicBezTo>
                  <a:cubicBezTo>
                    <a:pt x="4960" y="226"/>
                    <a:pt x="4706" y="4"/>
                    <a:pt x="4349" y="3"/>
                  </a:cubicBezTo>
                  <a:cubicBezTo>
                    <a:pt x="3830" y="1"/>
                    <a:pt x="3312" y="1"/>
                    <a:pt x="2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6"/>
            <p:cNvSpPr/>
            <p:nvPr/>
          </p:nvSpPr>
          <p:spPr>
            <a:xfrm>
              <a:off x="4981001" y="2271492"/>
              <a:ext cx="40471" cy="40230"/>
            </a:xfrm>
            <a:custGeom>
              <a:rect b="b" l="l" r="r" t="t"/>
              <a:pathLst>
                <a:path extrusionOk="0" h="1339" w="1347">
                  <a:moveTo>
                    <a:pt x="675" y="429"/>
                  </a:moveTo>
                  <a:cubicBezTo>
                    <a:pt x="813" y="429"/>
                    <a:pt x="915" y="531"/>
                    <a:pt x="915" y="668"/>
                  </a:cubicBezTo>
                  <a:cubicBezTo>
                    <a:pt x="915" y="801"/>
                    <a:pt x="809" y="910"/>
                    <a:pt x="677" y="910"/>
                  </a:cubicBezTo>
                  <a:cubicBezTo>
                    <a:pt x="676" y="910"/>
                    <a:pt x="674" y="910"/>
                    <a:pt x="672" y="910"/>
                  </a:cubicBezTo>
                  <a:cubicBezTo>
                    <a:pt x="540" y="909"/>
                    <a:pt x="431" y="793"/>
                    <a:pt x="435" y="661"/>
                  </a:cubicBezTo>
                  <a:cubicBezTo>
                    <a:pt x="439" y="532"/>
                    <a:pt x="543" y="431"/>
                    <a:pt x="672" y="429"/>
                  </a:cubicBezTo>
                  <a:cubicBezTo>
                    <a:pt x="673" y="429"/>
                    <a:pt x="674" y="429"/>
                    <a:pt x="675" y="429"/>
                  </a:cubicBezTo>
                  <a:close/>
                  <a:moveTo>
                    <a:pt x="675" y="1"/>
                  </a:moveTo>
                  <a:cubicBezTo>
                    <a:pt x="673" y="1"/>
                    <a:pt x="671" y="1"/>
                    <a:pt x="669" y="1"/>
                  </a:cubicBezTo>
                  <a:cubicBezTo>
                    <a:pt x="298" y="5"/>
                    <a:pt x="0" y="307"/>
                    <a:pt x="6" y="674"/>
                  </a:cubicBezTo>
                  <a:cubicBezTo>
                    <a:pt x="12" y="1040"/>
                    <a:pt x="312" y="1339"/>
                    <a:pt x="672" y="1339"/>
                  </a:cubicBezTo>
                  <a:cubicBezTo>
                    <a:pt x="675" y="1339"/>
                    <a:pt x="679" y="1339"/>
                    <a:pt x="682" y="1339"/>
                  </a:cubicBezTo>
                  <a:cubicBezTo>
                    <a:pt x="1053" y="1334"/>
                    <a:pt x="1347" y="1032"/>
                    <a:pt x="1344" y="661"/>
                  </a:cubicBezTo>
                  <a:cubicBezTo>
                    <a:pt x="1341" y="290"/>
                    <a:pt x="1046"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6"/>
            <p:cNvSpPr/>
            <p:nvPr/>
          </p:nvSpPr>
          <p:spPr>
            <a:xfrm>
              <a:off x="5036073" y="2271492"/>
              <a:ext cx="40441" cy="40290"/>
            </a:xfrm>
            <a:custGeom>
              <a:rect b="b" l="l" r="r" t="t"/>
              <a:pathLst>
                <a:path extrusionOk="0" h="1341" w="1346">
                  <a:moveTo>
                    <a:pt x="669" y="429"/>
                  </a:moveTo>
                  <a:cubicBezTo>
                    <a:pt x="802" y="429"/>
                    <a:pt x="908" y="530"/>
                    <a:pt x="913" y="661"/>
                  </a:cubicBezTo>
                  <a:cubicBezTo>
                    <a:pt x="915" y="795"/>
                    <a:pt x="807" y="909"/>
                    <a:pt x="674" y="910"/>
                  </a:cubicBezTo>
                  <a:cubicBezTo>
                    <a:pt x="672" y="910"/>
                    <a:pt x="670" y="910"/>
                    <a:pt x="669" y="910"/>
                  </a:cubicBezTo>
                  <a:cubicBezTo>
                    <a:pt x="539" y="910"/>
                    <a:pt x="432" y="801"/>
                    <a:pt x="432" y="668"/>
                  </a:cubicBezTo>
                  <a:cubicBezTo>
                    <a:pt x="432" y="536"/>
                    <a:pt x="530" y="433"/>
                    <a:pt x="661" y="429"/>
                  </a:cubicBezTo>
                  <a:cubicBezTo>
                    <a:pt x="664" y="429"/>
                    <a:pt x="666" y="429"/>
                    <a:pt x="669" y="429"/>
                  </a:cubicBezTo>
                  <a:close/>
                  <a:moveTo>
                    <a:pt x="672" y="1"/>
                  </a:moveTo>
                  <a:cubicBezTo>
                    <a:pt x="301" y="1"/>
                    <a:pt x="5" y="292"/>
                    <a:pt x="3" y="664"/>
                  </a:cubicBezTo>
                  <a:cubicBezTo>
                    <a:pt x="0" y="1035"/>
                    <a:pt x="298" y="1337"/>
                    <a:pt x="667" y="1340"/>
                  </a:cubicBezTo>
                  <a:cubicBezTo>
                    <a:pt x="667" y="1340"/>
                    <a:pt x="668" y="1340"/>
                    <a:pt x="669" y="1340"/>
                  </a:cubicBezTo>
                  <a:cubicBezTo>
                    <a:pt x="1035" y="1340"/>
                    <a:pt x="1338" y="1038"/>
                    <a:pt x="1341" y="672"/>
                  </a:cubicBezTo>
                  <a:cubicBezTo>
                    <a:pt x="1345" y="303"/>
                    <a:pt x="1046" y="3"/>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6"/>
            <p:cNvSpPr/>
            <p:nvPr/>
          </p:nvSpPr>
          <p:spPr>
            <a:xfrm>
              <a:off x="5091055" y="2271492"/>
              <a:ext cx="40260" cy="40290"/>
            </a:xfrm>
            <a:custGeom>
              <a:rect b="b" l="l" r="r" t="t"/>
              <a:pathLst>
                <a:path extrusionOk="0" h="1341" w="1340">
                  <a:moveTo>
                    <a:pt x="668" y="429"/>
                  </a:moveTo>
                  <a:cubicBezTo>
                    <a:pt x="800" y="429"/>
                    <a:pt x="908" y="532"/>
                    <a:pt x="911" y="663"/>
                  </a:cubicBezTo>
                  <a:cubicBezTo>
                    <a:pt x="914" y="793"/>
                    <a:pt x="800" y="910"/>
                    <a:pt x="669" y="911"/>
                  </a:cubicBezTo>
                  <a:cubicBezTo>
                    <a:pt x="543" y="911"/>
                    <a:pt x="435" y="809"/>
                    <a:pt x="429" y="681"/>
                  </a:cubicBezTo>
                  <a:cubicBezTo>
                    <a:pt x="423" y="540"/>
                    <a:pt x="522" y="433"/>
                    <a:pt x="660" y="429"/>
                  </a:cubicBezTo>
                  <a:cubicBezTo>
                    <a:pt x="662" y="429"/>
                    <a:pt x="665" y="429"/>
                    <a:pt x="668" y="429"/>
                  </a:cubicBezTo>
                  <a:close/>
                  <a:moveTo>
                    <a:pt x="668" y="1"/>
                  </a:moveTo>
                  <a:cubicBezTo>
                    <a:pt x="296" y="1"/>
                    <a:pt x="0" y="294"/>
                    <a:pt x="0" y="668"/>
                  </a:cubicBezTo>
                  <a:cubicBezTo>
                    <a:pt x="0" y="1039"/>
                    <a:pt x="300" y="1339"/>
                    <a:pt x="668" y="1340"/>
                  </a:cubicBezTo>
                  <a:cubicBezTo>
                    <a:pt x="1032" y="1340"/>
                    <a:pt x="1338" y="1034"/>
                    <a:pt x="1340" y="668"/>
                  </a:cubicBezTo>
                  <a:cubicBezTo>
                    <a:pt x="1340" y="300"/>
                    <a:pt x="1040"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6"/>
            <p:cNvSpPr/>
            <p:nvPr/>
          </p:nvSpPr>
          <p:spPr>
            <a:xfrm>
              <a:off x="5090995" y="2326384"/>
              <a:ext cx="40471" cy="40290"/>
            </a:xfrm>
            <a:custGeom>
              <a:rect b="b" l="l" r="r" t="t"/>
              <a:pathLst>
                <a:path extrusionOk="0" h="1341" w="1347">
                  <a:moveTo>
                    <a:pt x="670" y="429"/>
                  </a:moveTo>
                  <a:cubicBezTo>
                    <a:pt x="804" y="429"/>
                    <a:pt x="912" y="537"/>
                    <a:pt x="913" y="667"/>
                  </a:cubicBezTo>
                  <a:cubicBezTo>
                    <a:pt x="913" y="797"/>
                    <a:pt x="799" y="912"/>
                    <a:pt x="671" y="912"/>
                  </a:cubicBezTo>
                  <a:cubicBezTo>
                    <a:pt x="670" y="912"/>
                    <a:pt x="669" y="912"/>
                    <a:pt x="669" y="912"/>
                  </a:cubicBezTo>
                  <a:cubicBezTo>
                    <a:pt x="535" y="910"/>
                    <a:pt x="428" y="799"/>
                    <a:pt x="431" y="663"/>
                  </a:cubicBezTo>
                  <a:cubicBezTo>
                    <a:pt x="434" y="529"/>
                    <a:pt x="532" y="431"/>
                    <a:pt x="664" y="430"/>
                  </a:cubicBezTo>
                  <a:cubicBezTo>
                    <a:pt x="666" y="429"/>
                    <a:pt x="668" y="429"/>
                    <a:pt x="670" y="429"/>
                  </a:cubicBezTo>
                  <a:close/>
                  <a:moveTo>
                    <a:pt x="670" y="1"/>
                  </a:moveTo>
                  <a:cubicBezTo>
                    <a:pt x="299" y="1"/>
                    <a:pt x="5" y="292"/>
                    <a:pt x="2" y="663"/>
                  </a:cubicBezTo>
                  <a:cubicBezTo>
                    <a:pt x="1" y="1035"/>
                    <a:pt x="295" y="1336"/>
                    <a:pt x="664" y="1340"/>
                  </a:cubicBezTo>
                  <a:cubicBezTo>
                    <a:pt x="666" y="1340"/>
                    <a:pt x="668" y="1340"/>
                    <a:pt x="669" y="1340"/>
                  </a:cubicBezTo>
                  <a:cubicBezTo>
                    <a:pt x="1031" y="1340"/>
                    <a:pt x="1338" y="1038"/>
                    <a:pt x="1342" y="674"/>
                  </a:cubicBezTo>
                  <a:cubicBezTo>
                    <a:pt x="1346" y="307"/>
                    <a:pt x="1047" y="4"/>
                    <a:pt x="676" y="1"/>
                  </a:cubicBezTo>
                  <a:cubicBezTo>
                    <a:pt x="674" y="1"/>
                    <a:pt x="672"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6"/>
            <p:cNvSpPr/>
            <p:nvPr/>
          </p:nvSpPr>
          <p:spPr>
            <a:xfrm>
              <a:off x="5091055" y="2381246"/>
              <a:ext cx="40320" cy="40290"/>
            </a:xfrm>
            <a:custGeom>
              <a:rect b="b" l="l" r="r" t="t"/>
              <a:pathLst>
                <a:path extrusionOk="0" h="1341" w="1342">
                  <a:moveTo>
                    <a:pt x="666" y="429"/>
                  </a:moveTo>
                  <a:cubicBezTo>
                    <a:pt x="796" y="429"/>
                    <a:pt x="906" y="533"/>
                    <a:pt x="911" y="661"/>
                  </a:cubicBezTo>
                  <a:cubicBezTo>
                    <a:pt x="915" y="791"/>
                    <a:pt x="804" y="909"/>
                    <a:pt x="674" y="913"/>
                  </a:cubicBezTo>
                  <a:cubicBezTo>
                    <a:pt x="672" y="913"/>
                    <a:pt x="670" y="913"/>
                    <a:pt x="669" y="913"/>
                  </a:cubicBezTo>
                  <a:cubicBezTo>
                    <a:pt x="537" y="913"/>
                    <a:pt x="429" y="804"/>
                    <a:pt x="429" y="671"/>
                  </a:cubicBezTo>
                  <a:cubicBezTo>
                    <a:pt x="429" y="538"/>
                    <a:pt x="525" y="435"/>
                    <a:pt x="655" y="429"/>
                  </a:cubicBezTo>
                  <a:cubicBezTo>
                    <a:pt x="659" y="429"/>
                    <a:pt x="662" y="429"/>
                    <a:pt x="666" y="429"/>
                  </a:cubicBezTo>
                  <a:close/>
                  <a:moveTo>
                    <a:pt x="665" y="1"/>
                  </a:moveTo>
                  <a:cubicBezTo>
                    <a:pt x="294" y="2"/>
                    <a:pt x="0" y="299"/>
                    <a:pt x="0" y="673"/>
                  </a:cubicBezTo>
                  <a:cubicBezTo>
                    <a:pt x="2" y="1041"/>
                    <a:pt x="300" y="1340"/>
                    <a:pt x="668" y="1340"/>
                  </a:cubicBezTo>
                  <a:cubicBezTo>
                    <a:pt x="669" y="1340"/>
                    <a:pt x="670" y="1340"/>
                    <a:pt x="671" y="1340"/>
                  </a:cubicBezTo>
                  <a:cubicBezTo>
                    <a:pt x="1036" y="1339"/>
                    <a:pt x="1341" y="1032"/>
                    <a:pt x="1340" y="667"/>
                  </a:cubicBezTo>
                  <a:cubicBezTo>
                    <a:pt x="1338" y="299"/>
                    <a:pt x="1035" y="1"/>
                    <a:pt x="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6"/>
            <p:cNvSpPr/>
            <p:nvPr/>
          </p:nvSpPr>
          <p:spPr>
            <a:xfrm>
              <a:off x="4981091" y="2326384"/>
              <a:ext cx="40350" cy="40290"/>
            </a:xfrm>
            <a:custGeom>
              <a:rect b="b" l="l" r="r" t="t"/>
              <a:pathLst>
                <a:path extrusionOk="0" h="1341" w="1343">
                  <a:moveTo>
                    <a:pt x="674" y="429"/>
                  </a:moveTo>
                  <a:cubicBezTo>
                    <a:pt x="676" y="429"/>
                    <a:pt x="677" y="429"/>
                    <a:pt x="679" y="430"/>
                  </a:cubicBezTo>
                  <a:cubicBezTo>
                    <a:pt x="817" y="432"/>
                    <a:pt x="918" y="541"/>
                    <a:pt x="912" y="678"/>
                  </a:cubicBezTo>
                  <a:cubicBezTo>
                    <a:pt x="907" y="808"/>
                    <a:pt x="801" y="912"/>
                    <a:pt x="673" y="912"/>
                  </a:cubicBezTo>
                  <a:cubicBezTo>
                    <a:pt x="543" y="912"/>
                    <a:pt x="430" y="798"/>
                    <a:pt x="432" y="666"/>
                  </a:cubicBezTo>
                  <a:cubicBezTo>
                    <a:pt x="433" y="533"/>
                    <a:pt x="540" y="429"/>
                    <a:pt x="674" y="429"/>
                  </a:cubicBezTo>
                  <a:close/>
                  <a:moveTo>
                    <a:pt x="673" y="1"/>
                  </a:moveTo>
                  <a:cubicBezTo>
                    <a:pt x="672" y="1"/>
                    <a:pt x="672" y="1"/>
                    <a:pt x="671" y="1"/>
                  </a:cubicBezTo>
                  <a:cubicBezTo>
                    <a:pt x="301" y="2"/>
                    <a:pt x="0" y="303"/>
                    <a:pt x="3" y="671"/>
                  </a:cubicBezTo>
                  <a:cubicBezTo>
                    <a:pt x="4" y="1036"/>
                    <a:pt x="308" y="1340"/>
                    <a:pt x="672" y="1340"/>
                  </a:cubicBezTo>
                  <a:cubicBezTo>
                    <a:pt x="673" y="1340"/>
                    <a:pt x="674" y="1340"/>
                    <a:pt x="675" y="1340"/>
                  </a:cubicBezTo>
                  <a:cubicBezTo>
                    <a:pt x="1043" y="1339"/>
                    <a:pt x="1343" y="1035"/>
                    <a:pt x="1341" y="666"/>
                  </a:cubicBezTo>
                  <a:cubicBezTo>
                    <a:pt x="1340" y="294"/>
                    <a:pt x="1046"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6"/>
            <p:cNvSpPr/>
            <p:nvPr/>
          </p:nvSpPr>
          <p:spPr>
            <a:xfrm>
              <a:off x="5036103" y="2326384"/>
              <a:ext cx="40290" cy="40290"/>
            </a:xfrm>
            <a:custGeom>
              <a:rect b="b" l="l" r="r" t="t"/>
              <a:pathLst>
                <a:path extrusionOk="0" h="1341" w="1341">
                  <a:moveTo>
                    <a:pt x="670" y="430"/>
                  </a:moveTo>
                  <a:cubicBezTo>
                    <a:pt x="806" y="430"/>
                    <a:pt x="914" y="539"/>
                    <a:pt x="912" y="673"/>
                  </a:cubicBezTo>
                  <a:cubicBezTo>
                    <a:pt x="909" y="802"/>
                    <a:pt x="796" y="912"/>
                    <a:pt x="670" y="912"/>
                  </a:cubicBezTo>
                  <a:cubicBezTo>
                    <a:pt x="667" y="912"/>
                    <a:pt x="665" y="912"/>
                    <a:pt x="663" y="912"/>
                  </a:cubicBezTo>
                  <a:cubicBezTo>
                    <a:pt x="529" y="906"/>
                    <a:pt x="425" y="792"/>
                    <a:pt x="431" y="657"/>
                  </a:cubicBezTo>
                  <a:cubicBezTo>
                    <a:pt x="436" y="525"/>
                    <a:pt x="538" y="430"/>
                    <a:pt x="670" y="430"/>
                  </a:cubicBezTo>
                  <a:close/>
                  <a:moveTo>
                    <a:pt x="670" y="1"/>
                  </a:moveTo>
                  <a:cubicBezTo>
                    <a:pt x="297" y="1"/>
                    <a:pt x="1" y="297"/>
                    <a:pt x="2" y="668"/>
                  </a:cubicBezTo>
                  <a:cubicBezTo>
                    <a:pt x="2" y="1040"/>
                    <a:pt x="303" y="1340"/>
                    <a:pt x="671" y="1340"/>
                  </a:cubicBezTo>
                  <a:cubicBezTo>
                    <a:pt x="1037" y="1339"/>
                    <a:pt x="1340" y="1034"/>
                    <a:pt x="1340" y="667"/>
                  </a:cubicBezTo>
                  <a:cubicBezTo>
                    <a:pt x="1340" y="299"/>
                    <a:pt x="1041"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6"/>
            <p:cNvSpPr/>
            <p:nvPr/>
          </p:nvSpPr>
          <p:spPr>
            <a:xfrm>
              <a:off x="4981091" y="2381246"/>
              <a:ext cx="40380" cy="40290"/>
            </a:xfrm>
            <a:custGeom>
              <a:rect b="b" l="l" r="r" t="t"/>
              <a:pathLst>
                <a:path extrusionOk="0" h="1341" w="1344">
                  <a:moveTo>
                    <a:pt x="673" y="429"/>
                  </a:moveTo>
                  <a:cubicBezTo>
                    <a:pt x="675" y="429"/>
                    <a:pt x="678" y="429"/>
                    <a:pt x="681" y="429"/>
                  </a:cubicBezTo>
                  <a:cubicBezTo>
                    <a:pt x="811" y="432"/>
                    <a:pt x="911" y="535"/>
                    <a:pt x="912" y="666"/>
                  </a:cubicBezTo>
                  <a:cubicBezTo>
                    <a:pt x="914" y="801"/>
                    <a:pt x="808" y="912"/>
                    <a:pt x="676" y="912"/>
                  </a:cubicBezTo>
                  <a:cubicBezTo>
                    <a:pt x="675" y="912"/>
                    <a:pt x="674" y="911"/>
                    <a:pt x="673" y="911"/>
                  </a:cubicBezTo>
                  <a:cubicBezTo>
                    <a:pt x="541" y="911"/>
                    <a:pt x="430" y="799"/>
                    <a:pt x="432" y="666"/>
                  </a:cubicBezTo>
                  <a:cubicBezTo>
                    <a:pt x="433" y="535"/>
                    <a:pt x="541" y="429"/>
                    <a:pt x="673" y="429"/>
                  </a:cubicBezTo>
                  <a:close/>
                  <a:moveTo>
                    <a:pt x="675" y="1"/>
                  </a:moveTo>
                  <a:cubicBezTo>
                    <a:pt x="305" y="1"/>
                    <a:pt x="6" y="297"/>
                    <a:pt x="3" y="666"/>
                  </a:cubicBezTo>
                  <a:cubicBezTo>
                    <a:pt x="0" y="1031"/>
                    <a:pt x="302" y="1337"/>
                    <a:pt x="669" y="1340"/>
                  </a:cubicBezTo>
                  <a:cubicBezTo>
                    <a:pt x="671" y="1340"/>
                    <a:pt x="673" y="1340"/>
                    <a:pt x="674" y="1340"/>
                  </a:cubicBezTo>
                  <a:cubicBezTo>
                    <a:pt x="1040" y="1340"/>
                    <a:pt x="1340" y="1042"/>
                    <a:pt x="1341" y="674"/>
                  </a:cubicBezTo>
                  <a:cubicBezTo>
                    <a:pt x="1344" y="303"/>
                    <a:pt x="1049" y="2"/>
                    <a:pt x="678" y="1"/>
                  </a:cubicBezTo>
                  <a:cubicBezTo>
                    <a:pt x="677" y="1"/>
                    <a:pt x="676"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6"/>
            <p:cNvSpPr/>
            <p:nvPr/>
          </p:nvSpPr>
          <p:spPr>
            <a:xfrm>
              <a:off x="5036163" y="2381246"/>
              <a:ext cx="40230" cy="40290"/>
            </a:xfrm>
            <a:custGeom>
              <a:rect b="b" l="l" r="r" t="t"/>
              <a:pathLst>
                <a:path extrusionOk="0" h="1341" w="1339">
                  <a:moveTo>
                    <a:pt x="666" y="429"/>
                  </a:moveTo>
                  <a:cubicBezTo>
                    <a:pt x="799" y="429"/>
                    <a:pt x="908" y="535"/>
                    <a:pt x="910" y="667"/>
                  </a:cubicBezTo>
                  <a:cubicBezTo>
                    <a:pt x="911" y="799"/>
                    <a:pt x="800" y="911"/>
                    <a:pt x="668" y="911"/>
                  </a:cubicBezTo>
                  <a:cubicBezTo>
                    <a:pt x="534" y="911"/>
                    <a:pt x="426" y="802"/>
                    <a:pt x="429" y="666"/>
                  </a:cubicBezTo>
                  <a:cubicBezTo>
                    <a:pt x="430" y="535"/>
                    <a:pt x="530" y="432"/>
                    <a:pt x="661" y="429"/>
                  </a:cubicBezTo>
                  <a:cubicBezTo>
                    <a:pt x="662" y="429"/>
                    <a:pt x="664" y="429"/>
                    <a:pt x="666" y="429"/>
                  </a:cubicBezTo>
                  <a:close/>
                  <a:moveTo>
                    <a:pt x="668" y="1"/>
                  </a:moveTo>
                  <a:cubicBezTo>
                    <a:pt x="297" y="1"/>
                    <a:pt x="0" y="297"/>
                    <a:pt x="0" y="670"/>
                  </a:cubicBezTo>
                  <a:cubicBezTo>
                    <a:pt x="0" y="1039"/>
                    <a:pt x="299" y="1340"/>
                    <a:pt x="668" y="1340"/>
                  </a:cubicBezTo>
                  <a:cubicBezTo>
                    <a:pt x="1035" y="1340"/>
                    <a:pt x="1338" y="1037"/>
                    <a:pt x="1338" y="670"/>
                  </a:cubicBezTo>
                  <a:cubicBezTo>
                    <a:pt x="1338" y="301"/>
                    <a:pt x="1037" y="2"/>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66"/>
          <p:cNvGrpSpPr/>
          <p:nvPr/>
        </p:nvGrpSpPr>
        <p:grpSpPr>
          <a:xfrm>
            <a:off x="4008835" y="2017491"/>
            <a:ext cx="331847" cy="438327"/>
            <a:chOff x="4008835" y="2017491"/>
            <a:chExt cx="331847" cy="438327"/>
          </a:xfrm>
        </p:grpSpPr>
        <p:sp>
          <p:nvSpPr>
            <p:cNvPr id="1742" name="Google Shape;1742;p66"/>
            <p:cNvSpPr/>
            <p:nvPr/>
          </p:nvSpPr>
          <p:spPr>
            <a:xfrm>
              <a:off x="4008835" y="2017491"/>
              <a:ext cx="331847" cy="438327"/>
            </a:xfrm>
            <a:custGeom>
              <a:rect b="b" l="l" r="r" t="t"/>
              <a:pathLst>
                <a:path extrusionOk="0" h="14589" w="11045">
                  <a:moveTo>
                    <a:pt x="8174" y="2921"/>
                  </a:moveTo>
                  <a:cubicBezTo>
                    <a:pt x="8285" y="3274"/>
                    <a:pt x="8387" y="3597"/>
                    <a:pt x="8479" y="3898"/>
                  </a:cubicBezTo>
                  <a:cubicBezTo>
                    <a:pt x="8238" y="3840"/>
                    <a:pt x="7999" y="3782"/>
                    <a:pt x="7751" y="3723"/>
                  </a:cubicBezTo>
                  <a:cubicBezTo>
                    <a:pt x="7613" y="3486"/>
                    <a:pt x="7747" y="3320"/>
                    <a:pt x="7935" y="3167"/>
                  </a:cubicBezTo>
                  <a:cubicBezTo>
                    <a:pt x="8015" y="3104"/>
                    <a:pt x="8080" y="3019"/>
                    <a:pt x="8174" y="2921"/>
                  </a:cubicBezTo>
                  <a:close/>
                  <a:moveTo>
                    <a:pt x="7065" y="3474"/>
                  </a:moveTo>
                  <a:cubicBezTo>
                    <a:pt x="7193" y="3474"/>
                    <a:pt x="7302" y="3576"/>
                    <a:pt x="7307" y="3705"/>
                  </a:cubicBezTo>
                  <a:cubicBezTo>
                    <a:pt x="7314" y="3834"/>
                    <a:pt x="7203" y="3952"/>
                    <a:pt x="7071" y="3957"/>
                  </a:cubicBezTo>
                  <a:cubicBezTo>
                    <a:pt x="7068" y="3957"/>
                    <a:pt x="7066" y="3957"/>
                    <a:pt x="7064" y="3957"/>
                  </a:cubicBezTo>
                  <a:cubicBezTo>
                    <a:pt x="6935" y="3957"/>
                    <a:pt x="6828" y="3849"/>
                    <a:pt x="6826" y="3716"/>
                  </a:cubicBezTo>
                  <a:cubicBezTo>
                    <a:pt x="6825" y="3584"/>
                    <a:pt x="6921" y="3482"/>
                    <a:pt x="7053" y="3475"/>
                  </a:cubicBezTo>
                  <a:cubicBezTo>
                    <a:pt x="7057" y="3474"/>
                    <a:pt x="7061" y="3474"/>
                    <a:pt x="7065" y="3474"/>
                  </a:cubicBezTo>
                  <a:close/>
                  <a:moveTo>
                    <a:pt x="9808" y="428"/>
                  </a:moveTo>
                  <a:cubicBezTo>
                    <a:pt x="9988" y="428"/>
                    <a:pt x="10161" y="509"/>
                    <a:pt x="10263" y="663"/>
                  </a:cubicBezTo>
                  <a:cubicBezTo>
                    <a:pt x="10326" y="759"/>
                    <a:pt x="10375" y="880"/>
                    <a:pt x="10381" y="991"/>
                  </a:cubicBezTo>
                  <a:cubicBezTo>
                    <a:pt x="10451" y="2274"/>
                    <a:pt x="10017" y="3351"/>
                    <a:pt x="9026" y="4211"/>
                  </a:cubicBezTo>
                  <a:cubicBezTo>
                    <a:pt x="8871" y="3716"/>
                    <a:pt x="8727" y="3231"/>
                    <a:pt x="8566" y="2751"/>
                  </a:cubicBezTo>
                  <a:cubicBezTo>
                    <a:pt x="8524" y="2624"/>
                    <a:pt x="8545" y="2547"/>
                    <a:pt x="8642" y="2460"/>
                  </a:cubicBezTo>
                  <a:cubicBezTo>
                    <a:pt x="8902" y="2231"/>
                    <a:pt x="9124" y="1968"/>
                    <a:pt x="9181" y="1612"/>
                  </a:cubicBezTo>
                  <a:cubicBezTo>
                    <a:pt x="9213" y="1403"/>
                    <a:pt x="9206" y="1188"/>
                    <a:pt x="9219" y="975"/>
                  </a:cubicBezTo>
                  <a:cubicBezTo>
                    <a:pt x="9234" y="727"/>
                    <a:pt x="9396" y="526"/>
                    <a:pt x="9633" y="454"/>
                  </a:cubicBezTo>
                  <a:cubicBezTo>
                    <a:pt x="9691" y="437"/>
                    <a:pt x="9749" y="428"/>
                    <a:pt x="9808" y="428"/>
                  </a:cubicBezTo>
                  <a:close/>
                  <a:moveTo>
                    <a:pt x="7859" y="5454"/>
                  </a:moveTo>
                  <a:cubicBezTo>
                    <a:pt x="7990" y="5454"/>
                    <a:pt x="8098" y="5564"/>
                    <a:pt x="8098" y="5695"/>
                  </a:cubicBezTo>
                  <a:cubicBezTo>
                    <a:pt x="8100" y="5825"/>
                    <a:pt x="7999" y="5929"/>
                    <a:pt x="7869" y="5934"/>
                  </a:cubicBezTo>
                  <a:cubicBezTo>
                    <a:pt x="7866" y="5935"/>
                    <a:pt x="7862" y="5935"/>
                    <a:pt x="7858" y="5935"/>
                  </a:cubicBezTo>
                  <a:cubicBezTo>
                    <a:pt x="7726" y="5935"/>
                    <a:pt x="7623" y="5837"/>
                    <a:pt x="7619" y="5704"/>
                  </a:cubicBezTo>
                  <a:cubicBezTo>
                    <a:pt x="7615" y="5568"/>
                    <a:pt x="7720" y="5456"/>
                    <a:pt x="7854" y="5454"/>
                  </a:cubicBezTo>
                  <a:cubicBezTo>
                    <a:pt x="7855" y="5454"/>
                    <a:pt x="7857" y="5454"/>
                    <a:pt x="7859" y="5454"/>
                  </a:cubicBezTo>
                  <a:close/>
                  <a:moveTo>
                    <a:pt x="7858" y="4182"/>
                  </a:moveTo>
                  <a:cubicBezTo>
                    <a:pt x="8034" y="4182"/>
                    <a:pt x="8210" y="4256"/>
                    <a:pt x="8371" y="4402"/>
                  </a:cubicBezTo>
                  <a:cubicBezTo>
                    <a:pt x="8451" y="4477"/>
                    <a:pt x="8530" y="4551"/>
                    <a:pt x="8620" y="4636"/>
                  </a:cubicBezTo>
                  <a:cubicBezTo>
                    <a:pt x="8476" y="4779"/>
                    <a:pt x="8342" y="4920"/>
                    <a:pt x="8197" y="5049"/>
                  </a:cubicBezTo>
                  <a:cubicBezTo>
                    <a:pt x="8184" y="5060"/>
                    <a:pt x="8163" y="5064"/>
                    <a:pt x="8139" y="5064"/>
                  </a:cubicBezTo>
                  <a:cubicBezTo>
                    <a:pt x="8108" y="5064"/>
                    <a:pt x="8073" y="5057"/>
                    <a:pt x="8046" y="5050"/>
                  </a:cubicBezTo>
                  <a:cubicBezTo>
                    <a:pt x="7986" y="5034"/>
                    <a:pt x="7925" y="5027"/>
                    <a:pt x="7865" y="5027"/>
                  </a:cubicBezTo>
                  <a:cubicBezTo>
                    <a:pt x="7569" y="5027"/>
                    <a:pt x="7300" y="5215"/>
                    <a:pt x="7214" y="5510"/>
                  </a:cubicBezTo>
                  <a:cubicBezTo>
                    <a:pt x="7113" y="5860"/>
                    <a:pt x="7310" y="6230"/>
                    <a:pt x="7663" y="6334"/>
                  </a:cubicBezTo>
                  <a:cubicBezTo>
                    <a:pt x="7735" y="6355"/>
                    <a:pt x="7806" y="6366"/>
                    <a:pt x="7875" y="6366"/>
                  </a:cubicBezTo>
                  <a:cubicBezTo>
                    <a:pt x="8039" y="6366"/>
                    <a:pt x="8190" y="6304"/>
                    <a:pt x="8322" y="6178"/>
                  </a:cubicBezTo>
                  <a:cubicBezTo>
                    <a:pt x="8512" y="5995"/>
                    <a:pt x="8573" y="5764"/>
                    <a:pt x="8498" y="5513"/>
                  </a:cubicBezTo>
                  <a:cubicBezTo>
                    <a:pt x="8468" y="5411"/>
                    <a:pt x="8492" y="5359"/>
                    <a:pt x="8559" y="5295"/>
                  </a:cubicBezTo>
                  <a:cubicBezTo>
                    <a:pt x="8683" y="5178"/>
                    <a:pt x="8800" y="5053"/>
                    <a:pt x="8925" y="4927"/>
                  </a:cubicBezTo>
                  <a:cubicBezTo>
                    <a:pt x="8956" y="4952"/>
                    <a:pt x="8984" y="4969"/>
                    <a:pt x="9008" y="4991"/>
                  </a:cubicBezTo>
                  <a:cubicBezTo>
                    <a:pt x="9401" y="5355"/>
                    <a:pt x="9794" y="5722"/>
                    <a:pt x="10191" y="6082"/>
                  </a:cubicBezTo>
                  <a:cubicBezTo>
                    <a:pt x="10485" y="6348"/>
                    <a:pt x="10620" y="6674"/>
                    <a:pt x="10617" y="7067"/>
                  </a:cubicBezTo>
                  <a:cubicBezTo>
                    <a:pt x="10613" y="7660"/>
                    <a:pt x="10616" y="8254"/>
                    <a:pt x="10616" y="8892"/>
                  </a:cubicBezTo>
                  <a:cubicBezTo>
                    <a:pt x="10557" y="8806"/>
                    <a:pt x="10519" y="8753"/>
                    <a:pt x="10481" y="8698"/>
                  </a:cubicBezTo>
                  <a:cubicBezTo>
                    <a:pt x="10404" y="8586"/>
                    <a:pt x="10326" y="8529"/>
                    <a:pt x="10248" y="8529"/>
                  </a:cubicBezTo>
                  <a:cubicBezTo>
                    <a:pt x="10209" y="8529"/>
                    <a:pt x="10170" y="8543"/>
                    <a:pt x="10131" y="8571"/>
                  </a:cubicBezTo>
                  <a:cubicBezTo>
                    <a:pt x="10020" y="8650"/>
                    <a:pt x="10018" y="8774"/>
                    <a:pt x="10127" y="8934"/>
                  </a:cubicBezTo>
                  <a:cubicBezTo>
                    <a:pt x="10793" y="9918"/>
                    <a:pt x="10770" y="11191"/>
                    <a:pt x="10070" y="12133"/>
                  </a:cubicBezTo>
                  <a:cubicBezTo>
                    <a:pt x="9532" y="12859"/>
                    <a:pt x="8704" y="13245"/>
                    <a:pt x="7861" y="13245"/>
                  </a:cubicBezTo>
                  <a:cubicBezTo>
                    <a:pt x="7331" y="13245"/>
                    <a:pt x="6796" y="13092"/>
                    <a:pt x="6323" y="12775"/>
                  </a:cubicBezTo>
                  <a:cubicBezTo>
                    <a:pt x="6228" y="12711"/>
                    <a:pt x="6150" y="12679"/>
                    <a:pt x="6086" y="12679"/>
                  </a:cubicBezTo>
                  <a:cubicBezTo>
                    <a:pt x="6026" y="12679"/>
                    <a:pt x="5978" y="12707"/>
                    <a:pt x="5937" y="12764"/>
                  </a:cubicBezTo>
                  <a:cubicBezTo>
                    <a:pt x="5848" y="12888"/>
                    <a:pt x="5894" y="13003"/>
                    <a:pt x="6084" y="13131"/>
                  </a:cubicBezTo>
                  <a:cubicBezTo>
                    <a:pt x="6629" y="13497"/>
                    <a:pt x="7247" y="13673"/>
                    <a:pt x="7857" y="13673"/>
                  </a:cubicBezTo>
                  <a:cubicBezTo>
                    <a:pt x="8895" y="13673"/>
                    <a:pt x="9913" y="13166"/>
                    <a:pt x="10522" y="12233"/>
                  </a:cubicBezTo>
                  <a:cubicBezTo>
                    <a:pt x="10544" y="12199"/>
                    <a:pt x="10568" y="12167"/>
                    <a:pt x="10616" y="12099"/>
                  </a:cubicBezTo>
                  <a:cubicBezTo>
                    <a:pt x="10616" y="12172"/>
                    <a:pt x="10616" y="12203"/>
                    <a:pt x="10617" y="12234"/>
                  </a:cubicBezTo>
                  <a:cubicBezTo>
                    <a:pt x="10617" y="12771"/>
                    <a:pt x="10617" y="13308"/>
                    <a:pt x="10617" y="13844"/>
                  </a:cubicBezTo>
                  <a:cubicBezTo>
                    <a:pt x="10616" y="14078"/>
                    <a:pt x="10531" y="14161"/>
                    <a:pt x="10298" y="14161"/>
                  </a:cubicBezTo>
                  <a:lnTo>
                    <a:pt x="5426" y="14161"/>
                  </a:lnTo>
                  <a:cubicBezTo>
                    <a:pt x="5183" y="14161"/>
                    <a:pt x="5102" y="14080"/>
                    <a:pt x="5102" y="13835"/>
                  </a:cubicBezTo>
                  <a:cubicBezTo>
                    <a:pt x="5100" y="13271"/>
                    <a:pt x="5102" y="12706"/>
                    <a:pt x="5102" y="12096"/>
                  </a:cubicBezTo>
                  <a:cubicBezTo>
                    <a:pt x="5161" y="12181"/>
                    <a:pt x="5197" y="12230"/>
                    <a:pt x="5232" y="12281"/>
                  </a:cubicBezTo>
                  <a:cubicBezTo>
                    <a:pt x="5313" y="12398"/>
                    <a:pt x="5391" y="12456"/>
                    <a:pt x="5470" y="12456"/>
                  </a:cubicBezTo>
                  <a:cubicBezTo>
                    <a:pt x="5507" y="12456"/>
                    <a:pt x="5544" y="12443"/>
                    <a:pt x="5581" y="12418"/>
                  </a:cubicBezTo>
                  <a:cubicBezTo>
                    <a:pt x="5698" y="12340"/>
                    <a:pt x="5696" y="12213"/>
                    <a:pt x="5588" y="12044"/>
                  </a:cubicBezTo>
                  <a:cubicBezTo>
                    <a:pt x="5015" y="11156"/>
                    <a:pt x="4934" y="10224"/>
                    <a:pt x="5394" y="9271"/>
                  </a:cubicBezTo>
                  <a:cubicBezTo>
                    <a:pt x="5866" y="8291"/>
                    <a:pt x="6848" y="7739"/>
                    <a:pt x="7857" y="7739"/>
                  </a:cubicBezTo>
                  <a:cubicBezTo>
                    <a:pt x="8374" y="7739"/>
                    <a:pt x="8898" y="7884"/>
                    <a:pt x="9365" y="8189"/>
                  </a:cubicBezTo>
                  <a:cubicBezTo>
                    <a:pt x="9389" y="8204"/>
                    <a:pt x="9411" y="8221"/>
                    <a:pt x="9435" y="8237"/>
                  </a:cubicBezTo>
                  <a:cubicBezTo>
                    <a:pt x="9503" y="8282"/>
                    <a:pt x="9567" y="8305"/>
                    <a:pt x="9623" y="8305"/>
                  </a:cubicBezTo>
                  <a:cubicBezTo>
                    <a:pt x="9688" y="8305"/>
                    <a:pt x="9744" y="8275"/>
                    <a:pt x="9784" y="8214"/>
                  </a:cubicBezTo>
                  <a:cubicBezTo>
                    <a:pt x="9861" y="8100"/>
                    <a:pt x="9823" y="7989"/>
                    <a:pt x="9673" y="7882"/>
                  </a:cubicBezTo>
                  <a:cubicBezTo>
                    <a:pt x="9128" y="7496"/>
                    <a:pt x="8496" y="7311"/>
                    <a:pt x="7869" y="7311"/>
                  </a:cubicBezTo>
                  <a:cubicBezTo>
                    <a:pt x="6832" y="7311"/>
                    <a:pt x="5806" y="7816"/>
                    <a:pt x="5199" y="8747"/>
                  </a:cubicBezTo>
                  <a:cubicBezTo>
                    <a:pt x="5176" y="8782"/>
                    <a:pt x="5152" y="8816"/>
                    <a:pt x="5113" y="8876"/>
                  </a:cubicBezTo>
                  <a:cubicBezTo>
                    <a:pt x="5107" y="8814"/>
                    <a:pt x="5102" y="8781"/>
                    <a:pt x="5102" y="8747"/>
                  </a:cubicBezTo>
                  <a:cubicBezTo>
                    <a:pt x="5100" y="8182"/>
                    <a:pt x="5103" y="7617"/>
                    <a:pt x="5100" y="7052"/>
                  </a:cubicBezTo>
                  <a:cubicBezTo>
                    <a:pt x="5099" y="6664"/>
                    <a:pt x="5238" y="6343"/>
                    <a:pt x="5526" y="6081"/>
                  </a:cubicBezTo>
                  <a:cubicBezTo>
                    <a:pt x="6138" y="5525"/>
                    <a:pt x="6742" y="4960"/>
                    <a:pt x="7349" y="4401"/>
                  </a:cubicBezTo>
                  <a:cubicBezTo>
                    <a:pt x="7508" y="4255"/>
                    <a:pt x="7683" y="4182"/>
                    <a:pt x="7858" y="4182"/>
                  </a:cubicBezTo>
                  <a:close/>
                  <a:moveTo>
                    <a:pt x="9623" y="0"/>
                  </a:moveTo>
                  <a:cubicBezTo>
                    <a:pt x="9584" y="15"/>
                    <a:pt x="9546" y="31"/>
                    <a:pt x="9507" y="44"/>
                  </a:cubicBezTo>
                  <a:cubicBezTo>
                    <a:pt x="9134" y="169"/>
                    <a:pt x="8895" y="422"/>
                    <a:pt x="8812" y="804"/>
                  </a:cubicBezTo>
                  <a:cubicBezTo>
                    <a:pt x="8782" y="945"/>
                    <a:pt x="8784" y="1096"/>
                    <a:pt x="8790" y="1243"/>
                  </a:cubicBezTo>
                  <a:cubicBezTo>
                    <a:pt x="8808" y="1673"/>
                    <a:pt x="8586" y="1965"/>
                    <a:pt x="8270" y="2214"/>
                  </a:cubicBezTo>
                  <a:cubicBezTo>
                    <a:pt x="8031" y="1997"/>
                    <a:pt x="7767" y="1884"/>
                    <a:pt x="7472" y="1884"/>
                  </a:cubicBezTo>
                  <a:cubicBezTo>
                    <a:pt x="7380" y="1884"/>
                    <a:pt x="7285" y="1895"/>
                    <a:pt x="7188" y="1917"/>
                  </a:cubicBezTo>
                  <a:cubicBezTo>
                    <a:pt x="6370" y="2103"/>
                    <a:pt x="5551" y="2290"/>
                    <a:pt x="4733" y="2472"/>
                  </a:cubicBezTo>
                  <a:cubicBezTo>
                    <a:pt x="4251" y="2581"/>
                    <a:pt x="3890" y="2846"/>
                    <a:pt x="3644" y="3272"/>
                  </a:cubicBezTo>
                  <a:cubicBezTo>
                    <a:pt x="2503" y="5248"/>
                    <a:pt x="1363" y="7223"/>
                    <a:pt x="223" y="9200"/>
                  </a:cubicBezTo>
                  <a:cubicBezTo>
                    <a:pt x="1" y="9585"/>
                    <a:pt x="102" y="9960"/>
                    <a:pt x="487" y="10183"/>
                  </a:cubicBezTo>
                  <a:cubicBezTo>
                    <a:pt x="1024" y="10495"/>
                    <a:pt x="1562" y="10805"/>
                    <a:pt x="2101" y="11115"/>
                  </a:cubicBezTo>
                  <a:cubicBezTo>
                    <a:pt x="2676" y="11447"/>
                    <a:pt x="3251" y="11780"/>
                    <a:pt x="3825" y="12110"/>
                  </a:cubicBezTo>
                  <a:cubicBezTo>
                    <a:pt x="3885" y="12145"/>
                    <a:pt x="3940" y="12161"/>
                    <a:pt x="3988" y="12161"/>
                  </a:cubicBezTo>
                  <a:cubicBezTo>
                    <a:pt x="4060" y="12161"/>
                    <a:pt x="4119" y="12125"/>
                    <a:pt x="4159" y="12056"/>
                  </a:cubicBezTo>
                  <a:cubicBezTo>
                    <a:pt x="4226" y="11940"/>
                    <a:pt x="4182" y="11829"/>
                    <a:pt x="4036" y="11739"/>
                  </a:cubicBezTo>
                  <a:cubicBezTo>
                    <a:pt x="4015" y="11728"/>
                    <a:pt x="3994" y="11717"/>
                    <a:pt x="3974" y="11706"/>
                  </a:cubicBezTo>
                  <a:cubicBezTo>
                    <a:pt x="2894" y="11082"/>
                    <a:pt x="1814" y="10458"/>
                    <a:pt x="733" y="9833"/>
                  </a:cubicBezTo>
                  <a:cubicBezTo>
                    <a:pt x="511" y="9704"/>
                    <a:pt x="483" y="9604"/>
                    <a:pt x="611" y="9382"/>
                  </a:cubicBezTo>
                  <a:cubicBezTo>
                    <a:pt x="1108" y="8519"/>
                    <a:pt x="1606" y="7658"/>
                    <a:pt x="2105" y="6795"/>
                  </a:cubicBezTo>
                  <a:cubicBezTo>
                    <a:pt x="2737" y="5698"/>
                    <a:pt x="3373" y="4602"/>
                    <a:pt x="4004" y="3504"/>
                  </a:cubicBezTo>
                  <a:cubicBezTo>
                    <a:pt x="4175" y="3205"/>
                    <a:pt x="4413" y="2990"/>
                    <a:pt x="4749" y="2911"/>
                  </a:cubicBezTo>
                  <a:cubicBezTo>
                    <a:pt x="5618" y="2709"/>
                    <a:pt x="6488" y="2513"/>
                    <a:pt x="7358" y="2323"/>
                  </a:cubicBezTo>
                  <a:cubicBezTo>
                    <a:pt x="7403" y="2314"/>
                    <a:pt x="7448" y="2309"/>
                    <a:pt x="7491" y="2309"/>
                  </a:cubicBezTo>
                  <a:cubicBezTo>
                    <a:pt x="7669" y="2309"/>
                    <a:pt x="7829" y="2390"/>
                    <a:pt x="7976" y="2529"/>
                  </a:cubicBezTo>
                  <a:cubicBezTo>
                    <a:pt x="7809" y="2695"/>
                    <a:pt x="7644" y="2851"/>
                    <a:pt x="7488" y="3016"/>
                  </a:cubicBezTo>
                  <a:cubicBezTo>
                    <a:pt x="7440" y="3068"/>
                    <a:pt x="7397" y="3093"/>
                    <a:pt x="7341" y="3093"/>
                  </a:cubicBezTo>
                  <a:cubicBezTo>
                    <a:pt x="7316" y="3093"/>
                    <a:pt x="7289" y="3088"/>
                    <a:pt x="7256" y="3078"/>
                  </a:cubicBezTo>
                  <a:cubicBezTo>
                    <a:pt x="7188" y="3056"/>
                    <a:pt x="7120" y="3046"/>
                    <a:pt x="7053" y="3046"/>
                  </a:cubicBezTo>
                  <a:cubicBezTo>
                    <a:pt x="6700" y="3046"/>
                    <a:pt x="6395" y="3338"/>
                    <a:pt x="6398" y="3719"/>
                  </a:cubicBezTo>
                  <a:cubicBezTo>
                    <a:pt x="6400" y="3997"/>
                    <a:pt x="6544" y="4190"/>
                    <a:pt x="6790" y="4333"/>
                  </a:cubicBezTo>
                  <a:cubicBezTo>
                    <a:pt x="6727" y="4394"/>
                    <a:pt x="6673" y="4444"/>
                    <a:pt x="6618" y="4495"/>
                  </a:cubicBezTo>
                  <a:cubicBezTo>
                    <a:pt x="6154" y="4924"/>
                    <a:pt x="5692" y="5354"/>
                    <a:pt x="5225" y="5780"/>
                  </a:cubicBezTo>
                  <a:cubicBezTo>
                    <a:pt x="4853" y="6120"/>
                    <a:pt x="4673" y="6540"/>
                    <a:pt x="4673" y="7042"/>
                  </a:cubicBezTo>
                  <a:cubicBezTo>
                    <a:pt x="4673" y="9306"/>
                    <a:pt x="4673" y="11572"/>
                    <a:pt x="4673" y="13837"/>
                  </a:cubicBezTo>
                  <a:cubicBezTo>
                    <a:pt x="4673" y="14317"/>
                    <a:pt x="4946" y="14589"/>
                    <a:pt x="5422" y="14589"/>
                  </a:cubicBezTo>
                  <a:lnTo>
                    <a:pt x="10294" y="14589"/>
                  </a:lnTo>
                  <a:cubicBezTo>
                    <a:pt x="10772" y="14589"/>
                    <a:pt x="11043" y="14317"/>
                    <a:pt x="11043" y="13838"/>
                  </a:cubicBezTo>
                  <a:cubicBezTo>
                    <a:pt x="11045" y="11574"/>
                    <a:pt x="11043" y="9308"/>
                    <a:pt x="11043" y="7043"/>
                  </a:cubicBezTo>
                  <a:cubicBezTo>
                    <a:pt x="11043" y="6547"/>
                    <a:pt x="10870" y="6127"/>
                    <a:pt x="10502" y="5790"/>
                  </a:cubicBezTo>
                  <a:cubicBezTo>
                    <a:pt x="10117" y="5437"/>
                    <a:pt x="9734" y="5081"/>
                    <a:pt x="9349" y="4728"/>
                  </a:cubicBezTo>
                  <a:cubicBezTo>
                    <a:pt x="9313" y="4695"/>
                    <a:pt x="9262" y="4674"/>
                    <a:pt x="9198" y="4634"/>
                  </a:cubicBezTo>
                  <a:cubicBezTo>
                    <a:pt x="9314" y="4529"/>
                    <a:pt x="9389" y="4463"/>
                    <a:pt x="9462" y="4395"/>
                  </a:cubicBezTo>
                  <a:cubicBezTo>
                    <a:pt x="10432" y="3484"/>
                    <a:pt x="10865" y="2357"/>
                    <a:pt x="10815" y="1036"/>
                  </a:cubicBezTo>
                  <a:cubicBezTo>
                    <a:pt x="10799" y="592"/>
                    <a:pt x="10599" y="267"/>
                    <a:pt x="10190" y="82"/>
                  </a:cubicBezTo>
                  <a:cubicBezTo>
                    <a:pt x="10118" y="49"/>
                    <a:pt x="10041" y="28"/>
                    <a:pt x="9965" y="1"/>
                  </a:cubicBezTo>
                  <a:cubicBezTo>
                    <a:pt x="9851" y="1"/>
                    <a:pt x="9737" y="1"/>
                    <a:pt x="9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4252319" y="2340114"/>
              <a:ext cx="47201" cy="47111"/>
            </a:xfrm>
            <a:custGeom>
              <a:rect b="b" l="l" r="r" t="t"/>
              <a:pathLst>
                <a:path extrusionOk="0" h="1568" w="1571">
                  <a:moveTo>
                    <a:pt x="784" y="429"/>
                  </a:moveTo>
                  <a:cubicBezTo>
                    <a:pt x="978" y="429"/>
                    <a:pt x="1133" y="582"/>
                    <a:pt x="1139" y="775"/>
                  </a:cubicBezTo>
                  <a:cubicBezTo>
                    <a:pt x="1143" y="969"/>
                    <a:pt x="977" y="1139"/>
                    <a:pt x="783" y="1139"/>
                  </a:cubicBezTo>
                  <a:cubicBezTo>
                    <a:pt x="782" y="1139"/>
                    <a:pt x="780" y="1139"/>
                    <a:pt x="779" y="1139"/>
                  </a:cubicBezTo>
                  <a:cubicBezTo>
                    <a:pt x="586" y="1138"/>
                    <a:pt x="429" y="978"/>
                    <a:pt x="429" y="784"/>
                  </a:cubicBezTo>
                  <a:cubicBezTo>
                    <a:pt x="429" y="585"/>
                    <a:pt x="581" y="431"/>
                    <a:pt x="779" y="429"/>
                  </a:cubicBezTo>
                  <a:cubicBezTo>
                    <a:pt x="780" y="429"/>
                    <a:pt x="782" y="429"/>
                    <a:pt x="784" y="429"/>
                  </a:cubicBezTo>
                  <a:close/>
                  <a:moveTo>
                    <a:pt x="780" y="1"/>
                  </a:moveTo>
                  <a:cubicBezTo>
                    <a:pt x="779" y="1"/>
                    <a:pt x="778" y="1"/>
                    <a:pt x="777" y="1"/>
                  </a:cubicBezTo>
                  <a:cubicBezTo>
                    <a:pt x="344" y="2"/>
                    <a:pt x="1" y="346"/>
                    <a:pt x="0" y="779"/>
                  </a:cubicBezTo>
                  <a:cubicBezTo>
                    <a:pt x="0" y="1215"/>
                    <a:pt x="351" y="1568"/>
                    <a:pt x="782" y="1568"/>
                  </a:cubicBezTo>
                  <a:cubicBezTo>
                    <a:pt x="784" y="1568"/>
                    <a:pt x="785" y="1568"/>
                    <a:pt x="787" y="1568"/>
                  </a:cubicBezTo>
                  <a:cubicBezTo>
                    <a:pt x="1213" y="1565"/>
                    <a:pt x="1566" y="1211"/>
                    <a:pt x="1567" y="785"/>
                  </a:cubicBezTo>
                  <a:cubicBezTo>
                    <a:pt x="1570" y="353"/>
                    <a:pt x="1216" y="1"/>
                    <a:pt x="7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6"/>
            <p:cNvSpPr/>
            <p:nvPr/>
          </p:nvSpPr>
          <p:spPr>
            <a:xfrm>
              <a:off x="4190006" y="2278372"/>
              <a:ext cx="47982" cy="47141"/>
            </a:xfrm>
            <a:custGeom>
              <a:rect b="b" l="l" r="r" t="t"/>
              <a:pathLst>
                <a:path extrusionOk="0" h="1569" w="1597">
                  <a:moveTo>
                    <a:pt x="800" y="429"/>
                  </a:moveTo>
                  <a:cubicBezTo>
                    <a:pt x="996" y="429"/>
                    <a:pt x="1148" y="576"/>
                    <a:pt x="1153" y="771"/>
                  </a:cubicBezTo>
                  <a:cubicBezTo>
                    <a:pt x="1160" y="971"/>
                    <a:pt x="999" y="1138"/>
                    <a:pt x="801" y="1139"/>
                  </a:cubicBezTo>
                  <a:cubicBezTo>
                    <a:pt x="609" y="1139"/>
                    <a:pt x="448" y="978"/>
                    <a:pt x="445" y="786"/>
                  </a:cubicBezTo>
                  <a:cubicBezTo>
                    <a:pt x="442" y="591"/>
                    <a:pt x="597" y="432"/>
                    <a:pt x="792" y="429"/>
                  </a:cubicBezTo>
                  <a:cubicBezTo>
                    <a:pt x="795" y="429"/>
                    <a:pt x="798" y="429"/>
                    <a:pt x="800" y="429"/>
                  </a:cubicBezTo>
                  <a:close/>
                  <a:moveTo>
                    <a:pt x="804" y="0"/>
                  </a:moveTo>
                  <a:cubicBezTo>
                    <a:pt x="376" y="0"/>
                    <a:pt x="31" y="328"/>
                    <a:pt x="16" y="761"/>
                  </a:cubicBezTo>
                  <a:cubicBezTo>
                    <a:pt x="1" y="1188"/>
                    <a:pt x="351" y="1555"/>
                    <a:pt x="787" y="1568"/>
                  </a:cubicBezTo>
                  <a:cubicBezTo>
                    <a:pt x="793" y="1568"/>
                    <a:pt x="800" y="1568"/>
                    <a:pt x="807" y="1568"/>
                  </a:cubicBezTo>
                  <a:cubicBezTo>
                    <a:pt x="1222" y="1568"/>
                    <a:pt x="1570" y="1228"/>
                    <a:pt x="1582" y="803"/>
                  </a:cubicBezTo>
                  <a:cubicBezTo>
                    <a:pt x="1596" y="372"/>
                    <a:pt x="1259" y="13"/>
                    <a:pt x="829" y="1"/>
                  </a:cubicBezTo>
                  <a:cubicBezTo>
                    <a:pt x="821" y="0"/>
                    <a:pt x="812"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6"/>
            <p:cNvSpPr/>
            <p:nvPr/>
          </p:nvSpPr>
          <p:spPr>
            <a:xfrm>
              <a:off x="4203496" y="2292613"/>
              <a:ext cx="82954" cy="80911"/>
            </a:xfrm>
            <a:custGeom>
              <a:rect b="b" l="l" r="r" t="t"/>
              <a:pathLst>
                <a:path extrusionOk="0" h="2693" w="2761">
                  <a:moveTo>
                    <a:pt x="2541" y="0"/>
                  </a:moveTo>
                  <a:cubicBezTo>
                    <a:pt x="2475" y="0"/>
                    <a:pt x="2399" y="20"/>
                    <a:pt x="2362" y="58"/>
                  </a:cubicBezTo>
                  <a:cubicBezTo>
                    <a:pt x="1604" y="804"/>
                    <a:pt x="853" y="1558"/>
                    <a:pt x="101" y="2311"/>
                  </a:cubicBezTo>
                  <a:cubicBezTo>
                    <a:pt x="2" y="2412"/>
                    <a:pt x="0" y="2542"/>
                    <a:pt x="89" y="2627"/>
                  </a:cubicBezTo>
                  <a:cubicBezTo>
                    <a:pt x="132" y="2670"/>
                    <a:pt x="182" y="2692"/>
                    <a:pt x="233" y="2692"/>
                  </a:cubicBezTo>
                  <a:cubicBezTo>
                    <a:pt x="290" y="2692"/>
                    <a:pt x="348" y="2666"/>
                    <a:pt x="404" y="2611"/>
                  </a:cubicBezTo>
                  <a:cubicBezTo>
                    <a:pt x="1154" y="1863"/>
                    <a:pt x="1903" y="1114"/>
                    <a:pt x="2650" y="363"/>
                  </a:cubicBezTo>
                  <a:cubicBezTo>
                    <a:pt x="2693" y="319"/>
                    <a:pt x="2716" y="255"/>
                    <a:pt x="2761" y="177"/>
                  </a:cubicBezTo>
                  <a:cubicBezTo>
                    <a:pt x="2706" y="114"/>
                    <a:pt x="2664" y="23"/>
                    <a:pt x="2603" y="7"/>
                  </a:cubicBezTo>
                  <a:cubicBezTo>
                    <a:pt x="2585" y="3"/>
                    <a:pt x="2563" y="0"/>
                    <a:pt x="2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 name="Google Shape;1746;p66"/>
          <p:cNvSpPr/>
          <p:nvPr/>
        </p:nvSpPr>
        <p:spPr>
          <a:xfrm>
            <a:off x="3151080" y="2052794"/>
            <a:ext cx="437095" cy="369253"/>
          </a:xfrm>
          <a:custGeom>
            <a:rect b="b" l="l" r="r" t="t"/>
            <a:pathLst>
              <a:path extrusionOk="0" h="12290" w="14548">
                <a:moveTo>
                  <a:pt x="13315" y="427"/>
                </a:moveTo>
                <a:cubicBezTo>
                  <a:pt x="13850" y="427"/>
                  <a:pt x="14121" y="697"/>
                  <a:pt x="14121" y="1230"/>
                </a:cubicBezTo>
                <a:cubicBezTo>
                  <a:pt x="14120" y="1567"/>
                  <a:pt x="14120" y="1903"/>
                  <a:pt x="14119" y="2241"/>
                </a:cubicBezTo>
                <a:cubicBezTo>
                  <a:pt x="14119" y="2248"/>
                  <a:pt x="14112" y="2256"/>
                  <a:pt x="14102" y="2279"/>
                </a:cubicBezTo>
                <a:cubicBezTo>
                  <a:pt x="14036" y="2279"/>
                  <a:pt x="13970" y="2278"/>
                  <a:pt x="13902" y="2278"/>
                </a:cubicBezTo>
                <a:cubicBezTo>
                  <a:pt x="13835" y="2278"/>
                  <a:pt x="13767" y="2279"/>
                  <a:pt x="13698" y="2280"/>
                </a:cubicBezTo>
                <a:cubicBezTo>
                  <a:pt x="13534" y="2281"/>
                  <a:pt x="13437" y="2364"/>
                  <a:pt x="13438" y="2496"/>
                </a:cubicBezTo>
                <a:cubicBezTo>
                  <a:pt x="13440" y="2629"/>
                  <a:pt x="13534" y="2704"/>
                  <a:pt x="13703" y="2706"/>
                </a:cubicBezTo>
                <a:lnTo>
                  <a:pt x="14121" y="2706"/>
                </a:lnTo>
                <a:lnTo>
                  <a:pt x="14121" y="2877"/>
                </a:lnTo>
                <a:cubicBezTo>
                  <a:pt x="14121" y="5608"/>
                  <a:pt x="14121" y="8339"/>
                  <a:pt x="14121" y="11070"/>
                </a:cubicBezTo>
                <a:cubicBezTo>
                  <a:pt x="14121" y="11582"/>
                  <a:pt x="13842" y="11862"/>
                  <a:pt x="13330" y="11862"/>
                </a:cubicBezTo>
                <a:lnTo>
                  <a:pt x="1199" y="11862"/>
                </a:lnTo>
                <a:cubicBezTo>
                  <a:pt x="688" y="11862"/>
                  <a:pt x="410" y="11581"/>
                  <a:pt x="410" y="11068"/>
                </a:cubicBezTo>
                <a:lnTo>
                  <a:pt x="410" y="2874"/>
                </a:lnTo>
                <a:lnTo>
                  <a:pt x="410" y="2706"/>
                </a:lnTo>
                <a:lnTo>
                  <a:pt x="12648" y="2706"/>
                </a:lnTo>
                <a:cubicBezTo>
                  <a:pt x="12851" y="2706"/>
                  <a:pt x="12955" y="2631"/>
                  <a:pt x="12952" y="2489"/>
                </a:cubicBezTo>
                <a:cubicBezTo>
                  <a:pt x="12948" y="2350"/>
                  <a:pt x="12844" y="2279"/>
                  <a:pt x="12640" y="2279"/>
                </a:cubicBezTo>
                <a:lnTo>
                  <a:pt x="420" y="2279"/>
                </a:lnTo>
                <a:cubicBezTo>
                  <a:pt x="420" y="1847"/>
                  <a:pt x="396" y="1425"/>
                  <a:pt x="428" y="1008"/>
                </a:cubicBezTo>
                <a:cubicBezTo>
                  <a:pt x="454" y="671"/>
                  <a:pt x="759" y="439"/>
                  <a:pt x="1099" y="429"/>
                </a:cubicBezTo>
                <a:cubicBezTo>
                  <a:pt x="1137" y="427"/>
                  <a:pt x="1175" y="427"/>
                  <a:pt x="1213" y="427"/>
                </a:cubicBezTo>
                <a:close/>
                <a:moveTo>
                  <a:pt x="1236" y="0"/>
                </a:moveTo>
                <a:cubicBezTo>
                  <a:pt x="1175" y="0"/>
                  <a:pt x="1113" y="0"/>
                  <a:pt x="1051" y="3"/>
                </a:cubicBezTo>
                <a:cubicBezTo>
                  <a:pt x="406" y="32"/>
                  <a:pt x="1" y="627"/>
                  <a:pt x="2" y="1082"/>
                </a:cubicBezTo>
                <a:cubicBezTo>
                  <a:pt x="19" y="4475"/>
                  <a:pt x="11" y="7870"/>
                  <a:pt x="18" y="11264"/>
                </a:cubicBezTo>
                <a:cubicBezTo>
                  <a:pt x="18" y="11418"/>
                  <a:pt x="66" y="11586"/>
                  <a:pt x="140" y="11720"/>
                </a:cubicBezTo>
                <a:cubicBezTo>
                  <a:pt x="366" y="12118"/>
                  <a:pt x="730" y="12289"/>
                  <a:pt x="1183" y="12289"/>
                </a:cubicBezTo>
                <a:cubicBezTo>
                  <a:pt x="3209" y="12288"/>
                  <a:pt x="5235" y="12288"/>
                  <a:pt x="7262" y="12288"/>
                </a:cubicBezTo>
                <a:cubicBezTo>
                  <a:pt x="9288" y="12288"/>
                  <a:pt x="11314" y="12288"/>
                  <a:pt x="13340" y="12288"/>
                </a:cubicBezTo>
                <a:cubicBezTo>
                  <a:pt x="14075" y="12288"/>
                  <a:pt x="14547" y="11813"/>
                  <a:pt x="14547" y="11076"/>
                </a:cubicBezTo>
                <a:cubicBezTo>
                  <a:pt x="14547" y="7791"/>
                  <a:pt x="14547" y="4506"/>
                  <a:pt x="14547" y="1222"/>
                </a:cubicBezTo>
                <a:cubicBezTo>
                  <a:pt x="14547" y="465"/>
                  <a:pt x="14081" y="1"/>
                  <a:pt x="13323" y="1"/>
                </a:cubicBezTo>
                <a:cubicBezTo>
                  <a:pt x="12650" y="1"/>
                  <a:pt x="11977" y="1"/>
                  <a:pt x="11304" y="1"/>
                </a:cubicBezTo>
                <a:cubicBezTo>
                  <a:pt x="9958" y="1"/>
                  <a:pt x="8612" y="1"/>
                  <a:pt x="7265" y="1"/>
                </a:cubicBezTo>
                <a:cubicBezTo>
                  <a:pt x="5256" y="1"/>
                  <a:pt x="3246" y="1"/>
                  <a:pt x="1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6"/>
          <p:cNvSpPr/>
          <p:nvPr/>
        </p:nvSpPr>
        <p:spPr>
          <a:xfrm>
            <a:off x="3190379" y="2217320"/>
            <a:ext cx="358046" cy="163565"/>
          </a:xfrm>
          <a:custGeom>
            <a:rect b="b" l="l" r="r" t="t"/>
            <a:pathLst>
              <a:path extrusionOk="0" h="5444" w="11917">
                <a:moveTo>
                  <a:pt x="5992" y="423"/>
                </a:moveTo>
                <a:cubicBezTo>
                  <a:pt x="7187" y="423"/>
                  <a:pt x="8196" y="1406"/>
                  <a:pt x="8252" y="2650"/>
                </a:cubicBezTo>
                <a:cubicBezTo>
                  <a:pt x="8309" y="3887"/>
                  <a:pt x="7308" y="4956"/>
                  <a:pt x="6039" y="5015"/>
                </a:cubicBezTo>
                <a:cubicBezTo>
                  <a:pt x="6004" y="5017"/>
                  <a:pt x="5970" y="5018"/>
                  <a:pt x="5936" y="5018"/>
                </a:cubicBezTo>
                <a:cubicBezTo>
                  <a:pt x="4728" y="5018"/>
                  <a:pt x="3712" y="4031"/>
                  <a:pt x="3662" y="2783"/>
                </a:cubicBezTo>
                <a:cubicBezTo>
                  <a:pt x="3613" y="1535"/>
                  <a:pt x="4613" y="480"/>
                  <a:pt x="5898" y="425"/>
                </a:cubicBezTo>
                <a:cubicBezTo>
                  <a:pt x="5930" y="423"/>
                  <a:pt x="5961" y="423"/>
                  <a:pt x="5992" y="423"/>
                </a:cubicBezTo>
                <a:close/>
                <a:moveTo>
                  <a:pt x="5954" y="0"/>
                </a:moveTo>
                <a:cubicBezTo>
                  <a:pt x="5202" y="0"/>
                  <a:pt x="4447" y="309"/>
                  <a:pt x="3899" y="942"/>
                </a:cubicBezTo>
                <a:cubicBezTo>
                  <a:pt x="3784" y="1077"/>
                  <a:pt x="3705" y="1276"/>
                  <a:pt x="3562" y="1347"/>
                </a:cubicBezTo>
                <a:cubicBezTo>
                  <a:pt x="3504" y="1374"/>
                  <a:pt x="3437" y="1382"/>
                  <a:pt x="3367" y="1382"/>
                </a:cubicBezTo>
                <a:cubicBezTo>
                  <a:pt x="3266" y="1382"/>
                  <a:pt x="3158" y="1366"/>
                  <a:pt x="3056" y="1366"/>
                </a:cubicBezTo>
                <a:cubicBezTo>
                  <a:pt x="3047" y="1366"/>
                  <a:pt x="3038" y="1366"/>
                  <a:pt x="3029" y="1366"/>
                </a:cubicBezTo>
                <a:cubicBezTo>
                  <a:pt x="2875" y="1371"/>
                  <a:pt x="2779" y="1456"/>
                  <a:pt x="2780" y="1581"/>
                </a:cubicBezTo>
                <a:cubicBezTo>
                  <a:pt x="2780" y="1707"/>
                  <a:pt x="2876" y="1787"/>
                  <a:pt x="3032" y="1791"/>
                </a:cubicBezTo>
                <a:cubicBezTo>
                  <a:pt x="3071" y="1792"/>
                  <a:pt x="3110" y="1792"/>
                  <a:pt x="3149" y="1792"/>
                </a:cubicBezTo>
                <a:cubicBezTo>
                  <a:pt x="3228" y="1792"/>
                  <a:pt x="3309" y="1791"/>
                  <a:pt x="3396" y="1791"/>
                </a:cubicBezTo>
                <a:cubicBezTo>
                  <a:pt x="3156" y="2508"/>
                  <a:pt x="3189" y="3191"/>
                  <a:pt x="3487" y="3868"/>
                </a:cubicBezTo>
                <a:lnTo>
                  <a:pt x="911" y="3868"/>
                </a:lnTo>
                <a:cubicBezTo>
                  <a:pt x="1046" y="3766"/>
                  <a:pt x="1154" y="3684"/>
                  <a:pt x="1261" y="3601"/>
                </a:cubicBezTo>
                <a:cubicBezTo>
                  <a:pt x="1385" y="3506"/>
                  <a:pt x="1414" y="3386"/>
                  <a:pt x="1342" y="3284"/>
                </a:cubicBezTo>
                <a:cubicBezTo>
                  <a:pt x="1302" y="3225"/>
                  <a:pt x="1245" y="3195"/>
                  <a:pt x="1180" y="3195"/>
                </a:cubicBezTo>
                <a:cubicBezTo>
                  <a:pt x="1125" y="3195"/>
                  <a:pt x="1066" y="3216"/>
                  <a:pt x="1007" y="3260"/>
                </a:cubicBezTo>
                <a:cubicBezTo>
                  <a:pt x="724" y="3469"/>
                  <a:pt x="443" y="3679"/>
                  <a:pt x="165" y="3892"/>
                </a:cubicBezTo>
                <a:cubicBezTo>
                  <a:pt x="0" y="4017"/>
                  <a:pt x="2" y="4159"/>
                  <a:pt x="167" y="4286"/>
                </a:cubicBezTo>
                <a:cubicBezTo>
                  <a:pt x="446" y="4498"/>
                  <a:pt x="727" y="4709"/>
                  <a:pt x="1008" y="4918"/>
                </a:cubicBezTo>
                <a:cubicBezTo>
                  <a:pt x="1067" y="4962"/>
                  <a:pt x="1125" y="4983"/>
                  <a:pt x="1179" y="4983"/>
                </a:cubicBezTo>
                <a:cubicBezTo>
                  <a:pt x="1240" y="4983"/>
                  <a:pt x="1294" y="4956"/>
                  <a:pt x="1335" y="4903"/>
                </a:cubicBezTo>
                <a:cubicBezTo>
                  <a:pt x="1417" y="4800"/>
                  <a:pt x="1387" y="4675"/>
                  <a:pt x="1260" y="4574"/>
                </a:cubicBezTo>
                <a:cubicBezTo>
                  <a:pt x="1156" y="4492"/>
                  <a:pt x="1050" y="4415"/>
                  <a:pt x="928" y="4322"/>
                </a:cubicBezTo>
                <a:cubicBezTo>
                  <a:pt x="963" y="4311"/>
                  <a:pt x="971" y="4306"/>
                  <a:pt x="980" y="4306"/>
                </a:cubicBezTo>
                <a:cubicBezTo>
                  <a:pt x="1491" y="4306"/>
                  <a:pt x="2004" y="4305"/>
                  <a:pt x="2516" y="4305"/>
                </a:cubicBezTo>
                <a:cubicBezTo>
                  <a:pt x="2900" y="4305"/>
                  <a:pt x="3284" y="4305"/>
                  <a:pt x="3667" y="4307"/>
                </a:cubicBezTo>
                <a:cubicBezTo>
                  <a:pt x="3714" y="4308"/>
                  <a:pt x="3773" y="4345"/>
                  <a:pt x="3804" y="4384"/>
                </a:cubicBezTo>
                <a:cubicBezTo>
                  <a:pt x="4373" y="5091"/>
                  <a:pt x="5163" y="5444"/>
                  <a:pt x="5954" y="5444"/>
                </a:cubicBezTo>
                <a:cubicBezTo>
                  <a:pt x="6746" y="5444"/>
                  <a:pt x="7540" y="5090"/>
                  <a:pt x="8115" y="4381"/>
                </a:cubicBezTo>
                <a:cubicBezTo>
                  <a:pt x="8147" y="4341"/>
                  <a:pt x="8214" y="4310"/>
                  <a:pt x="8266" y="4307"/>
                </a:cubicBezTo>
                <a:cubicBezTo>
                  <a:pt x="8343" y="4304"/>
                  <a:pt x="8420" y="4303"/>
                  <a:pt x="8497" y="4303"/>
                </a:cubicBezTo>
                <a:cubicBezTo>
                  <a:pt x="8581" y="4303"/>
                  <a:pt x="8665" y="4304"/>
                  <a:pt x="8750" y="4304"/>
                </a:cubicBezTo>
                <a:cubicBezTo>
                  <a:pt x="8797" y="4304"/>
                  <a:pt x="8844" y="4304"/>
                  <a:pt x="8892" y="4303"/>
                </a:cubicBezTo>
                <a:cubicBezTo>
                  <a:pt x="9042" y="4300"/>
                  <a:pt x="9139" y="4206"/>
                  <a:pt x="9135" y="4081"/>
                </a:cubicBezTo>
                <a:cubicBezTo>
                  <a:pt x="9129" y="3960"/>
                  <a:pt x="9038" y="3881"/>
                  <a:pt x="8890" y="3878"/>
                </a:cubicBezTo>
                <a:cubicBezTo>
                  <a:pt x="8841" y="3877"/>
                  <a:pt x="8791" y="3877"/>
                  <a:pt x="8741" y="3877"/>
                </a:cubicBezTo>
                <a:cubicBezTo>
                  <a:pt x="8640" y="3877"/>
                  <a:pt x="8536" y="3878"/>
                  <a:pt x="8424" y="3878"/>
                </a:cubicBezTo>
                <a:cubicBezTo>
                  <a:pt x="8726" y="3187"/>
                  <a:pt x="8758" y="2504"/>
                  <a:pt x="8524" y="1804"/>
                </a:cubicBezTo>
                <a:lnTo>
                  <a:pt x="11002" y="1804"/>
                </a:lnTo>
                <a:cubicBezTo>
                  <a:pt x="10865" y="1906"/>
                  <a:pt x="10756" y="1988"/>
                  <a:pt x="10647" y="2072"/>
                </a:cubicBezTo>
                <a:cubicBezTo>
                  <a:pt x="10527" y="2166"/>
                  <a:pt x="10500" y="2288"/>
                  <a:pt x="10577" y="2391"/>
                </a:cubicBezTo>
                <a:cubicBezTo>
                  <a:pt x="10618" y="2445"/>
                  <a:pt x="10674" y="2473"/>
                  <a:pt x="10737" y="2473"/>
                </a:cubicBezTo>
                <a:cubicBezTo>
                  <a:pt x="10790" y="2473"/>
                  <a:pt x="10847" y="2453"/>
                  <a:pt x="10903" y="2411"/>
                </a:cubicBezTo>
                <a:cubicBezTo>
                  <a:pt x="11186" y="2203"/>
                  <a:pt x="11467" y="1992"/>
                  <a:pt x="11745" y="1780"/>
                </a:cubicBezTo>
                <a:cubicBezTo>
                  <a:pt x="11917" y="1649"/>
                  <a:pt x="11915" y="1510"/>
                  <a:pt x="11741" y="1376"/>
                </a:cubicBezTo>
                <a:cubicBezTo>
                  <a:pt x="11466" y="1167"/>
                  <a:pt x="11189" y="959"/>
                  <a:pt x="10912" y="754"/>
                </a:cubicBezTo>
                <a:cubicBezTo>
                  <a:pt x="10851" y="708"/>
                  <a:pt x="10790" y="686"/>
                  <a:pt x="10734" y="686"/>
                </a:cubicBezTo>
                <a:cubicBezTo>
                  <a:pt x="10670" y="686"/>
                  <a:pt x="10614" y="716"/>
                  <a:pt x="10573" y="772"/>
                </a:cubicBezTo>
                <a:cubicBezTo>
                  <a:pt x="10500" y="876"/>
                  <a:pt x="10528" y="994"/>
                  <a:pt x="10652" y="1091"/>
                </a:cubicBezTo>
                <a:cubicBezTo>
                  <a:pt x="10757" y="1172"/>
                  <a:pt x="10865" y="1253"/>
                  <a:pt x="10997" y="1352"/>
                </a:cubicBezTo>
                <a:cubicBezTo>
                  <a:pt x="10934" y="1359"/>
                  <a:pt x="10907" y="1364"/>
                  <a:pt x="10881" y="1364"/>
                </a:cubicBezTo>
                <a:cubicBezTo>
                  <a:pt x="10676" y="1364"/>
                  <a:pt x="10470" y="1364"/>
                  <a:pt x="10265" y="1364"/>
                </a:cubicBezTo>
                <a:cubicBezTo>
                  <a:pt x="10060" y="1364"/>
                  <a:pt x="9855" y="1364"/>
                  <a:pt x="9650" y="1364"/>
                </a:cubicBezTo>
                <a:cubicBezTo>
                  <a:pt x="9240" y="1364"/>
                  <a:pt x="8831" y="1364"/>
                  <a:pt x="8421" y="1366"/>
                </a:cubicBezTo>
                <a:cubicBezTo>
                  <a:pt x="8420" y="1366"/>
                  <a:pt x="8418" y="1366"/>
                  <a:pt x="8417" y="1366"/>
                </a:cubicBezTo>
                <a:cubicBezTo>
                  <a:pt x="8326" y="1366"/>
                  <a:pt x="8288" y="1319"/>
                  <a:pt x="8247" y="1253"/>
                </a:cubicBezTo>
                <a:cubicBezTo>
                  <a:pt x="7715" y="426"/>
                  <a:pt x="6837" y="0"/>
                  <a:pt x="5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6"/>
          <p:cNvSpPr/>
          <p:nvPr/>
        </p:nvSpPr>
        <p:spPr>
          <a:xfrm>
            <a:off x="3253323" y="2086985"/>
            <a:ext cx="300630" cy="12919"/>
          </a:xfrm>
          <a:custGeom>
            <a:rect b="b" l="l" r="r" t="t"/>
            <a:pathLst>
              <a:path extrusionOk="0" h="430" w="10006">
                <a:moveTo>
                  <a:pt x="9755" y="1"/>
                </a:moveTo>
                <a:cubicBezTo>
                  <a:pt x="9733" y="1"/>
                  <a:pt x="9711" y="2"/>
                  <a:pt x="9690" y="2"/>
                </a:cubicBezTo>
                <a:lnTo>
                  <a:pt x="321" y="2"/>
                </a:lnTo>
                <a:cubicBezTo>
                  <a:pt x="299" y="2"/>
                  <a:pt x="277" y="1"/>
                  <a:pt x="255" y="1"/>
                </a:cubicBezTo>
                <a:cubicBezTo>
                  <a:pt x="230" y="1"/>
                  <a:pt x="204" y="2"/>
                  <a:pt x="179" y="8"/>
                </a:cubicBezTo>
                <a:cubicBezTo>
                  <a:pt x="68" y="30"/>
                  <a:pt x="1" y="105"/>
                  <a:pt x="4" y="217"/>
                </a:cubicBezTo>
                <a:cubicBezTo>
                  <a:pt x="5" y="335"/>
                  <a:pt x="74" y="410"/>
                  <a:pt x="195" y="426"/>
                </a:cubicBezTo>
                <a:cubicBezTo>
                  <a:pt x="213" y="429"/>
                  <a:pt x="232" y="429"/>
                  <a:pt x="251" y="429"/>
                </a:cubicBezTo>
                <a:cubicBezTo>
                  <a:pt x="279" y="429"/>
                  <a:pt x="308" y="428"/>
                  <a:pt x="337" y="428"/>
                </a:cubicBezTo>
                <a:lnTo>
                  <a:pt x="9677" y="428"/>
                </a:lnTo>
                <a:cubicBezTo>
                  <a:pt x="9702" y="428"/>
                  <a:pt x="9728" y="429"/>
                  <a:pt x="9754" y="429"/>
                </a:cubicBezTo>
                <a:cubicBezTo>
                  <a:pt x="9771" y="429"/>
                  <a:pt x="9788" y="429"/>
                  <a:pt x="9805" y="426"/>
                </a:cubicBezTo>
                <a:cubicBezTo>
                  <a:pt x="9924" y="412"/>
                  <a:pt x="9997" y="342"/>
                  <a:pt x="10002" y="223"/>
                </a:cubicBezTo>
                <a:cubicBezTo>
                  <a:pt x="10006" y="103"/>
                  <a:pt x="9934" y="29"/>
                  <a:pt x="9817" y="6"/>
                </a:cubicBezTo>
                <a:cubicBezTo>
                  <a:pt x="9797" y="2"/>
                  <a:pt x="9776" y="1"/>
                  <a:pt x="9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3383538" y="2155518"/>
            <a:ext cx="54051" cy="53931"/>
          </a:xfrm>
          <a:custGeom>
            <a:rect b="b" l="l" r="r" t="t"/>
            <a:pathLst>
              <a:path extrusionOk="0" h="1795" w="1799">
                <a:moveTo>
                  <a:pt x="894" y="428"/>
                </a:moveTo>
                <a:cubicBezTo>
                  <a:pt x="897" y="428"/>
                  <a:pt x="901" y="428"/>
                  <a:pt x="904" y="428"/>
                </a:cubicBezTo>
                <a:cubicBezTo>
                  <a:pt x="1160" y="432"/>
                  <a:pt x="1372" y="652"/>
                  <a:pt x="1368" y="906"/>
                </a:cubicBezTo>
                <a:cubicBezTo>
                  <a:pt x="1364" y="1164"/>
                  <a:pt x="1156" y="1367"/>
                  <a:pt x="895" y="1367"/>
                </a:cubicBezTo>
                <a:cubicBezTo>
                  <a:pt x="894" y="1367"/>
                  <a:pt x="892" y="1367"/>
                  <a:pt x="890" y="1367"/>
                </a:cubicBezTo>
                <a:cubicBezTo>
                  <a:pt x="629" y="1364"/>
                  <a:pt x="425" y="1156"/>
                  <a:pt x="429" y="892"/>
                </a:cubicBezTo>
                <a:cubicBezTo>
                  <a:pt x="433" y="635"/>
                  <a:pt x="641" y="428"/>
                  <a:pt x="894" y="428"/>
                </a:cubicBezTo>
                <a:close/>
                <a:moveTo>
                  <a:pt x="898" y="1"/>
                </a:moveTo>
                <a:cubicBezTo>
                  <a:pt x="895" y="1"/>
                  <a:pt x="893" y="1"/>
                  <a:pt x="890" y="1"/>
                </a:cubicBezTo>
                <a:cubicBezTo>
                  <a:pt x="397" y="6"/>
                  <a:pt x="0" y="410"/>
                  <a:pt x="2" y="903"/>
                </a:cubicBezTo>
                <a:cubicBezTo>
                  <a:pt x="3" y="1399"/>
                  <a:pt x="401" y="1794"/>
                  <a:pt x="897" y="1794"/>
                </a:cubicBezTo>
                <a:cubicBezTo>
                  <a:pt x="1392" y="1793"/>
                  <a:pt x="1792" y="1397"/>
                  <a:pt x="1795" y="903"/>
                </a:cubicBezTo>
                <a:cubicBezTo>
                  <a:pt x="1798" y="411"/>
                  <a:pt x="1388"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3191641" y="2155518"/>
            <a:ext cx="53991" cy="53931"/>
          </a:xfrm>
          <a:custGeom>
            <a:rect b="b" l="l" r="r" t="t"/>
            <a:pathLst>
              <a:path extrusionOk="0" h="1795" w="1797">
                <a:moveTo>
                  <a:pt x="899" y="428"/>
                </a:moveTo>
                <a:cubicBezTo>
                  <a:pt x="900" y="428"/>
                  <a:pt x="900" y="428"/>
                  <a:pt x="901" y="428"/>
                </a:cubicBezTo>
                <a:cubicBezTo>
                  <a:pt x="1159" y="430"/>
                  <a:pt x="1368" y="640"/>
                  <a:pt x="1367" y="902"/>
                </a:cubicBezTo>
                <a:cubicBezTo>
                  <a:pt x="1367" y="1162"/>
                  <a:pt x="1161" y="1367"/>
                  <a:pt x="900" y="1367"/>
                </a:cubicBezTo>
                <a:cubicBezTo>
                  <a:pt x="899" y="1367"/>
                  <a:pt x="898" y="1367"/>
                  <a:pt x="897" y="1367"/>
                </a:cubicBezTo>
                <a:cubicBezTo>
                  <a:pt x="637" y="1367"/>
                  <a:pt x="426" y="1156"/>
                  <a:pt x="428" y="898"/>
                </a:cubicBezTo>
                <a:cubicBezTo>
                  <a:pt x="429" y="643"/>
                  <a:pt x="644" y="428"/>
                  <a:pt x="899" y="428"/>
                </a:cubicBezTo>
                <a:close/>
                <a:moveTo>
                  <a:pt x="898" y="1"/>
                </a:moveTo>
                <a:cubicBezTo>
                  <a:pt x="897" y="1"/>
                  <a:pt x="897" y="1"/>
                  <a:pt x="896" y="1"/>
                </a:cubicBezTo>
                <a:cubicBezTo>
                  <a:pt x="405" y="4"/>
                  <a:pt x="2" y="408"/>
                  <a:pt x="2" y="899"/>
                </a:cubicBezTo>
                <a:cubicBezTo>
                  <a:pt x="0" y="1391"/>
                  <a:pt x="401" y="1792"/>
                  <a:pt x="894" y="1794"/>
                </a:cubicBezTo>
                <a:cubicBezTo>
                  <a:pt x="895" y="1794"/>
                  <a:pt x="896" y="1794"/>
                  <a:pt x="897" y="1794"/>
                </a:cubicBezTo>
                <a:cubicBezTo>
                  <a:pt x="1392" y="1794"/>
                  <a:pt x="1791" y="1400"/>
                  <a:pt x="1794" y="907"/>
                </a:cubicBezTo>
                <a:cubicBezTo>
                  <a:pt x="1797" y="407"/>
                  <a:pt x="1395"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6"/>
          <p:cNvSpPr/>
          <p:nvPr/>
        </p:nvSpPr>
        <p:spPr>
          <a:xfrm>
            <a:off x="3451049" y="2162368"/>
            <a:ext cx="96144" cy="12859"/>
          </a:xfrm>
          <a:custGeom>
            <a:rect b="b" l="l" r="r" t="t"/>
            <a:pathLst>
              <a:path extrusionOk="0" h="428" w="3200">
                <a:moveTo>
                  <a:pt x="1819" y="0"/>
                </a:moveTo>
                <a:cubicBezTo>
                  <a:pt x="1303" y="0"/>
                  <a:pt x="786" y="1"/>
                  <a:pt x="269" y="2"/>
                </a:cubicBezTo>
                <a:cubicBezTo>
                  <a:pt x="161" y="2"/>
                  <a:pt x="75" y="47"/>
                  <a:pt x="43" y="158"/>
                </a:cubicBezTo>
                <a:cubicBezTo>
                  <a:pt x="1" y="307"/>
                  <a:pt x="105" y="425"/>
                  <a:pt x="282" y="426"/>
                </a:cubicBezTo>
                <a:cubicBezTo>
                  <a:pt x="430" y="427"/>
                  <a:pt x="579" y="427"/>
                  <a:pt x="727" y="427"/>
                </a:cubicBezTo>
                <a:cubicBezTo>
                  <a:pt x="1024" y="427"/>
                  <a:pt x="1320" y="426"/>
                  <a:pt x="1617" y="426"/>
                </a:cubicBezTo>
                <a:cubicBezTo>
                  <a:pt x="1913" y="426"/>
                  <a:pt x="2210" y="427"/>
                  <a:pt x="2507" y="427"/>
                </a:cubicBezTo>
                <a:cubicBezTo>
                  <a:pt x="2656" y="427"/>
                  <a:pt x="2804" y="427"/>
                  <a:pt x="2953" y="426"/>
                </a:cubicBezTo>
                <a:cubicBezTo>
                  <a:pt x="3097" y="426"/>
                  <a:pt x="3190" y="345"/>
                  <a:pt x="3196" y="224"/>
                </a:cubicBezTo>
                <a:cubicBezTo>
                  <a:pt x="3200" y="99"/>
                  <a:pt x="3103" y="2"/>
                  <a:pt x="2954" y="2"/>
                </a:cubicBezTo>
                <a:cubicBezTo>
                  <a:pt x="2576" y="1"/>
                  <a:pt x="2197" y="0"/>
                  <a:pt x="1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3258190" y="2162338"/>
            <a:ext cx="96985" cy="12889"/>
          </a:xfrm>
          <a:custGeom>
            <a:rect b="b" l="l" r="r" t="t"/>
            <a:pathLst>
              <a:path extrusionOk="0" h="429" w="3228">
                <a:moveTo>
                  <a:pt x="1749" y="1"/>
                </a:moveTo>
                <a:cubicBezTo>
                  <a:pt x="1267" y="1"/>
                  <a:pt x="784" y="2"/>
                  <a:pt x="301" y="6"/>
                </a:cubicBezTo>
                <a:cubicBezTo>
                  <a:pt x="234" y="7"/>
                  <a:pt x="142" y="56"/>
                  <a:pt x="102" y="113"/>
                </a:cubicBezTo>
                <a:cubicBezTo>
                  <a:pt x="1" y="250"/>
                  <a:pt x="114" y="425"/>
                  <a:pt x="304" y="426"/>
                </a:cubicBezTo>
                <a:cubicBezTo>
                  <a:pt x="496" y="428"/>
                  <a:pt x="689" y="428"/>
                  <a:pt x="881" y="428"/>
                </a:cubicBezTo>
                <a:cubicBezTo>
                  <a:pt x="1138" y="428"/>
                  <a:pt x="1395" y="427"/>
                  <a:pt x="1652" y="427"/>
                </a:cubicBezTo>
                <a:cubicBezTo>
                  <a:pt x="1949" y="427"/>
                  <a:pt x="2246" y="428"/>
                  <a:pt x="2542" y="428"/>
                </a:cubicBezTo>
                <a:cubicBezTo>
                  <a:pt x="2691" y="428"/>
                  <a:pt x="2839" y="428"/>
                  <a:pt x="2987" y="427"/>
                </a:cubicBezTo>
                <a:cubicBezTo>
                  <a:pt x="3138" y="426"/>
                  <a:pt x="3222" y="350"/>
                  <a:pt x="3225" y="222"/>
                </a:cubicBezTo>
                <a:cubicBezTo>
                  <a:pt x="3228" y="96"/>
                  <a:pt x="3142" y="4"/>
                  <a:pt x="2999" y="3"/>
                </a:cubicBezTo>
                <a:cubicBezTo>
                  <a:pt x="2582" y="2"/>
                  <a:pt x="2166" y="1"/>
                  <a:pt x="1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3260083" y="2189769"/>
            <a:ext cx="54021" cy="12859"/>
          </a:xfrm>
          <a:custGeom>
            <a:rect b="b" l="l" r="r" t="t"/>
            <a:pathLst>
              <a:path extrusionOk="0" h="428" w="1798">
                <a:moveTo>
                  <a:pt x="899" y="0"/>
                </a:moveTo>
                <a:cubicBezTo>
                  <a:pt x="681" y="0"/>
                  <a:pt x="463" y="1"/>
                  <a:pt x="245" y="2"/>
                </a:cubicBezTo>
                <a:cubicBezTo>
                  <a:pt x="102" y="4"/>
                  <a:pt x="6" y="92"/>
                  <a:pt x="4" y="212"/>
                </a:cubicBezTo>
                <a:cubicBezTo>
                  <a:pt x="1" y="337"/>
                  <a:pt x="98" y="425"/>
                  <a:pt x="250" y="427"/>
                </a:cubicBezTo>
                <a:cubicBezTo>
                  <a:pt x="322" y="428"/>
                  <a:pt x="395" y="428"/>
                  <a:pt x="467" y="428"/>
                </a:cubicBezTo>
                <a:cubicBezTo>
                  <a:pt x="613" y="428"/>
                  <a:pt x="758" y="427"/>
                  <a:pt x="903" y="427"/>
                </a:cubicBezTo>
                <a:cubicBezTo>
                  <a:pt x="1046" y="427"/>
                  <a:pt x="1188" y="428"/>
                  <a:pt x="1330" y="428"/>
                </a:cubicBezTo>
                <a:cubicBezTo>
                  <a:pt x="1401" y="428"/>
                  <a:pt x="1472" y="428"/>
                  <a:pt x="1543" y="427"/>
                </a:cubicBezTo>
                <a:cubicBezTo>
                  <a:pt x="1706" y="425"/>
                  <a:pt x="1791" y="352"/>
                  <a:pt x="1794" y="220"/>
                </a:cubicBezTo>
                <a:cubicBezTo>
                  <a:pt x="1797" y="89"/>
                  <a:pt x="1709" y="4"/>
                  <a:pt x="1553" y="2"/>
                </a:cubicBezTo>
                <a:cubicBezTo>
                  <a:pt x="1335" y="1"/>
                  <a:pt x="111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3452101" y="2189769"/>
            <a:ext cx="53901" cy="12859"/>
          </a:xfrm>
          <a:custGeom>
            <a:rect b="b" l="l" r="r" t="t"/>
            <a:pathLst>
              <a:path extrusionOk="0" h="428" w="1794">
                <a:moveTo>
                  <a:pt x="897" y="0"/>
                </a:moveTo>
                <a:cubicBezTo>
                  <a:pt x="681" y="0"/>
                  <a:pt x="466" y="1"/>
                  <a:pt x="250" y="2"/>
                </a:cubicBezTo>
                <a:cubicBezTo>
                  <a:pt x="91" y="2"/>
                  <a:pt x="2" y="84"/>
                  <a:pt x="2" y="214"/>
                </a:cubicBezTo>
                <a:cubicBezTo>
                  <a:pt x="1" y="348"/>
                  <a:pt x="87" y="425"/>
                  <a:pt x="247" y="427"/>
                </a:cubicBezTo>
                <a:cubicBezTo>
                  <a:pt x="318" y="428"/>
                  <a:pt x="389" y="428"/>
                  <a:pt x="460" y="428"/>
                </a:cubicBezTo>
                <a:cubicBezTo>
                  <a:pt x="602" y="428"/>
                  <a:pt x="744" y="427"/>
                  <a:pt x="886" y="427"/>
                </a:cubicBezTo>
                <a:cubicBezTo>
                  <a:pt x="1032" y="427"/>
                  <a:pt x="1177" y="428"/>
                  <a:pt x="1322" y="428"/>
                </a:cubicBezTo>
                <a:cubicBezTo>
                  <a:pt x="1395" y="428"/>
                  <a:pt x="1467" y="428"/>
                  <a:pt x="1540" y="427"/>
                </a:cubicBezTo>
                <a:cubicBezTo>
                  <a:pt x="1696" y="425"/>
                  <a:pt x="1792" y="342"/>
                  <a:pt x="1792" y="217"/>
                </a:cubicBezTo>
                <a:cubicBezTo>
                  <a:pt x="1793" y="94"/>
                  <a:pt x="1695" y="2"/>
                  <a:pt x="1543" y="2"/>
                </a:cubicBezTo>
                <a:cubicBezTo>
                  <a:pt x="1328" y="1"/>
                  <a:pt x="1112" y="0"/>
                  <a:pt x="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6"/>
          <p:cNvSpPr/>
          <p:nvPr/>
        </p:nvSpPr>
        <p:spPr>
          <a:xfrm>
            <a:off x="3479231" y="2333775"/>
            <a:ext cx="26890" cy="12829"/>
          </a:xfrm>
          <a:custGeom>
            <a:rect b="b" l="l" r="r" t="t"/>
            <a:pathLst>
              <a:path extrusionOk="0" h="427" w="895">
                <a:moveTo>
                  <a:pt x="449" y="0"/>
                </a:moveTo>
                <a:cubicBezTo>
                  <a:pt x="371" y="0"/>
                  <a:pt x="293" y="2"/>
                  <a:pt x="215" y="4"/>
                </a:cubicBezTo>
                <a:cubicBezTo>
                  <a:pt x="95" y="8"/>
                  <a:pt x="23" y="75"/>
                  <a:pt x="12" y="198"/>
                </a:cubicBezTo>
                <a:cubicBezTo>
                  <a:pt x="0" y="314"/>
                  <a:pt x="75" y="406"/>
                  <a:pt x="199" y="421"/>
                </a:cubicBezTo>
                <a:cubicBezTo>
                  <a:pt x="232" y="425"/>
                  <a:pt x="265" y="426"/>
                  <a:pt x="298" y="426"/>
                </a:cubicBezTo>
                <a:cubicBezTo>
                  <a:pt x="346" y="426"/>
                  <a:pt x="393" y="424"/>
                  <a:pt x="440" y="424"/>
                </a:cubicBezTo>
                <a:cubicBezTo>
                  <a:pt x="440" y="422"/>
                  <a:pt x="440" y="422"/>
                  <a:pt x="440" y="421"/>
                </a:cubicBezTo>
                <a:cubicBezTo>
                  <a:pt x="496" y="421"/>
                  <a:pt x="552" y="425"/>
                  <a:pt x="607" y="425"/>
                </a:cubicBezTo>
                <a:cubicBezTo>
                  <a:pt x="641" y="425"/>
                  <a:pt x="675" y="424"/>
                  <a:pt x="709" y="418"/>
                </a:cubicBezTo>
                <a:cubicBezTo>
                  <a:pt x="827" y="401"/>
                  <a:pt x="894" y="318"/>
                  <a:pt x="886" y="199"/>
                </a:cubicBezTo>
                <a:cubicBezTo>
                  <a:pt x="879" y="82"/>
                  <a:pt x="807" y="6"/>
                  <a:pt x="683" y="4"/>
                </a:cubicBezTo>
                <a:cubicBezTo>
                  <a:pt x="605" y="2"/>
                  <a:pt x="527" y="0"/>
                  <a:pt x="4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6"/>
          <p:cNvSpPr/>
          <p:nvPr/>
        </p:nvSpPr>
        <p:spPr>
          <a:xfrm>
            <a:off x="3520393" y="2333805"/>
            <a:ext cx="26860" cy="12739"/>
          </a:xfrm>
          <a:custGeom>
            <a:rect b="b" l="l" r="r" t="t"/>
            <a:pathLst>
              <a:path extrusionOk="0" h="424" w="894">
                <a:moveTo>
                  <a:pt x="585" y="0"/>
                </a:moveTo>
                <a:cubicBezTo>
                  <a:pt x="542" y="0"/>
                  <a:pt x="498" y="1"/>
                  <a:pt x="455" y="1"/>
                </a:cubicBezTo>
                <a:cubicBezTo>
                  <a:pt x="455" y="3"/>
                  <a:pt x="455" y="3"/>
                  <a:pt x="455" y="3"/>
                </a:cubicBezTo>
                <a:cubicBezTo>
                  <a:pt x="403" y="3"/>
                  <a:pt x="350" y="0"/>
                  <a:pt x="298" y="0"/>
                </a:cubicBezTo>
                <a:cubicBezTo>
                  <a:pt x="265" y="0"/>
                  <a:pt x="233" y="1"/>
                  <a:pt x="200" y="4"/>
                </a:cubicBezTo>
                <a:cubicBezTo>
                  <a:pt x="85" y="12"/>
                  <a:pt x="18" y="83"/>
                  <a:pt x="9" y="197"/>
                </a:cubicBezTo>
                <a:cubicBezTo>
                  <a:pt x="1" y="310"/>
                  <a:pt x="58" y="402"/>
                  <a:pt x="169" y="412"/>
                </a:cubicBezTo>
                <a:cubicBezTo>
                  <a:pt x="261" y="419"/>
                  <a:pt x="353" y="423"/>
                  <a:pt x="445" y="423"/>
                </a:cubicBezTo>
                <a:cubicBezTo>
                  <a:pt x="537" y="423"/>
                  <a:pt x="629" y="419"/>
                  <a:pt x="720" y="412"/>
                </a:cubicBezTo>
                <a:cubicBezTo>
                  <a:pt x="833" y="403"/>
                  <a:pt x="893" y="310"/>
                  <a:pt x="885" y="198"/>
                </a:cubicBezTo>
                <a:cubicBezTo>
                  <a:pt x="876" y="81"/>
                  <a:pt x="805" y="8"/>
                  <a:pt x="681" y="3"/>
                </a:cubicBezTo>
                <a:cubicBezTo>
                  <a:pt x="649" y="1"/>
                  <a:pt x="617"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a:off x="3191731" y="2258332"/>
            <a:ext cx="26530" cy="12799"/>
          </a:xfrm>
          <a:custGeom>
            <a:rect b="b" l="l" r="r" t="t"/>
            <a:pathLst>
              <a:path extrusionOk="0" h="426" w="883">
                <a:moveTo>
                  <a:pt x="444" y="1"/>
                </a:moveTo>
                <a:cubicBezTo>
                  <a:pt x="359" y="1"/>
                  <a:pt x="274" y="4"/>
                  <a:pt x="188" y="8"/>
                </a:cubicBezTo>
                <a:cubicBezTo>
                  <a:pt x="69" y="15"/>
                  <a:pt x="0" y="98"/>
                  <a:pt x="2" y="218"/>
                </a:cubicBezTo>
                <a:cubicBezTo>
                  <a:pt x="3" y="336"/>
                  <a:pt x="73" y="412"/>
                  <a:pt x="196" y="422"/>
                </a:cubicBezTo>
                <a:cubicBezTo>
                  <a:pt x="226" y="424"/>
                  <a:pt x="256" y="425"/>
                  <a:pt x="287" y="425"/>
                </a:cubicBezTo>
                <a:cubicBezTo>
                  <a:pt x="337" y="425"/>
                  <a:pt x="387" y="423"/>
                  <a:pt x="436" y="423"/>
                </a:cubicBezTo>
                <a:lnTo>
                  <a:pt x="436" y="422"/>
                </a:lnTo>
                <a:cubicBezTo>
                  <a:pt x="489" y="422"/>
                  <a:pt x="542" y="424"/>
                  <a:pt x="595" y="424"/>
                </a:cubicBezTo>
                <a:cubicBezTo>
                  <a:pt x="627" y="424"/>
                  <a:pt x="659" y="423"/>
                  <a:pt x="690" y="420"/>
                </a:cubicBezTo>
                <a:cubicBezTo>
                  <a:pt x="804" y="410"/>
                  <a:pt x="872" y="339"/>
                  <a:pt x="877" y="225"/>
                </a:cubicBezTo>
                <a:cubicBezTo>
                  <a:pt x="883" y="104"/>
                  <a:pt x="818" y="18"/>
                  <a:pt x="699" y="10"/>
                </a:cubicBezTo>
                <a:cubicBezTo>
                  <a:pt x="614" y="4"/>
                  <a:pt x="529" y="1"/>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6"/>
          <p:cNvSpPr/>
          <p:nvPr/>
        </p:nvSpPr>
        <p:spPr>
          <a:xfrm>
            <a:off x="3232802" y="2258362"/>
            <a:ext cx="26530" cy="12739"/>
          </a:xfrm>
          <a:custGeom>
            <a:rect b="b" l="l" r="r" t="t"/>
            <a:pathLst>
              <a:path extrusionOk="0" h="424" w="883">
                <a:moveTo>
                  <a:pt x="445" y="1"/>
                </a:moveTo>
                <a:cubicBezTo>
                  <a:pt x="355" y="1"/>
                  <a:pt x="265" y="4"/>
                  <a:pt x="175" y="10"/>
                </a:cubicBezTo>
                <a:cubicBezTo>
                  <a:pt x="61" y="19"/>
                  <a:pt x="1" y="106"/>
                  <a:pt x="2" y="217"/>
                </a:cubicBezTo>
                <a:cubicBezTo>
                  <a:pt x="5" y="328"/>
                  <a:pt x="67" y="407"/>
                  <a:pt x="182" y="419"/>
                </a:cubicBezTo>
                <a:cubicBezTo>
                  <a:pt x="214" y="422"/>
                  <a:pt x="246" y="423"/>
                  <a:pt x="277" y="423"/>
                </a:cubicBezTo>
                <a:cubicBezTo>
                  <a:pt x="330" y="423"/>
                  <a:pt x="384" y="421"/>
                  <a:pt x="437" y="421"/>
                </a:cubicBezTo>
                <a:lnTo>
                  <a:pt x="437" y="421"/>
                </a:lnTo>
                <a:cubicBezTo>
                  <a:pt x="491" y="421"/>
                  <a:pt x="544" y="423"/>
                  <a:pt x="597" y="423"/>
                </a:cubicBezTo>
                <a:cubicBezTo>
                  <a:pt x="629" y="423"/>
                  <a:pt x="661" y="422"/>
                  <a:pt x="692" y="419"/>
                </a:cubicBezTo>
                <a:cubicBezTo>
                  <a:pt x="806" y="408"/>
                  <a:pt x="872" y="339"/>
                  <a:pt x="878" y="224"/>
                </a:cubicBezTo>
                <a:cubicBezTo>
                  <a:pt x="882" y="103"/>
                  <a:pt x="819" y="17"/>
                  <a:pt x="699" y="9"/>
                </a:cubicBezTo>
                <a:cubicBezTo>
                  <a:pt x="615" y="3"/>
                  <a:pt x="530"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6"/>
          <p:cNvSpPr/>
          <p:nvPr/>
        </p:nvSpPr>
        <p:spPr>
          <a:xfrm>
            <a:off x="3218921" y="2086955"/>
            <a:ext cx="19800" cy="12919"/>
          </a:xfrm>
          <a:custGeom>
            <a:rect b="b" l="l" r="r" t="t"/>
            <a:pathLst>
              <a:path extrusionOk="0" h="430" w="659">
                <a:moveTo>
                  <a:pt x="319" y="0"/>
                </a:moveTo>
                <a:cubicBezTo>
                  <a:pt x="279" y="0"/>
                  <a:pt x="239" y="2"/>
                  <a:pt x="200" y="7"/>
                </a:cubicBezTo>
                <a:cubicBezTo>
                  <a:pt x="82" y="21"/>
                  <a:pt x="14" y="97"/>
                  <a:pt x="6" y="215"/>
                </a:cubicBezTo>
                <a:cubicBezTo>
                  <a:pt x="0" y="326"/>
                  <a:pt x="90" y="418"/>
                  <a:pt x="211" y="427"/>
                </a:cubicBezTo>
                <a:cubicBezTo>
                  <a:pt x="227" y="429"/>
                  <a:pt x="243" y="430"/>
                  <a:pt x="259" y="430"/>
                </a:cubicBezTo>
                <a:cubicBezTo>
                  <a:pt x="280" y="430"/>
                  <a:pt x="302" y="429"/>
                  <a:pt x="324" y="429"/>
                </a:cubicBezTo>
                <a:cubicBezTo>
                  <a:pt x="346" y="429"/>
                  <a:pt x="368" y="430"/>
                  <a:pt x="390" y="430"/>
                </a:cubicBezTo>
                <a:cubicBezTo>
                  <a:pt x="401" y="430"/>
                  <a:pt x="412" y="429"/>
                  <a:pt x="423" y="429"/>
                </a:cubicBezTo>
                <a:cubicBezTo>
                  <a:pt x="567" y="425"/>
                  <a:pt x="657" y="343"/>
                  <a:pt x="657" y="218"/>
                </a:cubicBezTo>
                <a:cubicBezTo>
                  <a:pt x="658" y="94"/>
                  <a:pt x="570" y="10"/>
                  <a:pt x="426" y="3"/>
                </a:cubicBezTo>
                <a:cubicBezTo>
                  <a:pt x="390" y="2"/>
                  <a:pt x="355"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6"/>
          <p:cNvSpPr/>
          <p:nvPr/>
        </p:nvSpPr>
        <p:spPr>
          <a:xfrm>
            <a:off x="3184790" y="2087015"/>
            <a:ext cx="19710" cy="12889"/>
          </a:xfrm>
          <a:custGeom>
            <a:rect b="b" l="l" r="r" t="t"/>
            <a:pathLst>
              <a:path extrusionOk="0" h="429" w="656">
                <a:moveTo>
                  <a:pt x="393" y="0"/>
                </a:moveTo>
                <a:cubicBezTo>
                  <a:pt x="369" y="0"/>
                  <a:pt x="345" y="1"/>
                  <a:pt x="320" y="1"/>
                </a:cubicBezTo>
                <a:cubicBezTo>
                  <a:pt x="106" y="1"/>
                  <a:pt x="1" y="73"/>
                  <a:pt x="2" y="216"/>
                </a:cubicBezTo>
                <a:cubicBezTo>
                  <a:pt x="3" y="359"/>
                  <a:pt x="106" y="427"/>
                  <a:pt x="324" y="427"/>
                </a:cubicBezTo>
                <a:cubicBezTo>
                  <a:pt x="348" y="427"/>
                  <a:pt x="373" y="428"/>
                  <a:pt x="398" y="428"/>
                </a:cubicBezTo>
                <a:cubicBezTo>
                  <a:pt x="411" y="428"/>
                  <a:pt x="424" y="428"/>
                  <a:pt x="436" y="427"/>
                </a:cubicBezTo>
                <a:cubicBezTo>
                  <a:pt x="567" y="418"/>
                  <a:pt x="656" y="333"/>
                  <a:pt x="654" y="213"/>
                </a:cubicBezTo>
                <a:cubicBezTo>
                  <a:pt x="653" y="101"/>
                  <a:pt x="570" y="15"/>
                  <a:pt x="448" y="2"/>
                </a:cubicBezTo>
                <a:cubicBezTo>
                  <a:pt x="430" y="1"/>
                  <a:pt x="411" y="0"/>
                  <a:pt x="3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6"/>
          <p:cNvSpPr/>
          <p:nvPr/>
        </p:nvSpPr>
        <p:spPr>
          <a:xfrm>
            <a:off x="3341775" y="2251872"/>
            <a:ext cx="55313" cy="94401"/>
          </a:xfrm>
          <a:custGeom>
            <a:rect b="b" l="l" r="r" t="t"/>
            <a:pathLst>
              <a:path extrusionOk="0" h="3142" w="1841">
                <a:moveTo>
                  <a:pt x="695" y="680"/>
                </a:moveTo>
                <a:lnTo>
                  <a:pt x="695" y="1240"/>
                </a:lnTo>
                <a:cubicBezTo>
                  <a:pt x="543" y="1175"/>
                  <a:pt x="447" y="1092"/>
                  <a:pt x="451" y="939"/>
                </a:cubicBezTo>
                <a:cubicBezTo>
                  <a:pt x="456" y="796"/>
                  <a:pt x="562" y="736"/>
                  <a:pt x="695" y="680"/>
                </a:cubicBezTo>
                <a:close/>
                <a:moveTo>
                  <a:pt x="1139" y="1921"/>
                </a:moveTo>
                <a:cubicBezTo>
                  <a:pt x="1282" y="1947"/>
                  <a:pt x="1371" y="2035"/>
                  <a:pt x="1385" y="2166"/>
                </a:cubicBezTo>
                <a:cubicBezTo>
                  <a:pt x="1399" y="2295"/>
                  <a:pt x="1331" y="2377"/>
                  <a:pt x="1139" y="2451"/>
                </a:cubicBezTo>
                <a:lnTo>
                  <a:pt x="1139" y="1921"/>
                </a:lnTo>
                <a:close/>
                <a:moveTo>
                  <a:pt x="929" y="1"/>
                </a:moveTo>
                <a:cubicBezTo>
                  <a:pt x="864" y="1"/>
                  <a:pt x="757" y="50"/>
                  <a:pt x="745" y="97"/>
                </a:cubicBezTo>
                <a:cubicBezTo>
                  <a:pt x="709" y="235"/>
                  <a:pt x="610" y="253"/>
                  <a:pt x="505" y="297"/>
                </a:cubicBezTo>
                <a:cubicBezTo>
                  <a:pt x="246" y="403"/>
                  <a:pt x="54" y="579"/>
                  <a:pt x="27" y="877"/>
                </a:cubicBezTo>
                <a:cubicBezTo>
                  <a:pt x="0" y="1182"/>
                  <a:pt x="138" y="1407"/>
                  <a:pt x="392" y="1566"/>
                </a:cubicBezTo>
                <a:cubicBezTo>
                  <a:pt x="464" y="1611"/>
                  <a:pt x="544" y="1642"/>
                  <a:pt x="617" y="1684"/>
                </a:cubicBezTo>
                <a:cubicBezTo>
                  <a:pt x="651" y="1704"/>
                  <a:pt x="699" y="1737"/>
                  <a:pt x="700" y="1765"/>
                </a:cubicBezTo>
                <a:cubicBezTo>
                  <a:pt x="706" y="1990"/>
                  <a:pt x="703" y="2217"/>
                  <a:pt x="703" y="2454"/>
                </a:cubicBezTo>
                <a:cubicBezTo>
                  <a:pt x="557" y="2409"/>
                  <a:pt x="472" y="2337"/>
                  <a:pt x="444" y="2200"/>
                </a:cubicBezTo>
                <a:cubicBezTo>
                  <a:pt x="418" y="2071"/>
                  <a:pt x="338" y="1998"/>
                  <a:pt x="238" y="1998"/>
                </a:cubicBezTo>
                <a:cubicBezTo>
                  <a:pt x="226" y="1998"/>
                  <a:pt x="213" y="1999"/>
                  <a:pt x="200" y="2002"/>
                </a:cubicBezTo>
                <a:cubicBezTo>
                  <a:pt x="80" y="2023"/>
                  <a:pt x="9" y="2125"/>
                  <a:pt x="27" y="2269"/>
                </a:cubicBezTo>
                <a:cubicBezTo>
                  <a:pt x="70" y="2603"/>
                  <a:pt x="294" y="2776"/>
                  <a:pt x="592" y="2874"/>
                </a:cubicBezTo>
                <a:cubicBezTo>
                  <a:pt x="659" y="2895"/>
                  <a:pt x="693" y="2925"/>
                  <a:pt x="724" y="2995"/>
                </a:cubicBezTo>
                <a:cubicBezTo>
                  <a:pt x="754" y="3061"/>
                  <a:pt x="838" y="3132"/>
                  <a:pt x="905" y="3141"/>
                </a:cubicBezTo>
                <a:cubicBezTo>
                  <a:pt x="909" y="3142"/>
                  <a:pt x="912" y="3142"/>
                  <a:pt x="915" y="3142"/>
                </a:cubicBezTo>
                <a:cubicBezTo>
                  <a:pt x="978" y="3142"/>
                  <a:pt x="1084" y="3084"/>
                  <a:pt x="1095" y="3037"/>
                </a:cubicBezTo>
                <a:cubicBezTo>
                  <a:pt x="1126" y="2908"/>
                  <a:pt x="1213" y="2887"/>
                  <a:pt x="1312" y="2850"/>
                </a:cubicBezTo>
                <a:cubicBezTo>
                  <a:pt x="1580" y="2746"/>
                  <a:pt x="1778" y="2574"/>
                  <a:pt x="1809" y="2270"/>
                </a:cubicBezTo>
                <a:cubicBezTo>
                  <a:pt x="1840" y="1959"/>
                  <a:pt x="1700" y="1730"/>
                  <a:pt x="1439" y="1570"/>
                </a:cubicBezTo>
                <a:cubicBezTo>
                  <a:pt x="1368" y="1526"/>
                  <a:pt x="1286" y="1497"/>
                  <a:pt x="1215" y="1451"/>
                </a:cubicBezTo>
                <a:cubicBezTo>
                  <a:pt x="1181" y="1429"/>
                  <a:pt x="1137" y="1387"/>
                  <a:pt x="1136" y="1352"/>
                </a:cubicBezTo>
                <a:cubicBezTo>
                  <a:pt x="1129" y="1136"/>
                  <a:pt x="1133" y="918"/>
                  <a:pt x="1133" y="679"/>
                </a:cubicBezTo>
                <a:lnTo>
                  <a:pt x="1133" y="679"/>
                </a:lnTo>
                <a:cubicBezTo>
                  <a:pt x="1276" y="735"/>
                  <a:pt x="1364" y="800"/>
                  <a:pt x="1392" y="932"/>
                </a:cubicBezTo>
                <a:cubicBezTo>
                  <a:pt x="1420" y="1067"/>
                  <a:pt x="1498" y="1141"/>
                  <a:pt x="1599" y="1141"/>
                </a:cubicBezTo>
                <a:cubicBezTo>
                  <a:pt x="1614" y="1141"/>
                  <a:pt x="1628" y="1140"/>
                  <a:pt x="1643" y="1137"/>
                </a:cubicBezTo>
                <a:cubicBezTo>
                  <a:pt x="1767" y="1112"/>
                  <a:pt x="1830" y="1006"/>
                  <a:pt x="1806" y="850"/>
                </a:cubicBezTo>
                <a:cubicBezTo>
                  <a:pt x="1759" y="530"/>
                  <a:pt x="1538" y="364"/>
                  <a:pt x="1253" y="267"/>
                </a:cubicBezTo>
                <a:cubicBezTo>
                  <a:pt x="1179" y="243"/>
                  <a:pt x="1140" y="218"/>
                  <a:pt x="1111" y="138"/>
                </a:cubicBezTo>
                <a:cubicBezTo>
                  <a:pt x="1090" y="76"/>
                  <a:pt x="1004" y="8"/>
                  <a:pt x="939" y="1"/>
                </a:cubicBezTo>
                <a:cubicBezTo>
                  <a:pt x="936" y="1"/>
                  <a:pt x="933"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2" name="Google Shape;1762;p66"/>
          <p:cNvGrpSpPr/>
          <p:nvPr/>
        </p:nvGrpSpPr>
        <p:grpSpPr>
          <a:xfrm>
            <a:off x="2343681" y="2059644"/>
            <a:ext cx="436854" cy="355673"/>
            <a:chOff x="2343681" y="2059644"/>
            <a:chExt cx="436854" cy="355673"/>
          </a:xfrm>
        </p:grpSpPr>
        <p:sp>
          <p:nvSpPr>
            <p:cNvPr id="1763" name="Google Shape;1763;p66"/>
            <p:cNvSpPr/>
            <p:nvPr/>
          </p:nvSpPr>
          <p:spPr>
            <a:xfrm>
              <a:off x="2343681" y="2135147"/>
              <a:ext cx="39599" cy="239068"/>
            </a:xfrm>
            <a:custGeom>
              <a:rect b="b" l="l" r="r" t="t"/>
              <a:pathLst>
                <a:path extrusionOk="0" h="7957" w="1318">
                  <a:moveTo>
                    <a:pt x="904" y="1"/>
                  </a:moveTo>
                  <a:cubicBezTo>
                    <a:pt x="768" y="1"/>
                    <a:pt x="633" y="7"/>
                    <a:pt x="500" y="22"/>
                  </a:cubicBezTo>
                  <a:cubicBezTo>
                    <a:pt x="256" y="49"/>
                    <a:pt x="123" y="235"/>
                    <a:pt x="1" y="422"/>
                  </a:cubicBezTo>
                  <a:cubicBezTo>
                    <a:pt x="1" y="2783"/>
                    <a:pt x="1" y="5144"/>
                    <a:pt x="1" y="7506"/>
                  </a:cubicBezTo>
                  <a:cubicBezTo>
                    <a:pt x="114" y="7740"/>
                    <a:pt x="280" y="7916"/>
                    <a:pt x="552" y="7943"/>
                  </a:cubicBezTo>
                  <a:cubicBezTo>
                    <a:pt x="658" y="7953"/>
                    <a:pt x="764" y="7956"/>
                    <a:pt x="871" y="7956"/>
                  </a:cubicBezTo>
                  <a:cubicBezTo>
                    <a:pt x="949" y="7956"/>
                    <a:pt x="1027" y="7954"/>
                    <a:pt x="1105" y="7951"/>
                  </a:cubicBezTo>
                  <a:cubicBezTo>
                    <a:pt x="1236" y="7946"/>
                    <a:pt x="1318" y="7842"/>
                    <a:pt x="1308" y="7722"/>
                  </a:cubicBezTo>
                  <a:cubicBezTo>
                    <a:pt x="1299" y="7610"/>
                    <a:pt x="1214" y="7534"/>
                    <a:pt x="1086" y="7530"/>
                  </a:cubicBezTo>
                  <a:cubicBezTo>
                    <a:pt x="1050" y="7529"/>
                    <a:pt x="1015" y="7529"/>
                    <a:pt x="980" y="7529"/>
                  </a:cubicBezTo>
                  <a:cubicBezTo>
                    <a:pt x="922" y="7529"/>
                    <a:pt x="865" y="7529"/>
                    <a:pt x="808" y="7529"/>
                  </a:cubicBezTo>
                  <a:cubicBezTo>
                    <a:pt x="773" y="7529"/>
                    <a:pt x="737" y="7529"/>
                    <a:pt x="702" y="7528"/>
                  </a:cubicBezTo>
                  <a:cubicBezTo>
                    <a:pt x="485" y="7525"/>
                    <a:pt x="400" y="7440"/>
                    <a:pt x="398" y="7226"/>
                  </a:cubicBezTo>
                  <a:cubicBezTo>
                    <a:pt x="397" y="6823"/>
                    <a:pt x="398" y="6421"/>
                    <a:pt x="398" y="6017"/>
                  </a:cubicBezTo>
                  <a:cubicBezTo>
                    <a:pt x="398" y="4260"/>
                    <a:pt x="398" y="2502"/>
                    <a:pt x="398" y="744"/>
                  </a:cubicBezTo>
                  <a:cubicBezTo>
                    <a:pt x="398" y="509"/>
                    <a:pt x="480" y="427"/>
                    <a:pt x="713" y="426"/>
                  </a:cubicBezTo>
                  <a:cubicBezTo>
                    <a:pt x="734" y="426"/>
                    <a:pt x="755" y="426"/>
                    <a:pt x="775" y="426"/>
                  </a:cubicBezTo>
                  <a:cubicBezTo>
                    <a:pt x="828" y="426"/>
                    <a:pt x="880" y="426"/>
                    <a:pt x="932" y="426"/>
                  </a:cubicBezTo>
                  <a:cubicBezTo>
                    <a:pt x="988" y="426"/>
                    <a:pt x="1043" y="425"/>
                    <a:pt x="1098" y="423"/>
                  </a:cubicBezTo>
                  <a:cubicBezTo>
                    <a:pt x="1222" y="419"/>
                    <a:pt x="1309" y="332"/>
                    <a:pt x="1308" y="218"/>
                  </a:cubicBezTo>
                  <a:cubicBezTo>
                    <a:pt x="1308" y="96"/>
                    <a:pt x="1239" y="11"/>
                    <a:pt x="1122" y="6"/>
                  </a:cubicBezTo>
                  <a:cubicBezTo>
                    <a:pt x="1049" y="3"/>
                    <a:pt x="976" y="1"/>
                    <a:pt x="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6"/>
            <p:cNvSpPr/>
            <p:nvPr/>
          </p:nvSpPr>
          <p:spPr>
            <a:xfrm>
              <a:off x="2397071" y="2135027"/>
              <a:ext cx="383464" cy="280290"/>
            </a:xfrm>
            <a:custGeom>
              <a:rect b="b" l="l" r="r" t="t"/>
              <a:pathLst>
                <a:path extrusionOk="0" h="9329" w="12763">
                  <a:moveTo>
                    <a:pt x="9281" y="1798"/>
                  </a:moveTo>
                  <a:cubicBezTo>
                    <a:pt x="9621" y="1798"/>
                    <a:pt x="9961" y="1799"/>
                    <a:pt x="10305" y="1799"/>
                  </a:cubicBezTo>
                  <a:cubicBezTo>
                    <a:pt x="10430" y="2339"/>
                    <a:pt x="10552" y="2870"/>
                    <a:pt x="10678" y="3415"/>
                  </a:cubicBezTo>
                  <a:cubicBezTo>
                    <a:pt x="10619" y="3418"/>
                    <a:pt x="10573" y="3422"/>
                    <a:pt x="10527" y="3422"/>
                  </a:cubicBezTo>
                  <a:lnTo>
                    <a:pt x="8525" y="3422"/>
                  </a:lnTo>
                  <a:cubicBezTo>
                    <a:pt x="8273" y="3422"/>
                    <a:pt x="8200" y="3351"/>
                    <a:pt x="8200" y="3103"/>
                  </a:cubicBezTo>
                  <a:cubicBezTo>
                    <a:pt x="8199" y="2757"/>
                    <a:pt x="8199" y="2412"/>
                    <a:pt x="8202" y="2067"/>
                  </a:cubicBezTo>
                  <a:cubicBezTo>
                    <a:pt x="8203" y="1904"/>
                    <a:pt x="8283" y="1803"/>
                    <a:pt x="8435" y="1802"/>
                  </a:cubicBezTo>
                  <a:cubicBezTo>
                    <a:pt x="8717" y="1798"/>
                    <a:pt x="8999" y="1798"/>
                    <a:pt x="9281" y="1798"/>
                  </a:cubicBezTo>
                  <a:close/>
                  <a:moveTo>
                    <a:pt x="11669" y="4991"/>
                  </a:moveTo>
                  <a:cubicBezTo>
                    <a:pt x="11717" y="4991"/>
                    <a:pt x="11767" y="4996"/>
                    <a:pt x="11817" y="4996"/>
                  </a:cubicBezTo>
                  <a:cubicBezTo>
                    <a:pt x="11834" y="4996"/>
                    <a:pt x="11851" y="4995"/>
                    <a:pt x="11868" y="4994"/>
                  </a:cubicBezTo>
                  <a:lnTo>
                    <a:pt x="11868" y="5473"/>
                  </a:lnTo>
                  <a:cubicBezTo>
                    <a:pt x="11864" y="5473"/>
                    <a:pt x="11860" y="5473"/>
                    <a:pt x="11856" y="5473"/>
                  </a:cubicBezTo>
                  <a:cubicBezTo>
                    <a:pt x="11795" y="5473"/>
                    <a:pt x="11732" y="5481"/>
                    <a:pt x="11672" y="5481"/>
                  </a:cubicBezTo>
                  <a:cubicBezTo>
                    <a:pt x="11581" y="5481"/>
                    <a:pt x="11498" y="5462"/>
                    <a:pt x="11439" y="5366"/>
                  </a:cubicBezTo>
                  <a:cubicBezTo>
                    <a:pt x="11400" y="5304"/>
                    <a:pt x="11395" y="5185"/>
                    <a:pt x="11429" y="5119"/>
                  </a:cubicBezTo>
                  <a:cubicBezTo>
                    <a:pt x="11485" y="5009"/>
                    <a:pt x="11572" y="4991"/>
                    <a:pt x="11669" y="4991"/>
                  </a:cubicBezTo>
                  <a:close/>
                  <a:moveTo>
                    <a:pt x="12171" y="6832"/>
                  </a:moveTo>
                  <a:cubicBezTo>
                    <a:pt x="12180" y="6832"/>
                    <a:pt x="12188" y="6841"/>
                    <a:pt x="12196" y="6845"/>
                  </a:cubicBezTo>
                  <a:cubicBezTo>
                    <a:pt x="12395" y="6959"/>
                    <a:pt x="12330" y="7151"/>
                    <a:pt x="12324" y="7317"/>
                  </a:cubicBezTo>
                  <a:cubicBezTo>
                    <a:pt x="12320" y="7452"/>
                    <a:pt x="12216" y="7521"/>
                    <a:pt x="12084" y="7531"/>
                  </a:cubicBezTo>
                  <a:cubicBezTo>
                    <a:pt x="12052" y="7533"/>
                    <a:pt x="12020" y="7534"/>
                    <a:pt x="11989" y="7534"/>
                  </a:cubicBezTo>
                  <a:cubicBezTo>
                    <a:pt x="11943" y="7534"/>
                    <a:pt x="11900" y="7532"/>
                    <a:pt x="11865" y="7532"/>
                  </a:cubicBezTo>
                  <a:cubicBezTo>
                    <a:pt x="11766" y="7282"/>
                    <a:pt x="11679" y="7059"/>
                    <a:pt x="11591" y="6832"/>
                  </a:cubicBezTo>
                  <a:close/>
                  <a:moveTo>
                    <a:pt x="8913" y="885"/>
                  </a:moveTo>
                  <a:cubicBezTo>
                    <a:pt x="9164" y="885"/>
                    <a:pt x="9415" y="885"/>
                    <a:pt x="9666" y="885"/>
                  </a:cubicBezTo>
                  <a:cubicBezTo>
                    <a:pt x="9977" y="887"/>
                    <a:pt x="10144" y="1036"/>
                    <a:pt x="10196" y="1363"/>
                  </a:cubicBezTo>
                  <a:cubicBezTo>
                    <a:pt x="10146" y="1366"/>
                    <a:pt x="10097" y="1370"/>
                    <a:pt x="10047" y="1370"/>
                  </a:cubicBezTo>
                  <a:cubicBezTo>
                    <a:pt x="9706" y="1370"/>
                    <a:pt x="9365" y="1370"/>
                    <a:pt x="9024" y="1370"/>
                  </a:cubicBezTo>
                  <a:cubicBezTo>
                    <a:pt x="8854" y="1370"/>
                    <a:pt x="8683" y="1370"/>
                    <a:pt x="8512" y="1370"/>
                  </a:cubicBezTo>
                  <a:cubicBezTo>
                    <a:pt x="8047" y="1372"/>
                    <a:pt x="7776" y="1640"/>
                    <a:pt x="7775" y="2101"/>
                  </a:cubicBezTo>
                  <a:cubicBezTo>
                    <a:pt x="7773" y="2451"/>
                    <a:pt x="7772" y="2802"/>
                    <a:pt x="7775" y="3152"/>
                  </a:cubicBezTo>
                  <a:cubicBezTo>
                    <a:pt x="7779" y="3573"/>
                    <a:pt x="8050" y="3847"/>
                    <a:pt x="8470" y="3848"/>
                  </a:cubicBezTo>
                  <a:cubicBezTo>
                    <a:pt x="8645" y="3849"/>
                    <a:pt x="8820" y="3849"/>
                    <a:pt x="8995" y="3849"/>
                  </a:cubicBezTo>
                  <a:cubicBezTo>
                    <a:pt x="9237" y="3849"/>
                    <a:pt x="9478" y="3849"/>
                    <a:pt x="9720" y="3849"/>
                  </a:cubicBezTo>
                  <a:cubicBezTo>
                    <a:pt x="10043" y="3849"/>
                    <a:pt x="10365" y="3849"/>
                    <a:pt x="10688" y="3852"/>
                  </a:cubicBezTo>
                  <a:cubicBezTo>
                    <a:pt x="10826" y="3854"/>
                    <a:pt x="10967" y="3890"/>
                    <a:pt x="11100" y="3931"/>
                  </a:cubicBezTo>
                  <a:cubicBezTo>
                    <a:pt x="11266" y="3985"/>
                    <a:pt x="11426" y="4056"/>
                    <a:pt x="11586" y="4127"/>
                  </a:cubicBezTo>
                  <a:cubicBezTo>
                    <a:pt x="11768" y="4205"/>
                    <a:pt x="11861" y="4347"/>
                    <a:pt x="11875" y="4569"/>
                  </a:cubicBezTo>
                  <a:cubicBezTo>
                    <a:pt x="11825" y="4567"/>
                    <a:pt x="11775" y="4565"/>
                    <a:pt x="11727" y="4565"/>
                  </a:cubicBezTo>
                  <a:cubicBezTo>
                    <a:pt x="11504" y="4565"/>
                    <a:pt x="11300" y="4603"/>
                    <a:pt x="11141" y="4784"/>
                  </a:cubicBezTo>
                  <a:cubicBezTo>
                    <a:pt x="11030" y="4909"/>
                    <a:pt x="10968" y="5054"/>
                    <a:pt x="10965" y="5221"/>
                  </a:cubicBezTo>
                  <a:cubicBezTo>
                    <a:pt x="10964" y="5458"/>
                    <a:pt x="11050" y="5668"/>
                    <a:pt x="11253" y="5774"/>
                  </a:cubicBezTo>
                  <a:cubicBezTo>
                    <a:pt x="11435" y="5868"/>
                    <a:pt x="11650" y="5895"/>
                    <a:pt x="11869" y="5958"/>
                  </a:cubicBezTo>
                  <a:lnTo>
                    <a:pt x="11869" y="6395"/>
                  </a:lnTo>
                  <a:cubicBezTo>
                    <a:pt x="11803" y="6386"/>
                    <a:pt x="11737" y="6383"/>
                    <a:pt x="11671" y="6383"/>
                  </a:cubicBezTo>
                  <a:cubicBezTo>
                    <a:pt x="11566" y="6383"/>
                    <a:pt x="11461" y="6390"/>
                    <a:pt x="11357" y="6390"/>
                  </a:cubicBezTo>
                  <a:cubicBezTo>
                    <a:pt x="11209" y="6390"/>
                    <a:pt x="11061" y="6376"/>
                    <a:pt x="10912" y="6307"/>
                  </a:cubicBezTo>
                  <a:cubicBezTo>
                    <a:pt x="10701" y="6207"/>
                    <a:pt x="10480" y="6161"/>
                    <a:pt x="10263" y="6161"/>
                  </a:cubicBezTo>
                  <a:cubicBezTo>
                    <a:pt x="9551" y="6161"/>
                    <a:pt x="8881" y="6659"/>
                    <a:pt x="8723" y="7409"/>
                  </a:cubicBezTo>
                  <a:cubicBezTo>
                    <a:pt x="8703" y="7509"/>
                    <a:pt x="8668" y="7535"/>
                    <a:pt x="8573" y="7535"/>
                  </a:cubicBezTo>
                  <a:cubicBezTo>
                    <a:pt x="8571" y="7535"/>
                    <a:pt x="8568" y="7535"/>
                    <a:pt x="8566" y="7535"/>
                  </a:cubicBezTo>
                  <a:cubicBezTo>
                    <a:pt x="8402" y="7533"/>
                    <a:pt x="8238" y="7532"/>
                    <a:pt x="8074" y="7532"/>
                  </a:cubicBezTo>
                  <a:cubicBezTo>
                    <a:pt x="7920" y="7532"/>
                    <a:pt x="7766" y="7533"/>
                    <a:pt x="7611" y="7533"/>
                  </a:cubicBezTo>
                  <a:cubicBezTo>
                    <a:pt x="7550" y="7533"/>
                    <a:pt x="7490" y="7532"/>
                    <a:pt x="7429" y="7532"/>
                  </a:cubicBezTo>
                  <a:cubicBezTo>
                    <a:pt x="7387" y="7532"/>
                    <a:pt x="7346" y="7528"/>
                    <a:pt x="7297" y="7525"/>
                  </a:cubicBezTo>
                  <a:lnTo>
                    <a:pt x="7297" y="4994"/>
                  </a:lnTo>
                  <a:lnTo>
                    <a:pt x="10149" y="4994"/>
                  </a:lnTo>
                  <a:cubicBezTo>
                    <a:pt x="10372" y="4994"/>
                    <a:pt x="10483" y="4919"/>
                    <a:pt x="10479" y="4773"/>
                  </a:cubicBezTo>
                  <a:cubicBezTo>
                    <a:pt x="10475" y="4633"/>
                    <a:pt x="10372" y="4566"/>
                    <a:pt x="10151" y="4566"/>
                  </a:cubicBezTo>
                  <a:lnTo>
                    <a:pt x="7299" y="4566"/>
                  </a:lnTo>
                  <a:lnTo>
                    <a:pt x="7299" y="895"/>
                  </a:lnTo>
                  <a:cubicBezTo>
                    <a:pt x="7335" y="892"/>
                    <a:pt x="7370" y="885"/>
                    <a:pt x="7406" y="885"/>
                  </a:cubicBezTo>
                  <a:cubicBezTo>
                    <a:pt x="7909" y="885"/>
                    <a:pt x="8411" y="885"/>
                    <a:pt x="8913" y="885"/>
                  </a:cubicBezTo>
                  <a:close/>
                  <a:moveTo>
                    <a:pt x="10264" y="6592"/>
                  </a:moveTo>
                  <a:cubicBezTo>
                    <a:pt x="10267" y="6592"/>
                    <a:pt x="10270" y="6592"/>
                    <a:pt x="10272" y="6592"/>
                  </a:cubicBezTo>
                  <a:cubicBezTo>
                    <a:pt x="10910" y="6595"/>
                    <a:pt x="11425" y="7116"/>
                    <a:pt x="11421" y="7753"/>
                  </a:cubicBezTo>
                  <a:cubicBezTo>
                    <a:pt x="11415" y="8381"/>
                    <a:pt x="10894" y="8898"/>
                    <a:pt x="10265" y="8900"/>
                  </a:cubicBezTo>
                  <a:cubicBezTo>
                    <a:pt x="10264" y="8900"/>
                    <a:pt x="10264" y="8900"/>
                    <a:pt x="10263" y="8900"/>
                  </a:cubicBezTo>
                  <a:cubicBezTo>
                    <a:pt x="9623" y="8900"/>
                    <a:pt x="9107" y="8373"/>
                    <a:pt x="9114" y="7726"/>
                  </a:cubicBezTo>
                  <a:cubicBezTo>
                    <a:pt x="9120" y="7096"/>
                    <a:pt x="9631" y="6592"/>
                    <a:pt x="10264" y="6592"/>
                  </a:cubicBezTo>
                  <a:close/>
                  <a:moveTo>
                    <a:pt x="1600" y="6592"/>
                  </a:moveTo>
                  <a:cubicBezTo>
                    <a:pt x="2242" y="6592"/>
                    <a:pt x="2754" y="7105"/>
                    <a:pt x="2752" y="7747"/>
                  </a:cubicBezTo>
                  <a:cubicBezTo>
                    <a:pt x="2750" y="8382"/>
                    <a:pt x="2234" y="8900"/>
                    <a:pt x="1603" y="8900"/>
                  </a:cubicBezTo>
                  <a:cubicBezTo>
                    <a:pt x="1600" y="8900"/>
                    <a:pt x="1596" y="8900"/>
                    <a:pt x="1593" y="8900"/>
                  </a:cubicBezTo>
                  <a:cubicBezTo>
                    <a:pt x="959" y="8894"/>
                    <a:pt x="440" y="8367"/>
                    <a:pt x="444" y="7733"/>
                  </a:cubicBezTo>
                  <a:cubicBezTo>
                    <a:pt x="450" y="7102"/>
                    <a:pt x="967" y="6592"/>
                    <a:pt x="1600" y="6592"/>
                  </a:cubicBezTo>
                  <a:close/>
                  <a:moveTo>
                    <a:pt x="6429" y="0"/>
                  </a:moveTo>
                  <a:cubicBezTo>
                    <a:pt x="6334" y="0"/>
                    <a:pt x="6238" y="4"/>
                    <a:pt x="6144" y="8"/>
                  </a:cubicBezTo>
                  <a:cubicBezTo>
                    <a:pt x="6022" y="12"/>
                    <a:pt x="5943" y="114"/>
                    <a:pt x="5953" y="230"/>
                  </a:cubicBezTo>
                  <a:cubicBezTo>
                    <a:pt x="5963" y="353"/>
                    <a:pt x="6033" y="420"/>
                    <a:pt x="6154" y="427"/>
                  </a:cubicBezTo>
                  <a:cubicBezTo>
                    <a:pt x="6211" y="430"/>
                    <a:pt x="6268" y="431"/>
                    <a:pt x="6325" y="431"/>
                  </a:cubicBezTo>
                  <a:cubicBezTo>
                    <a:pt x="6382" y="431"/>
                    <a:pt x="6439" y="430"/>
                    <a:pt x="6495" y="430"/>
                  </a:cubicBezTo>
                  <a:cubicBezTo>
                    <a:pt x="6795" y="430"/>
                    <a:pt x="6861" y="497"/>
                    <a:pt x="6861" y="800"/>
                  </a:cubicBezTo>
                  <a:lnTo>
                    <a:pt x="6861" y="7357"/>
                  </a:lnTo>
                  <a:lnTo>
                    <a:pt x="6861" y="7522"/>
                  </a:lnTo>
                  <a:cubicBezTo>
                    <a:pt x="6822" y="7528"/>
                    <a:pt x="6803" y="7532"/>
                    <a:pt x="6785" y="7532"/>
                  </a:cubicBezTo>
                  <a:cubicBezTo>
                    <a:pt x="5614" y="7534"/>
                    <a:pt x="4443" y="7532"/>
                    <a:pt x="3272" y="7535"/>
                  </a:cubicBezTo>
                  <a:cubicBezTo>
                    <a:pt x="3174" y="7535"/>
                    <a:pt x="3160" y="7487"/>
                    <a:pt x="3143" y="7410"/>
                  </a:cubicBezTo>
                  <a:cubicBezTo>
                    <a:pt x="2986" y="6675"/>
                    <a:pt x="2332" y="6162"/>
                    <a:pt x="1602" y="6162"/>
                  </a:cubicBezTo>
                  <a:cubicBezTo>
                    <a:pt x="1527" y="6162"/>
                    <a:pt x="1450" y="6167"/>
                    <a:pt x="1373" y="6179"/>
                  </a:cubicBezTo>
                  <a:cubicBezTo>
                    <a:pt x="588" y="6294"/>
                    <a:pt x="0" y="6985"/>
                    <a:pt x="18" y="7777"/>
                  </a:cubicBezTo>
                  <a:cubicBezTo>
                    <a:pt x="38" y="8588"/>
                    <a:pt x="655" y="9240"/>
                    <a:pt x="1482" y="9320"/>
                  </a:cubicBezTo>
                  <a:cubicBezTo>
                    <a:pt x="1528" y="9325"/>
                    <a:pt x="1575" y="9327"/>
                    <a:pt x="1621" y="9327"/>
                  </a:cubicBezTo>
                  <a:cubicBezTo>
                    <a:pt x="2330" y="9327"/>
                    <a:pt x="2989" y="8801"/>
                    <a:pt x="3142" y="8082"/>
                  </a:cubicBezTo>
                  <a:cubicBezTo>
                    <a:pt x="3160" y="7990"/>
                    <a:pt x="3189" y="7958"/>
                    <a:pt x="3285" y="7958"/>
                  </a:cubicBezTo>
                  <a:cubicBezTo>
                    <a:pt x="4167" y="7960"/>
                    <a:pt x="5049" y="7960"/>
                    <a:pt x="5931" y="7960"/>
                  </a:cubicBezTo>
                  <a:cubicBezTo>
                    <a:pt x="6813" y="7960"/>
                    <a:pt x="7694" y="7960"/>
                    <a:pt x="8576" y="7958"/>
                  </a:cubicBezTo>
                  <a:cubicBezTo>
                    <a:pt x="8668" y="7958"/>
                    <a:pt x="8704" y="7982"/>
                    <a:pt x="8723" y="8079"/>
                  </a:cubicBezTo>
                  <a:cubicBezTo>
                    <a:pt x="8865" y="8754"/>
                    <a:pt x="9413" y="9234"/>
                    <a:pt x="10125" y="9319"/>
                  </a:cubicBezTo>
                  <a:cubicBezTo>
                    <a:pt x="10178" y="9325"/>
                    <a:pt x="10232" y="9328"/>
                    <a:pt x="10286" y="9328"/>
                  </a:cubicBezTo>
                  <a:cubicBezTo>
                    <a:pt x="10861" y="9328"/>
                    <a:pt x="11431" y="8971"/>
                    <a:pt x="11688" y="8423"/>
                  </a:cubicBezTo>
                  <a:cubicBezTo>
                    <a:pt x="11755" y="8280"/>
                    <a:pt x="11794" y="8123"/>
                    <a:pt x="11852" y="7960"/>
                  </a:cubicBezTo>
                  <a:cubicBezTo>
                    <a:pt x="11893" y="7960"/>
                    <a:pt x="11937" y="7960"/>
                    <a:pt x="11982" y="7960"/>
                  </a:cubicBezTo>
                  <a:cubicBezTo>
                    <a:pt x="12015" y="7960"/>
                    <a:pt x="12050" y="7960"/>
                    <a:pt x="12084" y="7958"/>
                  </a:cubicBezTo>
                  <a:cubicBezTo>
                    <a:pt x="12447" y="7943"/>
                    <a:pt x="12726" y="7691"/>
                    <a:pt x="12755" y="7348"/>
                  </a:cubicBezTo>
                  <a:cubicBezTo>
                    <a:pt x="12763" y="7250"/>
                    <a:pt x="12762" y="7149"/>
                    <a:pt x="12757" y="7050"/>
                  </a:cubicBezTo>
                  <a:cubicBezTo>
                    <a:pt x="12746" y="6793"/>
                    <a:pt x="12631" y="6593"/>
                    <a:pt x="12403" y="6474"/>
                  </a:cubicBezTo>
                  <a:cubicBezTo>
                    <a:pt x="12323" y="6432"/>
                    <a:pt x="12301" y="6387"/>
                    <a:pt x="12301" y="6301"/>
                  </a:cubicBezTo>
                  <a:cubicBezTo>
                    <a:pt x="12305" y="5722"/>
                    <a:pt x="12308" y="5144"/>
                    <a:pt x="12301" y="4565"/>
                  </a:cubicBezTo>
                  <a:cubicBezTo>
                    <a:pt x="12296" y="4171"/>
                    <a:pt x="12107" y="3890"/>
                    <a:pt x="11747" y="3730"/>
                  </a:cubicBezTo>
                  <a:cubicBezTo>
                    <a:pt x="11582" y="3656"/>
                    <a:pt x="11415" y="3590"/>
                    <a:pt x="11246" y="3529"/>
                  </a:cubicBezTo>
                  <a:cubicBezTo>
                    <a:pt x="11159" y="3498"/>
                    <a:pt x="11123" y="3450"/>
                    <a:pt x="11103" y="3360"/>
                  </a:cubicBezTo>
                  <a:cubicBezTo>
                    <a:pt x="10943" y="2649"/>
                    <a:pt x="10778" y="1939"/>
                    <a:pt x="10612" y="1230"/>
                  </a:cubicBezTo>
                  <a:cubicBezTo>
                    <a:pt x="10490" y="711"/>
                    <a:pt x="10168" y="458"/>
                    <a:pt x="9638" y="458"/>
                  </a:cubicBezTo>
                  <a:cubicBezTo>
                    <a:pt x="9262" y="458"/>
                    <a:pt x="8885" y="458"/>
                    <a:pt x="8508" y="458"/>
                  </a:cubicBezTo>
                  <a:cubicBezTo>
                    <a:pt x="8131" y="458"/>
                    <a:pt x="7754" y="458"/>
                    <a:pt x="7377" y="459"/>
                  </a:cubicBezTo>
                  <a:cubicBezTo>
                    <a:pt x="7294" y="459"/>
                    <a:pt x="7245" y="444"/>
                    <a:pt x="7202" y="360"/>
                  </a:cubicBezTo>
                  <a:cubicBezTo>
                    <a:pt x="7100" y="154"/>
                    <a:pt x="6923" y="35"/>
                    <a:pt x="6698" y="12"/>
                  </a:cubicBezTo>
                  <a:cubicBezTo>
                    <a:pt x="6609" y="3"/>
                    <a:pt x="6519"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6"/>
            <p:cNvSpPr/>
            <p:nvPr/>
          </p:nvSpPr>
          <p:spPr>
            <a:xfrm>
              <a:off x="2397581" y="2059644"/>
              <a:ext cx="163625" cy="225488"/>
            </a:xfrm>
            <a:custGeom>
              <a:rect b="b" l="l" r="r" t="t"/>
              <a:pathLst>
                <a:path extrusionOk="0" h="7505" w="5446">
                  <a:moveTo>
                    <a:pt x="1355" y="430"/>
                  </a:moveTo>
                  <a:cubicBezTo>
                    <a:pt x="1477" y="430"/>
                    <a:pt x="1600" y="480"/>
                    <a:pt x="1694" y="582"/>
                  </a:cubicBezTo>
                  <a:cubicBezTo>
                    <a:pt x="1789" y="684"/>
                    <a:pt x="1877" y="802"/>
                    <a:pt x="1938" y="927"/>
                  </a:cubicBezTo>
                  <a:cubicBezTo>
                    <a:pt x="2099" y="1245"/>
                    <a:pt x="2243" y="1571"/>
                    <a:pt x="2395" y="1893"/>
                  </a:cubicBezTo>
                  <a:cubicBezTo>
                    <a:pt x="2381" y="1903"/>
                    <a:pt x="2367" y="1913"/>
                    <a:pt x="2354" y="1924"/>
                  </a:cubicBezTo>
                  <a:cubicBezTo>
                    <a:pt x="1889" y="1744"/>
                    <a:pt x="1416" y="1581"/>
                    <a:pt x="1035" y="1242"/>
                  </a:cubicBezTo>
                  <a:cubicBezTo>
                    <a:pt x="829" y="1061"/>
                    <a:pt x="835" y="760"/>
                    <a:pt x="1023" y="570"/>
                  </a:cubicBezTo>
                  <a:cubicBezTo>
                    <a:pt x="1116" y="477"/>
                    <a:pt x="1235" y="430"/>
                    <a:pt x="1355" y="430"/>
                  </a:cubicBezTo>
                  <a:close/>
                  <a:moveTo>
                    <a:pt x="4090" y="431"/>
                  </a:moveTo>
                  <a:cubicBezTo>
                    <a:pt x="4260" y="431"/>
                    <a:pt x="4421" y="525"/>
                    <a:pt x="4504" y="677"/>
                  </a:cubicBezTo>
                  <a:cubicBezTo>
                    <a:pt x="4598" y="852"/>
                    <a:pt x="4577" y="1075"/>
                    <a:pt x="4436" y="1217"/>
                  </a:cubicBezTo>
                  <a:cubicBezTo>
                    <a:pt x="4353" y="1300"/>
                    <a:pt x="4259" y="1379"/>
                    <a:pt x="4158" y="1433"/>
                  </a:cubicBezTo>
                  <a:cubicBezTo>
                    <a:pt x="3926" y="1560"/>
                    <a:pt x="3687" y="1674"/>
                    <a:pt x="3447" y="1786"/>
                  </a:cubicBezTo>
                  <a:cubicBezTo>
                    <a:pt x="3333" y="1840"/>
                    <a:pt x="3212" y="1879"/>
                    <a:pt x="3057" y="1938"/>
                  </a:cubicBezTo>
                  <a:cubicBezTo>
                    <a:pt x="3226" y="1480"/>
                    <a:pt x="3392" y="1064"/>
                    <a:pt x="3653" y="694"/>
                  </a:cubicBezTo>
                  <a:cubicBezTo>
                    <a:pt x="3746" y="563"/>
                    <a:pt x="3860" y="459"/>
                    <a:pt x="4027" y="436"/>
                  </a:cubicBezTo>
                  <a:cubicBezTo>
                    <a:pt x="4048" y="433"/>
                    <a:pt x="4069" y="431"/>
                    <a:pt x="4090" y="431"/>
                  </a:cubicBezTo>
                  <a:close/>
                  <a:moveTo>
                    <a:pt x="5008" y="2490"/>
                  </a:moveTo>
                  <a:lnTo>
                    <a:pt x="5008" y="3651"/>
                  </a:lnTo>
                  <a:cubicBezTo>
                    <a:pt x="4966" y="3651"/>
                    <a:pt x="4924" y="3651"/>
                    <a:pt x="4882" y="3651"/>
                  </a:cubicBezTo>
                  <a:cubicBezTo>
                    <a:pt x="4850" y="3651"/>
                    <a:pt x="4819" y="3651"/>
                    <a:pt x="4788" y="3653"/>
                  </a:cubicBezTo>
                  <a:cubicBezTo>
                    <a:pt x="4647" y="3661"/>
                    <a:pt x="4558" y="3754"/>
                    <a:pt x="4565" y="3878"/>
                  </a:cubicBezTo>
                  <a:cubicBezTo>
                    <a:pt x="4571" y="3997"/>
                    <a:pt x="4655" y="4072"/>
                    <a:pt x="4796" y="4077"/>
                  </a:cubicBezTo>
                  <a:cubicBezTo>
                    <a:pt x="4817" y="4078"/>
                    <a:pt x="4839" y="4079"/>
                    <a:pt x="4861" y="4079"/>
                  </a:cubicBezTo>
                  <a:cubicBezTo>
                    <a:pt x="4906" y="4079"/>
                    <a:pt x="4953" y="4077"/>
                    <a:pt x="5005" y="4077"/>
                  </a:cubicBezTo>
                  <a:lnTo>
                    <a:pt x="5005" y="7063"/>
                  </a:lnTo>
                  <a:lnTo>
                    <a:pt x="433" y="7063"/>
                  </a:lnTo>
                  <a:lnTo>
                    <a:pt x="433" y="4079"/>
                  </a:lnTo>
                  <a:lnTo>
                    <a:pt x="612" y="4079"/>
                  </a:lnTo>
                  <a:cubicBezTo>
                    <a:pt x="1653" y="4079"/>
                    <a:pt x="2696" y="4079"/>
                    <a:pt x="3739" y="4077"/>
                  </a:cubicBezTo>
                  <a:cubicBezTo>
                    <a:pt x="3762" y="4077"/>
                    <a:pt x="3786" y="4078"/>
                    <a:pt x="3809" y="4078"/>
                  </a:cubicBezTo>
                  <a:cubicBezTo>
                    <a:pt x="3833" y="4078"/>
                    <a:pt x="3857" y="4077"/>
                    <a:pt x="3881" y="4075"/>
                  </a:cubicBezTo>
                  <a:cubicBezTo>
                    <a:pt x="3995" y="4063"/>
                    <a:pt x="4062" y="3997"/>
                    <a:pt x="4071" y="3882"/>
                  </a:cubicBezTo>
                  <a:cubicBezTo>
                    <a:pt x="4079" y="3767"/>
                    <a:pt x="4021" y="3691"/>
                    <a:pt x="3912" y="3663"/>
                  </a:cubicBezTo>
                  <a:cubicBezTo>
                    <a:pt x="3872" y="3652"/>
                    <a:pt x="3828" y="3651"/>
                    <a:pt x="3784" y="3651"/>
                  </a:cubicBezTo>
                  <a:cubicBezTo>
                    <a:pt x="3775" y="3651"/>
                    <a:pt x="3765" y="3651"/>
                    <a:pt x="3756" y="3651"/>
                  </a:cubicBezTo>
                  <a:lnTo>
                    <a:pt x="437" y="3651"/>
                  </a:lnTo>
                  <a:lnTo>
                    <a:pt x="437" y="2490"/>
                  </a:lnTo>
                  <a:lnTo>
                    <a:pt x="2168" y="2490"/>
                  </a:lnTo>
                  <a:cubicBezTo>
                    <a:pt x="2176" y="2500"/>
                    <a:pt x="2184" y="2509"/>
                    <a:pt x="2193" y="2519"/>
                  </a:cubicBezTo>
                  <a:cubicBezTo>
                    <a:pt x="2101" y="2603"/>
                    <a:pt x="2007" y="2686"/>
                    <a:pt x="1920" y="2774"/>
                  </a:cubicBezTo>
                  <a:cubicBezTo>
                    <a:pt x="1805" y="2888"/>
                    <a:pt x="1796" y="3003"/>
                    <a:pt x="1886" y="3099"/>
                  </a:cubicBezTo>
                  <a:cubicBezTo>
                    <a:pt x="1928" y="3144"/>
                    <a:pt x="1977" y="3166"/>
                    <a:pt x="2030" y="3166"/>
                  </a:cubicBezTo>
                  <a:cubicBezTo>
                    <a:pt x="2093" y="3166"/>
                    <a:pt x="2159" y="3135"/>
                    <a:pt x="2222" y="3074"/>
                  </a:cubicBezTo>
                  <a:cubicBezTo>
                    <a:pt x="2387" y="2911"/>
                    <a:pt x="2547" y="2743"/>
                    <a:pt x="2720" y="2566"/>
                  </a:cubicBezTo>
                  <a:cubicBezTo>
                    <a:pt x="2896" y="2743"/>
                    <a:pt x="3057" y="2908"/>
                    <a:pt x="3222" y="3070"/>
                  </a:cubicBezTo>
                  <a:cubicBezTo>
                    <a:pt x="3286" y="3133"/>
                    <a:pt x="3354" y="3165"/>
                    <a:pt x="3417" y="3165"/>
                  </a:cubicBezTo>
                  <a:cubicBezTo>
                    <a:pt x="3468" y="3165"/>
                    <a:pt x="3517" y="3144"/>
                    <a:pt x="3558" y="3102"/>
                  </a:cubicBezTo>
                  <a:cubicBezTo>
                    <a:pt x="3649" y="3009"/>
                    <a:pt x="3635" y="2885"/>
                    <a:pt x="3520" y="2766"/>
                  </a:cubicBezTo>
                  <a:cubicBezTo>
                    <a:pt x="3483" y="2728"/>
                    <a:pt x="3448" y="2690"/>
                    <a:pt x="3409" y="2655"/>
                  </a:cubicBezTo>
                  <a:cubicBezTo>
                    <a:pt x="3357" y="2610"/>
                    <a:pt x="3302" y="2568"/>
                    <a:pt x="3247" y="2524"/>
                  </a:cubicBezTo>
                  <a:cubicBezTo>
                    <a:pt x="3257" y="2513"/>
                    <a:pt x="3267" y="2502"/>
                    <a:pt x="3275" y="2490"/>
                  </a:cubicBezTo>
                  <a:close/>
                  <a:moveTo>
                    <a:pt x="1368" y="1"/>
                  </a:moveTo>
                  <a:cubicBezTo>
                    <a:pt x="1218" y="1"/>
                    <a:pt x="1066" y="39"/>
                    <a:pt x="931" y="114"/>
                  </a:cubicBezTo>
                  <a:cubicBezTo>
                    <a:pt x="585" y="303"/>
                    <a:pt x="408" y="677"/>
                    <a:pt x="472" y="1058"/>
                  </a:cubicBezTo>
                  <a:cubicBezTo>
                    <a:pt x="527" y="1374"/>
                    <a:pt x="727" y="1581"/>
                    <a:pt x="981" y="1744"/>
                  </a:cubicBezTo>
                  <a:cubicBezTo>
                    <a:pt x="1143" y="1847"/>
                    <a:pt x="1313" y="1938"/>
                    <a:pt x="1514" y="2056"/>
                  </a:cubicBezTo>
                  <a:cubicBezTo>
                    <a:pt x="1280" y="2056"/>
                    <a:pt x="1062" y="2056"/>
                    <a:pt x="851" y="2056"/>
                  </a:cubicBezTo>
                  <a:cubicBezTo>
                    <a:pt x="745" y="2056"/>
                    <a:pt x="641" y="2056"/>
                    <a:pt x="537" y="2056"/>
                  </a:cubicBezTo>
                  <a:cubicBezTo>
                    <a:pt x="166" y="2056"/>
                    <a:pt x="0" y="2223"/>
                    <a:pt x="0" y="2594"/>
                  </a:cubicBezTo>
                  <a:cubicBezTo>
                    <a:pt x="0" y="4045"/>
                    <a:pt x="0" y="5496"/>
                    <a:pt x="0" y="6946"/>
                  </a:cubicBezTo>
                  <a:cubicBezTo>
                    <a:pt x="0" y="7344"/>
                    <a:pt x="160" y="7503"/>
                    <a:pt x="561" y="7503"/>
                  </a:cubicBezTo>
                  <a:lnTo>
                    <a:pt x="3163" y="7503"/>
                  </a:lnTo>
                  <a:cubicBezTo>
                    <a:pt x="3558" y="7503"/>
                    <a:pt x="3953" y="7504"/>
                    <a:pt x="4348" y="7504"/>
                  </a:cubicBezTo>
                  <a:cubicBezTo>
                    <a:pt x="4545" y="7504"/>
                    <a:pt x="4743" y="7504"/>
                    <a:pt x="4941" y="7503"/>
                  </a:cubicBezTo>
                  <a:cubicBezTo>
                    <a:pt x="5261" y="7500"/>
                    <a:pt x="5443" y="7334"/>
                    <a:pt x="5443" y="7032"/>
                  </a:cubicBezTo>
                  <a:cubicBezTo>
                    <a:pt x="5445" y="5529"/>
                    <a:pt x="5445" y="4027"/>
                    <a:pt x="5443" y="2524"/>
                  </a:cubicBezTo>
                  <a:cubicBezTo>
                    <a:pt x="5443" y="2235"/>
                    <a:pt x="5257" y="2059"/>
                    <a:pt x="4967" y="2056"/>
                  </a:cubicBezTo>
                  <a:cubicBezTo>
                    <a:pt x="4857" y="2055"/>
                    <a:pt x="4746" y="2055"/>
                    <a:pt x="4636" y="2055"/>
                  </a:cubicBezTo>
                  <a:cubicBezTo>
                    <a:pt x="4516" y="2055"/>
                    <a:pt x="4395" y="2055"/>
                    <a:pt x="4275" y="2055"/>
                  </a:cubicBezTo>
                  <a:cubicBezTo>
                    <a:pt x="4207" y="2055"/>
                    <a:pt x="4140" y="2055"/>
                    <a:pt x="4072" y="2055"/>
                  </a:cubicBezTo>
                  <a:cubicBezTo>
                    <a:pt x="4038" y="2055"/>
                    <a:pt x="4005" y="2049"/>
                    <a:pt x="3979" y="2046"/>
                  </a:cubicBezTo>
                  <a:cubicBezTo>
                    <a:pt x="4206" y="1897"/>
                    <a:pt x="4445" y="1768"/>
                    <a:pt x="4651" y="1598"/>
                  </a:cubicBezTo>
                  <a:cubicBezTo>
                    <a:pt x="5074" y="1251"/>
                    <a:pt x="5100" y="639"/>
                    <a:pt x="4723" y="267"/>
                  </a:cubicBezTo>
                  <a:cubicBezTo>
                    <a:pt x="4545" y="91"/>
                    <a:pt x="4319" y="3"/>
                    <a:pt x="4093" y="3"/>
                  </a:cubicBezTo>
                  <a:cubicBezTo>
                    <a:pt x="3835" y="3"/>
                    <a:pt x="3578" y="117"/>
                    <a:pt x="3393" y="344"/>
                  </a:cubicBezTo>
                  <a:cubicBezTo>
                    <a:pt x="3246" y="527"/>
                    <a:pt x="3128" y="735"/>
                    <a:pt x="3015" y="943"/>
                  </a:cubicBezTo>
                  <a:cubicBezTo>
                    <a:pt x="2907" y="1145"/>
                    <a:pt x="2823" y="1362"/>
                    <a:pt x="2724" y="1580"/>
                  </a:cubicBezTo>
                  <a:cubicBezTo>
                    <a:pt x="2620" y="1352"/>
                    <a:pt x="2537" y="1127"/>
                    <a:pt x="2419" y="920"/>
                  </a:cubicBezTo>
                  <a:cubicBezTo>
                    <a:pt x="2286" y="687"/>
                    <a:pt x="2144" y="452"/>
                    <a:pt x="1965" y="256"/>
                  </a:cubicBezTo>
                  <a:cubicBezTo>
                    <a:pt x="1809" y="84"/>
                    <a:pt x="1590" y="1"/>
                    <a:pt x="1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6"/>
            <p:cNvSpPr/>
            <p:nvPr/>
          </p:nvSpPr>
          <p:spPr>
            <a:xfrm>
              <a:off x="2685382" y="2347626"/>
              <a:ext cx="40350" cy="40230"/>
            </a:xfrm>
            <a:custGeom>
              <a:rect b="b" l="l" r="r" t="t"/>
              <a:pathLst>
                <a:path extrusionOk="0" h="1339" w="1343">
                  <a:moveTo>
                    <a:pt x="667" y="429"/>
                  </a:moveTo>
                  <a:cubicBezTo>
                    <a:pt x="800" y="429"/>
                    <a:pt x="908" y="531"/>
                    <a:pt x="911" y="661"/>
                  </a:cubicBezTo>
                  <a:cubicBezTo>
                    <a:pt x="915" y="791"/>
                    <a:pt x="801" y="909"/>
                    <a:pt x="672" y="910"/>
                  </a:cubicBezTo>
                  <a:cubicBezTo>
                    <a:pt x="670" y="910"/>
                    <a:pt x="669" y="910"/>
                    <a:pt x="667" y="910"/>
                  </a:cubicBezTo>
                  <a:cubicBezTo>
                    <a:pt x="537" y="910"/>
                    <a:pt x="429" y="799"/>
                    <a:pt x="429" y="667"/>
                  </a:cubicBezTo>
                  <a:cubicBezTo>
                    <a:pt x="430" y="534"/>
                    <a:pt x="527" y="434"/>
                    <a:pt x="659" y="430"/>
                  </a:cubicBezTo>
                  <a:cubicBezTo>
                    <a:pt x="662" y="429"/>
                    <a:pt x="665" y="429"/>
                    <a:pt x="667" y="429"/>
                  </a:cubicBezTo>
                  <a:close/>
                  <a:moveTo>
                    <a:pt x="670" y="1"/>
                  </a:moveTo>
                  <a:cubicBezTo>
                    <a:pt x="300" y="1"/>
                    <a:pt x="4" y="292"/>
                    <a:pt x="3" y="661"/>
                  </a:cubicBezTo>
                  <a:cubicBezTo>
                    <a:pt x="0" y="1031"/>
                    <a:pt x="295" y="1333"/>
                    <a:pt x="662" y="1339"/>
                  </a:cubicBezTo>
                  <a:cubicBezTo>
                    <a:pt x="665" y="1339"/>
                    <a:pt x="667" y="1339"/>
                    <a:pt x="670" y="1339"/>
                  </a:cubicBezTo>
                  <a:cubicBezTo>
                    <a:pt x="1029" y="1339"/>
                    <a:pt x="1335" y="1036"/>
                    <a:pt x="1340" y="674"/>
                  </a:cubicBezTo>
                  <a:cubicBezTo>
                    <a:pt x="1342" y="306"/>
                    <a:pt x="1045" y="4"/>
                    <a:pt x="675" y="1"/>
                  </a:cubicBezTo>
                  <a:cubicBezTo>
                    <a:pt x="673" y="1"/>
                    <a:pt x="671"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6"/>
            <p:cNvSpPr/>
            <p:nvPr/>
          </p:nvSpPr>
          <p:spPr>
            <a:xfrm>
              <a:off x="2424892" y="2347626"/>
              <a:ext cx="40320" cy="40230"/>
            </a:xfrm>
            <a:custGeom>
              <a:rect b="b" l="l" r="r" t="t"/>
              <a:pathLst>
                <a:path extrusionOk="0" h="1339" w="1342">
                  <a:moveTo>
                    <a:pt x="676" y="429"/>
                  </a:moveTo>
                  <a:cubicBezTo>
                    <a:pt x="681" y="429"/>
                    <a:pt x="687" y="429"/>
                    <a:pt x="692" y="430"/>
                  </a:cubicBezTo>
                  <a:cubicBezTo>
                    <a:pt x="828" y="438"/>
                    <a:pt x="924" y="550"/>
                    <a:pt x="913" y="690"/>
                  </a:cubicBezTo>
                  <a:cubicBezTo>
                    <a:pt x="903" y="812"/>
                    <a:pt x="795" y="911"/>
                    <a:pt x="675" y="911"/>
                  </a:cubicBezTo>
                  <a:cubicBezTo>
                    <a:pt x="671" y="911"/>
                    <a:pt x="667" y="910"/>
                    <a:pt x="663" y="910"/>
                  </a:cubicBezTo>
                  <a:cubicBezTo>
                    <a:pt x="532" y="903"/>
                    <a:pt x="424" y="782"/>
                    <a:pt x="432" y="653"/>
                  </a:cubicBezTo>
                  <a:cubicBezTo>
                    <a:pt x="440" y="525"/>
                    <a:pt x="547" y="429"/>
                    <a:pt x="676" y="429"/>
                  </a:cubicBezTo>
                  <a:close/>
                  <a:moveTo>
                    <a:pt x="672" y="1"/>
                  </a:moveTo>
                  <a:cubicBezTo>
                    <a:pt x="671" y="1"/>
                    <a:pt x="670" y="1"/>
                    <a:pt x="670" y="1"/>
                  </a:cubicBezTo>
                  <a:cubicBezTo>
                    <a:pt x="300" y="4"/>
                    <a:pt x="1" y="306"/>
                    <a:pt x="3" y="673"/>
                  </a:cubicBezTo>
                  <a:cubicBezTo>
                    <a:pt x="8" y="1035"/>
                    <a:pt x="313" y="1339"/>
                    <a:pt x="674" y="1339"/>
                  </a:cubicBezTo>
                  <a:cubicBezTo>
                    <a:pt x="676" y="1339"/>
                    <a:pt x="678" y="1339"/>
                    <a:pt x="679" y="1339"/>
                  </a:cubicBezTo>
                  <a:cubicBezTo>
                    <a:pt x="1048" y="1335"/>
                    <a:pt x="1341" y="1034"/>
                    <a:pt x="1340" y="663"/>
                  </a:cubicBezTo>
                  <a:cubicBezTo>
                    <a:pt x="1339" y="291"/>
                    <a:pt x="1045"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66"/>
          <p:cNvGrpSpPr/>
          <p:nvPr/>
        </p:nvGrpSpPr>
        <p:grpSpPr>
          <a:xfrm>
            <a:off x="1536281" y="2130430"/>
            <a:ext cx="440520" cy="211667"/>
            <a:chOff x="1536281" y="2130430"/>
            <a:chExt cx="440520" cy="211667"/>
          </a:xfrm>
        </p:grpSpPr>
        <p:sp>
          <p:nvSpPr>
            <p:cNvPr id="1769" name="Google Shape;1769;p66"/>
            <p:cNvSpPr/>
            <p:nvPr/>
          </p:nvSpPr>
          <p:spPr>
            <a:xfrm>
              <a:off x="1536281" y="2130430"/>
              <a:ext cx="129344" cy="13009"/>
            </a:xfrm>
            <a:custGeom>
              <a:rect b="b" l="l" r="r" t="t"/>
              <a:pathLst>
                <a:path extrusionOk="0" h="433" w="4305">
                  <a:moveTo>
                    <a:pt x="292" y="1"/>
                  </a:moveTo>
                  <a:cubicBezTo>
                    <a:pt x="165" y="1"/>
                    <a:pt x="68" y="34"/>
                    <a:pt x="0" y="146"/>
                  </a:cubicBezTo>
                  <a:cubicBezTo>
                    <a:pt x="0" y="192"/>
                    <a:pt x="0" y="240"/>
                    <a:pt x="0" y="288"/>
                  </a:cubicBezTo>
                  <a:cubicBezTo>
                    <a:pt x="69" y="400"/>
                    <a:pt x="170" y="432"/>
                    <a:pt x="300" y="432"/>
                  </a:cubicBezTo>
                  <a:cubicBezTo>
                    <a:pt x="1040" y="430"/>
                    <a:pt x="1780" y="429"/>
                    <a:pt x="2521" y="429"/>
                  </a:cubicBezTo>
                  <a:cubicBezTo>
                    <a:pt x="3014" y="429"/>
                    <a:pt x="3507" y="430"/>
                    <a:pt x="4000" y="430"/>
                  </a:cubicBezTo>
                  <a:cubicBezTo>
                    <a:pt x="4022" y="430"/>
                    <a:pt x="4043" y="431"/>
                    <a:pt x="4065" y="431"/>
                  </a:cubicBezTo>
                  <a:cubicBezTo>
                    <a:pt x="4087" y="431"/>
                    <a:pt x="4108" y="430"/>
                    <a:pt x="4128" y="425"/>
                  </a:cubicBezTo>
                  <a:cubicBezTo>
                    <a:pt x="4238" y="400"/>
                    <a:pt x="4304" y="333"/>
                    <a:pt x="4304" y="216"/>
                  </a:cubicBezTo>
                  <a:cubicBezTo>
                    <a:pt x="4304" y="101"/>
                    <a:pt x="4238" y="32"/>
                    <a:pt x="4128" y="8"/>
                  </a:cubicBezTo>
                  <a:cubicBezTo>
                    <a:pt x="4106" y="3"/>
                    <a:pt x="4083" y="2"/>
                    <a:pt x="4060" y="2"/>
                  </a:cubicBezTo>
                  <a:cubicBezTo>
                    <a:pt x="4045" y="2"/>
                    <a:pt x="4030" y="2"/>
                    <a:pt x="4015" y="2"/>
                  </a:cubicBezTo>
                  <a:cubicBezTo>
                    <a:pt x="3395" y="2"/>
                    <a:pt x="2776" y="3"/>
                    <a:pt x="2157" y="3"/>
                  </a:cubicBezTo>
                  <a:cubicBezTo>
                    <a:pt x="1538" y="3"/>
                    <a:pt x="919" y="2"/>
                    <a:pt x="300" y="1"/>
                  </a:cubicBezTo>
                  <a:cubicBezTo>
                    <a:pt x="297" y="1"/>
                    <a:pt x="294"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6"/>
            <p:cNvSpPr/>
            <p:nvPr/>
          </p:nvSpPr>
          <p:spPr>
            <a:xfrm>
              <a:off x="1618484" y="2130460"/>
              <a:ext cx="358317" cy="211637"/>
            </a:xfrm>
            <a:custGeom>
              <a:rect b="b" l="l" r="r" t="t"/>
              <a:pathLst>
                <a:path extrusionOk="0" h="7044" w="11926">
                  <a:moveTo>
                    <a:pt x="10316" y="1799"/>
                  </a:moveTo>
                  <a:cubicBezTo>
                    <a:pt x="10464" y="1799"/>
                    <a:pt x="10612" y="1799"/>
                    <a:pt x="10762" y="1799"/>
                  </a:cubicBezTo>
                  <a:cubicBezTo>
                    <a:pt x="10747" y="2117"/>
                    <a:pt x="10732" y="2419"/>
                    <a:pt x="10718" y="2734"/>
                  </a:cubicBezTo>
                  <a:lnTo>
                    <a:pt x="9327" y="2734"/>
                  </a:lnTo>
                  <a:cubicBezTo>
                    <a:pt x="9407" y="2440"/>
                    <a:pt x="9482" y="2155"/>
                    <a:pt x="9564" y="1871"/>
                  </a:cubicBezTo>
                  <a:cubicBezTo>
                    <a:pt x="9573" y="1840"/>
                    <a:pt x="9626" y="1802"/>
                    <a:pt x="9659" y="1802"/>
                  </a:cubicBezTo>
                  <a:cubicBezTo>
                    <a:pt x="9877" y="1799"/>
                    <a:pt x="10095" y="1799"/>
                    <a:pt x="10316" y="1799"/>
                  </a:cubicBezTo>
                  <a:close/>
                  <a:moveTo>
                    <a:pt x="9016" y="884"/>
                  </a:moveTo>
                  <a:cubicBezTo>
                    <a:pt x="9018" y="884"/>
                    <a:pt x="9021" y="884"/>
                    <a:pt x="9023" y="884"/>
                  </a:cubicBezTo>
                  <a:cubicBezTo>
                    <a:pt x="9254" y="885"/>
                    <a:pt x="9484" y="886"/>
                    <a:pt x="9715" y="886"/>
                  </a:cubicBezTo>
                  <a:cubicBezTo>
                    <a:pt x="9945" y="886"/>
                    <a:pt x="10175" y="885"/>
                    <a:pt x="10405" y="885"/>
                  </a:cubicBezTo>
                  <a:cubicBezTo>
                    <a:pt x="10730" y="887"/>
                    <a:pt x="10848" y="1041"/>
                    <a:pt x="10763" y="1370"/>
                  </a:cubicBezTo>
                  <a:cubicBezTo>
                    <a:pt x="10419" y="1370"/>
                    <a:pt x="10073" y="1370"/>
                    <a:pt x="9727" y="1372"/>
                  </a:cubicBezTo>
                  <a:cubicBezTo>
                    <a:pt x="9394" y="1372"/>
                    <a:pt x="9216" y="1505"/>
                    <a:pt x="9129" y="1824"/>
                  </a:cubicBezTo>
                  <a:cubicBezTo>
                    <a:pt x="9053" y="2098"/>
                    <a:pt x="8980" y="2373"/>
                    <a:pt x="8909" y="2648"/>
                  </a:cubicBezTo>
                  <a:cubicBezTo>
                    <a:pt x="8831" y="2953"/>
                    <a:pt x="8995" y="3165"/>
                    <a:pt x="9310" y="3167"/>
                  </a:cubicBezTo>
                  <a:cubicBezTo>
                    <a:pt x="9442" y="3167"/>
                    <a:pt x="9574" y="3167"/>
                    <a:pt x="9707" y="3167"/>
                  </a:cubicBezTo>
                  <a:cubicBezTo>
                    <a:pt x="9943" y="3167"/>
                    <a:pt x="10179" y="3167"/>
                    <a:pt x="10415" y="3167"/>
                  </a:cubicBezTo>
                  <a:cubicBezTo>
                    <a:pt x="10630" y="3167"/>
                    <a:pt x="10846" y="3167"/>
                    <a:pt x="11061" y="3168"/>
                  </a:cubicBezTo>
                  <a:cubicBezTo>
                    <a:pt x="11328" y="3170"/>
                    <a:pt x="11444" y="3307"/>
                    <a:pt x="11402" y="3553"/>
                  </a:cubicBezTo>
                  <a:cubicBezTo>
                    <a:pt x="11390" y="3626"/>
                    <a:pt x="11362" y="3655"/>
                    <a:pt x="11296" y="3655"/>
                  </a:cubicBezTo>
                  <a:cubicBezTo>
                    <a:pt x="11292" y="3655"/>
                    <a:pt x="11287" y="3655"/>
                    <a:pt x="11282" y="3654"/>
                  </a:cubicBezTo>
                  <a:cubicBezTo>
                    <a:pt x="11249" y="3652"/>
                    <a:pt x="11216" y="3650"/>
                    <a:pt x="11182" y="3650"/>
                  </a:cubicBezTo>
                  <a:cubicBezTo>
                    <a:pt x="11149" y="3650"/>
                    <a:pt x="11116" y="3652"/>
                    <a:pt x="11082" y="3654"/>
                  </a:cubicBezTo>
                  <a:cubicBezTo>
                    <a:pt x="10950" y="3667"/>
                    <a:pt x="10870" y="3757"/>
                    <a:pt x="10876" y="3879"/>
                  </a:cubicBezTo>
                  <a:cubicBezTo>
                    <a:pt x="10881" y="3997"/>
                    <a:pt x="10962" y="4072"/>
                    <a:pt x="11091" y="4079"/>
                  </a:cubicBezTo>
                  <a:cubicBezTo>
                    <a:pt x="11108" y="4080"/>
                    <a:pt x="11126" y="4080"/>
                    <a:pt x="11143" y="4080"/>
                  </a:cubicBezTo>
                  <a:cubicBezTo>
                    <a:pt x="11179" y="4080"/>
                    <a:pt x="11217" y="4079"/>
                    <a:pt x="11262" y="4079"/>
                  </a:cubicBezTo>
                  <a:cubicBezTo>
                    <a:pt x="11196" y="4325"/>
                    <a:pt x="11136" y="4551"/>
                    <a:pt x="11073" y="4794"/>
                  </a:cubicBezTo>
                  <a:cubicBezTo>
                    <a:pt x="10907" y="4794"/>
                    <a:pt x="10742" y="4798"/>
                    <a:pt x="10577" y="4798"/>
                  </a:cubicBezTo>
                  <a:cubicBezTo>
                    <a:pt x="10481" y="4798"/>
                    <a:pt x="10386" y="4797"/>
                    <a:pt x="10290" y="4793"/>
                  </a:cubicBezTo>
                  <a:cubicBezTo>
                    <a:pt x="10262" y="4792"/>
                    <a:pt x="10235" y="4791"/>
                    <a:pt x="10208" y="4791"/>
                  </a:cubicBezTo>
                  <a:cubicBezTo>
                    <a:pt x="9580" y="4791"/>
                    <a:pt x="9118" y="5076"/>
                    <a:pt x="8812" y="5639"/>
                  </a:cubicBezTo>
                  <a:cubicBezTo>
                    <a:pt x="8798" y="5667"/>
                    <a:pt x="8760" y="5702"/>
                    <a:pt x="8734" y="5702"/>
                  </a:cubicBezTo>
                  <a:cubicBezTo>
                    <a:pt x="8515" y="5705"/>
                    <a:pt x="8296" y="5705"/>
                    <a:pt x="8074" y="5705"/>
                  </a:cubicBezTo>
                  <a:cubicBezTo>
                    <a:pt x="7925" y="5705"/>
                    <a:pt x="7775" y="5705"/>
                    <a:pt x="7622" y="5705"/>
                  </a:cubicBezTo>
                  <a:cubicBezTo>
                    <a:pt x="7643" y="5621"/>
                    <a:pt x="7658" y="5552"/>
                    <a:pt x="7677" y="5485"/>
                  </a:cubicBezTo>
                  <a:cubicBezTo>
                    <a:pt x="7786" y="5077"/>
                    <a:pt x="7902" y="4672"/>
                    <a:pt x="8001" y="4262"/>
                  </a:cubicBezTo>
                  <a:cubicBezTo>
                    <a:pt x="8034" y="4127"/>
                    <a:pt x="8082" y="4076"/>
                    <a:pt x="8223" y="4076"/>
                  </a:cubicBezTo>
                  <a:cubicBezTo>
                    <a:pt x="8227" y="4076"/>
                    <a:pt x="8231" y="4076"/>
                    <a:pt x="8235" y="4076"/>
                  </a:cubicBezTo>
                  <a:cubicBezTo>
                    <a:pt x="8514" y="4081"/>
                    <a:pt x="8793" y="4082"/>
                    <a:pt x="9072" y="4082"/>
                  </a:cubicBezTo>
                  <a:cubicBezTo>
                    <a:pt x="9391" y="4082"/>
                    <a:pt x="9710" y="4080"/>
                    <a:pt x="10028" y="4080"/>
                  </a:cubicBezTo>
                  <a:cubicBezTo>
                    <a:pt x="10066" y="4080"/>
                    <a:pt x="10104" y="4080"/>
                    <a:pt x="10142" y="4079"/>
                  </a:cubicBezTo>
                  <a:cubicBezTo>
                    <a:pt x="10293" y="4075"/>
                    <a:pt x="10378" y="4000"/>
                    <a:pt x="10381" y="3872"/>
                  </a:cubicBezTo>
                  <a:cubicBezTo>
                    <a:pt x="10384" y="3743"/>
                    <a:pt x="10293" y="3654"/>
                    <a:pt x="10139" y="3653"/>
                  </a:cubicBezTo>
                  <a:cubicBezTo>
                    <a:pt x="10036" y="3652"/>
                    <a:pt x="9933" y="3652"/>
                    <a:pt x="9830" y="3652"/>
                  </a:cubicBezTo>
                  <a:cubicBezTo>
                    <a:pt x="9624" y="3652"/>
                    <a:pt x="9418" y="3653"/>
                    <a:pt x="9213" y="3653"/>
                  </a:cubicBezTo>
                  <a:lnTo>
                    <a:pt x="8169" y="3653"/>
                  </a:lnTo>
                  <a:cubicBezTo>
                    <a:pt x="8332" y="3043"/>
                    <a:pt x="8488" y="2457"/>
                    <a:pt x="8644" y="1872"/>
                  </a:cubicBezTo>
                  <a:cubicBezTo>
                    <a:pt x="8722" y="1580"/>
                    <a:pt x="8807" y="1287"/>
                    <a:pt x="8879" y="994"/>
                  </a:cubicBezTo>
                  <a:cubicBezTo>
                    <a:pt x="8900" y="908"/>
                    <a:pt x="8937" y="884"/>
                    <a:pt x="9016" y="884"/>
                  </a:cubicBezTo>
                  <a:close/>
                  <a:moveTo>
                    <a:pt x="11411" y="5233"/>
                  </a:moveTo>
                  <a:cubicBezTo>
                    <a:pt x="11371" y="5375"/>
                    <a:pt x="11354" y="5525"/>
                    <a:pt x="11283" y="5643"/>
                  </a:cubicBezTo>
                  <a:cubicBezTo>
                    <a:pt x="11251" y="5701"/>
                    <a:pt x="11118" y="5700"/>
                    <a:pt x="11032" y="5725"/>
                  </a:cubicBezTo>
                  <a:cubicBezTo>
                    <a:pt x="10988" y="5534"/>
                    <a:pt x="10955" y="5388"/>
                    <a:pt x="10919" y="5233"/>
                  </a:cubicBezTo>
                  <a:close/>
                  <a:moveTo>
                    <a:pt x="3695" y="5221"/>
                  </a:moveTo>
                  <a:cubicBezTo>
                    <a:pt x="3707" y="5221"/>
                    <a:pt x="3719" y="5221"/>
                    <a:pt x="3731" y="5222"/>
                  </a:cubicBezTo>
                  <a:cubicBezTo>
                    <a:pt x="4048" y="5240"/>
                    <a:pt x="4232" y="5469"/>
                    <a:pt x="4182" y="5782"/>
                  </a:cubicBezTo>
                  <a:cubicBezTo>
                    <a:pt x="4116" y="6221"/>
                    <a:pt x="3654" y="6619"/>
                    <a:pt x="3213" y="6619"/>
                  </a:cubicBezTo>
                  <a:cubicBezTo>
                    <a:pt x="2894" y="6617"/>
                    <a:pt x="2711" y="6422"/>
                    <a:pt x="2732" y="6103"/>
                  </a:cubicBezTo>
                  <a:cubicBezTo>
                    <a:pt x="2759" y="5665"/>
                    <a:pt x="3251" y="5221"/>
                    <a:pt x="3695" y="5221"/>
                  </a:cubicBezTo>
                  <a:close/>
                  <a:moveTo>
                    <a:pt x="10082" y="5222"/>
                  </a:moveTo>
                  <a:cubicBezTo>
                    <a:pt x="10120" y="5222"/>
                    <a:pt x="10157" y="5225"/>
                    <a:pt x="10194" y="5231"/>
                  </a:cubicBezTo>
                  <a:cubicBezTo>
                    <a:pt x="10447" y="5279"/>
                    <a:pt x="10582" y="5444"/>
                    <a:pt x="10578" y="5700"/>
                  </a:cubicBezTo>
                  <a:cubicBezTo>
                    <a:pt x="10569" y="6167"/>
                    <a:pt x="10070" y="6620"/>
                    <a:pt x="9603" y="6620"/>
                  </a:cubicBezTo>
                  <a:cubicBezTo>
                    <a:pt x="9565" y="6620"/>
                    <a:pt x="9526" y="6617"/>
                    <a:pt x="9489" y="6610"/>
                  </a:cubicBezTo>
                  <a:cubicBezTo>
                    <a:pt x="9279" y="6575"/>
                    <a:pt x="9134" y="6415"/>
                    <a:pt x="9119" y="6201"/>
                  </a:cubicBezTo>
                  <a:cubicBezTo>
                    <a:pt x="9084" y="5731"/>
                    <a:pt x="9609" y="5222"/>
                    <a:pt x="10082" y="5222"/>
                  </a:cubicBezTo>
                  <a:close/>
                  <a:moveTo>
                    <a:pt x="4763" y="1"/>
                  </a:moveTo>
                  <a:cubicBezTo>
                    <a:pt x="4159" y="1"/>
                    <a:pt x="3556" y="1"/>
                    <a:pt x="2953" y="1"/>
                  </a:cubicBezTo>
                  <a:cubicBezTo>
                    <a:pt x="2610" y="3"/>
                    <a:pt x="2279" y="221"/>
                    <a:pt x="2174" y="544"/>
                  </a:cubicBezTo>
                  <a:cubicBezTo>
                    <a:pt x="2070" y="864"/>
                    <a:pt x="1987" y="1192"/>
                    <a:pt x="1912" y="1519"/>
                  </a:cubicBezTo>
                  <a:cubicBezTo>
                    <a:pt x="1897" y="1590"/>
                    <a:pt x="1938" y="1702"/>
                    <a:pt x="1993" y="1754"/>
                  </a:cubicBezTo>
                  <a:cubicBezTo>
                    <a:pt x="2028" y="1788"/>
                    <a:pt x="2069" y="1803"/>
                    <a:pt x="2110" y="1803"/>
                  </a:cubicBezTo>
                  <a:cubicBezTo>
                    <a:pt x="2198" y="1803"/>
                    <a:pt x="2285" y="1733"/>
                    <a:pt x="2319" y="1619"/>
                  </a:cubicBezTo>
                  <a:cubicBezTo>
                    <a:pt x="2395" y="1355"/>
                    <a:pt x="2463" y="1089"/>
                    <a:pt x="2534" y="824"/>
                  </a:cubicBezTo>
                  <a:cubicBezTo>
                    <a:pt x="2612" y="530"/>
                    <a:pt x="2740" y="429"/>
                    <a:pt x="3038" y="429"/>
                  </a:cubicBezTo>
                  <a:lnTo>
                    <a:pt x="8309" y="429"/>
                  </a:lnTo>
                  <a:cubicBezTo>
                    <a:pt x="8343" y="429"/>
                    <a:pt x="8377" y="429"/>
                    <a:pt x="8409" y="430"/>
                  </a:cubicBezTo>
                  <a:cubicBezTo>
                    <a:pt x="8521" y="434"/>
                    <a:pt x="8559" y="499"/>
                    <a:pt x="8543" y="602"/>
                  </a:cubicBezTo>
                  <a:cubicBezTo>
                    <a:pt x="8536" y="644"/>
                    <a:pt x="8521" y="684"/>
                    <a:pt x="8510" y="725"/>
                  </a:cubicBezTo>
                  <a:cubicBezTo>
                    <a:pt x="8198" y="1893"/>
                    <a:pt x="7886" y="3061"/>
                    <a:pt x="7573" y="4228"/>
                  </a:cubicBezTo>
                  <a:cubicBezTo>
                    <a:pt x="7441" y="4717"/>
                    <a:pt x="7308" y="5206"/>
                    <a:pt x="7176" y="5697"/>
                  </a:cubicBezTo>
                  <a:lnTo>
                    <a:pt x="4625" y="5697"/>
                  </a:lnTo>
                  <a:cubicBezTo>
                    <a:pt x="4585" y="5073"/>
                    <a:pt x="4157" y="4795"/>
                    <a:pt x="3700" y="4795"/>
                  </a:cubicBezTo>
                  <a:cubicBezTo>
                    <a:pt x="3563" y="4795"/>
                    <a:pt x="3425" y="4820"/>
                    <a:pt x="3293" y="4867"/>
                  </a:cubicBezTo>
                  <a:cubicBezTo>
                    <a:pt x="2919" y="5001"/>
                    <a:pt x="2632" y="5240"/>
                    <a:pt x="2451" y="5593"/>
                  </a:cubicBezTo>
                  <a:cubicBezTo>
                    <a:pt x="2405" y="5681"/>
                    <a:pt x="2354" y="5707"/>
                    <a:pt x="2268" y="5707"/>
                  </a:cubicBezTo>
                  <a:cubicBezTo>
                    <a:pt x="2263" y="5707"/>
                    <a:pt x="2259" y="5707"/>
                    <a:pt x="2254" y="5707"/>
                  </a:cubicBezTo>
                  <a:cubicBezTo>
                    <a:pt x="2153" y="5704"/>
                    <a:pt x="2052" y="5704"/>
                    <a:pt x="1952" y="5704"/>
                  </a:cubicBezTo>
                  <a:cubicBezTo>
                    <a:pt x="1800" y="5704"/>
                    <a:pt x="1649" y="5705"/>
                    <a:pt x="1498" y="5705"/>
                  </a:cubicBezTo>
                  <a:cubicBezTo>
                    <a:pt x="1267" y="5705"/>
                    <a:pt x="1236" y="5666"/>
                    <a:pt x="1295" y="5445"/>
                  </a:cubicBezTo>
                  <a:cubicBezTo>
                    <a:pt x="1449" y="4873"/>
                    <a:pt x="1603" y="4301"/>
                    <a:pt x="1756" y="3728"/>
                  </a:cubicBezTo>
                  <a:cubicBezTo>
                    <a:pt x="1846" y="3390"/>
                    <a:pt x="1938" y="3053"/>
                    <a:pt x="2029" y="2710"/>
                  </a:cubicBezTo>
                  <a:cubicBezTo>
                    <a:pt x="2176" y="2710"/>
                    <a:pt x="2318" y="2711"/>
                    <a:pt x="2457" y="2711"/>
                  </a:cubicBezTo>
                  <a:cubicBezTo>
                    <a:pt x="2527" y="2711"/>
                    <a:pt x="2596" y="2710"/>
                    <a:pt x="2666" y="2710"/>
                  </a:cubicBezTo>
                  <a:cubicBezTo>
                    <a:pt x="2846" y="2710"/>
                    <a:pt x="2940" y="2633"/>
                    <a:pt x="2937" y="2493"/>
                  </a:cubicBezTo>
                  <a:cubicBezTo>
                    <a:pt x="2934" y="2360"/>
                    <a:pt x="2842" y="2284"/>
                    <a:pt x="2671" y="2284"/>
                  </a:cubicBezTo>
                  <a:cubicBezTo>
                    <a:pt x="2344" y="2283"/>
                    <a:pt x="2015" y="2283"/>
                    <a:pt x="1688" y="2283"/>
                  </a:cubicBezTo>
                  <a:cubicBezTo>
                    <a:pt x="1208" y="2283"/>
                    <a:pt x="729" y="2283"/>
                    <a:pt x="250" y="2284"/>
                  </a:cubicBezTo>
                  <a:cubicBezTo>
                    <a:pt x="98" y="2285"/>
                    <a:pt x="1" y="2375"/>
                    <a:pt x="4" y="2502"/>
                  </a:cubicBezTo>
                  <a:cubicBezTo>
                    <a:pt x="6" y="2624"/>
                    <a:pt x="99" y="2707"/>
                    <a:pt x="244" y="2710"/>
                  </a:cubicBezTo>
                  <a:cubicBezTo>
                    <a:pt x="313" y="2711"/>
                    <a:pt x="382" y="2712"/>
                    <a:pt x="451" y="2712"/>
                  </a:cubicBezTo>
                  <a:cubicBezTo>
                    <a:pt x="519" y="2712"/>
                    <a:pt x="588" y="2711"/>
                    <a:pt x="657" y="2711"/>
                  </a:cubicBezTo>
                  <a:lnTo>
                    <a:pt x="1579" y="2711"/>
                  </a:lnTo>
                  <a:cubicBezTo>
                    <a:pt x="1565" y="2773"/>
                    <a:pt x="1555" y="2820"/>
                    <a:pt x="1543" y="2865"/>
                  </a:cubicBezTo>
                  <a:cubicBezTo>
                    <a:pt x="1329" y="3666"/>
                    <a:pt x="1134" y="4472"/>
                    <a:pt x="895" y="5267"/>
                  </a:cubicBezTo>
                  <a:cubicBezTo>
                    <a:pt x="764" y="5703"/>
                    <a:pt x="903" y="6139"/>
                    <a:pt x="1473" y="6139"/>
                  </a:cubicBezTo>
                  <a:cubicBezTo>
                    <a:pt x="1503" y="6139"/>
                    <a:pt x="1535" y="6138"/>
                    <a:pt x="1568" y="6135"/>
                  </a:cubicBezTo>
                  <a:cubicBezTo>
                    <a:pt x="1657" y="6129"/>
                    <a:pt x="1746" y="6126"/>
                    <a:pt x="1835" y="6126"/>
                  </a:cubicBezTo>
                  <a:cubicBezTo>
                    <a:pt x="1987" y="6126"/>
                    <a:pt x="2139" y="6132"/>
                    <a:pt x="2292" y="6132"/>
                  </a:cubicBezTo>
                  <a:cubicBezTo>
                    <a:pt x="2298" y="6173"/>
                    <a:pt x="2302" y="6197"/>
                    <a:pt x="2303" y="6220"/>
                  </a:cubicBezTo>
                  <a:cubicBezTo>
                    <a:pt x="2344" y="6707"/>
                    <a:pt x="2683" y="7036"/>
                    <a:pt x="3170" y="7042"/>
                  </a:cubicBezTo>
                  <a:cubicBezTo>
                    <a:pt x="3177" y="7042"/>
                    <a:pt x="3184" y="7042"/>
                    <a:pt x="3191" y="7042"/>
                  </a:cubicBezTo>
                  <a:cubicBezTo>
                    <a:pt x="3770" y="7042"/>
                    <a:pt x="4180" y="6745"/>
                    <a:pt x="4462" y="6255"/>
                  </a:cubicBezTo>
                  <a:cubicBezTo>
                    <a:pt x="4514" y="6165"/>
                    <a:pt x="4563" y="6130"/>
                    <a:pt x="4667" y="6130"/>
                  </a:cubicBezTo>
                  <a:cubicBezTo>
                    <a:pt x="5440" y="6132"/>
                    <a:pt x="6212" y="6133"/>
                    <a:pt x="6985" y="6133"/>
                  </a:cubicBezTo>
                  <a:cubicBezTo>
                    <a:pt x="7499" y="6133"/>
                    <a:pt x="8014" y="6132"/>
                    <a:pt x="8529" y="6132"/>
                  </a:cubicBezTo>
                  <a:lnTo>
                    <a:pt x="8682" y="6132"/>
                  </a:lnTo>
                  <a:cubicBezTo>
                    <a:pt x="8687" y="6173"/>
                    <a:pt x="8690" y="6197"/>
                    <a:pt x="8692" y="6220"/>
                  </a:cubicBezTo>
                  <a:cubicBezTo>
                    <a:pt x="8738" y="6714"/>
                    <a:pt x="9081" y="7042"/>
                    <a:pt x="9577" y="7043"/>
                  </a:cubicBezTo>
                  <a:cubicBezTo>
                    <a:pt x="10153" y="7043"/>
                    <a:pt x="10567" y="6754"/>
                    <a:pt x="10846" y="6267"/>
                  </a:cubicBezTo>
                  <a:cubicBezTo>
                    <a:pt x="10899" y="6175"/>
                    <a:pt x="10952" y="6128"/>
                    <a:pt x="11038" y="6128"/>
                  </a:cubicBezTo>
                  <a:cubicBezTo>
                    <a:pt x="11053" y="6128"/>
                    <a:pt x="11069" y="6130"/>
                    <a:pt x="11087" y="6132"/>
                  </a:cubicBezTo>
                  <a:cubicBezTo>
                    <a:pt x="11099" y="6134"/>
                    <a:pt x="11112" y="6135"/>
                    <a:pt x="11126" y="6135"/>
                  </a:cubicBezTo>
                  <a:cubicBezTo>
                    <a:pt x="11146" y="6135"/>
                    <a:pt x="11167" y="6133"/>
                    <a:pt x="11186" y="6132"/>
                  </a:cubicBezTo>
                  <a:cubicBezTo>
                    <a:pt x="11454" y="6128"/>
                    <a:pt x="11638" y="5995"/>
                    <a:pt x="11715" y="5740"/>
                  </a:cubicBezTo>
                  <a:cubicBezTo>
                    <a:pt x="11761" y="5586"/>
                    <a:pt x="11804" y="5431"/>
                    <a:pt x="11840" y="5274"/>
                  </a:cubicBezTo>
                  <a:cubicBezTo>
                    <a:pt x="11882" y="5097"/>
                    <a:pt x="11809" y="4929"/>
                    <a:pt x="11660" y="4848"/>
                  </a:cubicBezTo>
                  <a:cubicBezTo>
                    <a:pt x="11615" y="4822"/>
                    <a:pt x="11567" y="4806"/>
                    <a:pt x="11518" y="4785"/>
                  </a:cubicBezTo>
                  <a:cubicBezTo>
                    <a:pt x="11617" y="4413"/>
                    <a:pt x="11716" y="4054"/>
                    <a:pt x="11808" y="3691"/>
                  </a:cubicBezTo>
                  <a:cubicBezTo>
                    <a:pt x="11926" y="3222"/>
                    <a:pt x="11701" y="2857"/>
                    <a:pt x="11233" y="2752"/>
                  </a:cubicBezTo>
                  <a:cubicBezTo>
                    <a:pt x="11206" y="2745"/>
                    <a:pt x="11181" y="2737"/>
                    <a:pt x="11157" y="2731"/>
                  </a:cubicBezTo>
                  <a:cubicBezTo>
                    <a:pt x="11153" y="2714"/>
                    <a:pt x="11149" y="2706"/>
                    <a:pt x="11149" y="2696"/>
                  </a:cubicBezTo>
                  <a:cubicBezTo>
                    <a:pt x="11168" y="2240"/>
                    <a:pt x="11185" y="1785"/>
                    <a:pt x="11213" y="1330"/>
                  </a:cubicBezTo>
                  <a:cubicBezTo>
                    <a:pt x="11247" y="769"/>
                    <a:pt x="10964" y="458"/>
                    <a:pt x="10402" y="457"/>
                  </a:cubicBezTo>
                  <a:cubicBezTo>
                    <a:pt x="10181" y="457"/>
                    <a:pt x="9961" y="457"/>
                    <a:pt x="9740" y="457"/>
                  </a:cubicBezTo>
                  <a:cubicBezTo>
                    <a:pt x="9519" y="457"/>
                    <a:pt x="9299" y="457"/>
                    <a:pt x="9078" y="454"/>
                  </a:cubicBezTo>
                  <a:cubicBezTo>
                    <a:pt x="9035" y="454"/>
                    <a:pt x="8966" y="419"/>
                    <a:pt x="8953" y="384"/>
                  </a:cubicBezTo>
                  <a:cubicBezTo>
                    <a:pt x="8853" y="117"/>
                    <a:pt x="8655" y="1"/>
                    <a:pt x="8381" y="1"/>
                  </a:cubicBezTo>
                  <a:cubicBezTo>
                    <a:pt x="7175" y="1"/>
                    <a:pt x="5969" y="1"/>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6"/>
            <p:cNvSpPr/>
            <p:nvPr/>
          </p:nvSpPr>
          <p:spPr>
            <a:xfrm>
              <a:off x="1577413" y="2164742"/>
              <a:ext cx="81482" cy="12919"/>
            </a:xfrm>
            <a:custGeom>
              <a:rect b="b" l="l" r="r" t="t"/>
              <a:pathLst>
                <a:path extrusionOk="0" h="430" w="2712">
                  <a:moveTo>
                    <a:pt x="1359" y="1"/>
                  </a:moveTo>
                  <a:cubicBezTo>
                    <a:pt x="994" y="1"/>
                    <a:pt x="628" y="1"/>
                    <a:pt x="263" y="2"/>
                  </a:cubicBezTo>
                  <a:cubicBezTo>
                    <a:pt x="100" y="2"/>
                    <a:pt x="0" y="86"/>
                    <a:pt x="2" y="217"/>
                  </a:cubicBezTo>
                  <a:cubicBezTo>
                    <a:pt x="2" y="347"/>
                    <a:pt x="100" y="428"/>
                    <a:pt x="266" y="429"/>
                  </a:cubicBezTo>
                  <a:cubicBezTo>
                    <a:pt x="387" y="429"/>
                    <a:pt x="509" y="430"/>
                    <a:pt x="630" y="430"/>
                  </a:cubicBezTo>
                  <a:cubicBezTo>
                    <a:pt x="873" y="430"/>
                    <a:pt x="1117" y="429"/>
                    <a:pt x="1359" y="429"/>
                  </a:cubicBezTo>
                  <a:cubicBezTo>
                    <a:pt x="1542" y="429"/>
                    <a:pt x="1725" y="429"/>
                    <a:pt x="1907" y="429"/>
                  </a:cubicBezTo>
                  <a:cubicBezTo>
                    <a:pt x="2089" y="429"/>
                    <a:pt x="2272" y="429"/>
                    <a:pt x="2454" y="428"/>
                  </a:cubicBezTo>
                  <a:cubicBezTo>
                    <a:pt x="2613" y="428"/>
                    <a:pt x="2705" y="350"/>
                    <a:pt x="2707" y="222"/>
                  </a:cubicBezTo>
                  <a:cubicBezTo>
                    <a:pt x="2712" y="87"/>
                    <a:pt x="2616" y="2"/>
                    <a:pt x="2453" y="2"/>
                  </a:cubicBezTo>
                  <a:cubicBezTo>
                    <a:pt x="2088" y="1"/>
                    <a:pt x="1723" y="1"/>
                    <a:pt x="1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1907848" y="2301927"/>
              <a:ext cx="12949" cy="12769"/>
            </a:xfrm>
            <a:custGeom>
              <a:rect b="b" l="l" r="r" t="t"/>
              <a:pathLst>
                <a:path extrusionOk="0" h="425" w="431">
                  <a:moveTo>
                    <a:pt x="217" y="1"/>
                  </a:moveTo>
                  <a:cubicBezTo>
                    <a:pt x="216" y="1"/>
                    <a:pt x="215" y="1"/>
                    <a:pt x="215" y="1"/>
                  </a:cubicBezTo>
                  <a:cubicBezTo>
                    <a:pt x="104" y="2"/>
                    <a:pt x="5" y="101"/>
                    <a:pt x="4" y="210"/>
                  </a:cubicBezTo>
                  <a:cubicBezTo>
                    <a:pt x="1" y="326"/>
                    <a:pt x="99" y="424"/>
                    <a:pt x="218" y="424"/>
                  </a:cubicBezTo>
                  <a:cubicBezTo>
                    <a:pt x="218" y="424"/>
                    <a:pt x="219" y="424"/>
                    <a:pt x="220" y="424"/>
                  </a:cubicBezTo>
                  <a:cubicBezTo>
                    <a:pt x="338" y="424"/>
                    <a:pt x="427" y="336"/>
                    <a:pt x="428" y="219"/>
                  </a:cubicBezTo>
                  <a:cubicBezTo>
                    <a:pt x="431" y="100"/>
                    <a:pt x="334"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6"/>
            <p:cNvSpPr/>
            <p:nvPr/>
          </p:nvSpPr>
          <p:spPr>
            <a:xfrm>
              <a:off x="1715920" y="2301957"/>
              <a:ext cx="13009" cy="12739"/>
            </a:xfrm>
            <a:custGeom>
              <a:rect b="b" l="l" r="r" t="t"/>
              <a:pathLst>
                <a:path extrusionOk="0" h="424" w="433">
                  <a:moveTo>
                    <a:pt x="215" y="1"/>
                  </a:moveTo>
                  <a:cubicBezTo>
                    <a:pt x="211" y="1"/>
                    <a:pt x="206" y="1"/>
                    <a:pt x="202" y="1"/>
                  </a:cubicBezTo>
                  <a:cubicBezTo>
                    <a:pt x="88" y="8"/>
                    <a:pt x="1" y="104"/>
                    <a:pt x="3" y="219"/>
                  </a:cubicBezTo>
                  <a:cubicBezTo>
                    <a:pt x="6" y="337"/>
                    <a:pt x="97" y="423"/>
                    <a:pt x="215" y="423"/>
                  </a:cubicBezTo>
                  <a:cubicBezTo>
                    <a:pt x="219" y="423"/>
                    <a:pt x="224" y="423"/>
                    <a:pt x="228" y="423"/>
                  </a:cubicBezTo>
                  <a:cubicBezTo>
                    <a:pt x="342" y="417"/>
                    <a:pt x="432" y="320"/>
                    <a:pt x="429" y="208"/>
                  </a:cubicBezTo>
                  <a:cubicBezTo>
                    <a:pt x="425" y="97"/>
                    <a:pt x="325"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66"/>
          <p:cNvGrpSpPr/>
          <p:nvPr/>
        </p:nvGrpSpPr>
        <p:grpSpPr>
          <a:xfrm>
            <a:off x="729273" y="2066284"/>
            <a:ext cx="438447" cy="342483"/>
            <a:chOff x="729273" y="2066284"/>
            <a:chExt cx="438447" cy="342483"/>
          </a:xfrm>
        </p:grpSpPr>
        <p:sp>
          <p:nvSpPr>
            <p:cNvPr id="1775" name="Google Shape;1775;p66"/>
            <p:cNvSpPr/>
            <p:nvPr/>
          </p:nvSpPr>
          <p:spPr>
            <a:xfrm>
              <a:off x="729273" y="2127997"/>
              <a:ext cx="328722" cy="280771"/>
            </a:xfrm>
            <a:custGeom>
              <a:rect b="b" l="l" r="r" t="t"/>
              <a:pathLst>
                <a:path extrusionOk="0" h="9345" w="10941">
                  <a:moveTo>
                    <a:pt x="2295" y="0"/>
                  </a:moveTo>
                  <a:cubicBezTo>
                    <a:pt x="1915" y="0"/>
                    <a:pt x="1535" y="0"/>
                    <a:pt x="1155" y="2"/>
                  </a:cubicBezTo>
                  <a:cubicBezTo>
                    <a:pt x="622" y="5"/>
                    <a:pt x="191" y="327"/>
                    <a:pt x="46" y="820"/>
                  </a:cubicBezTo>
                  <a:cubicBezTo>
                    <a:pt x="32" y="869"/>
                    <a:pt x="16" y="918"/>
                    <a:pt x="1" y="967"/>
                  </a:cubicBezTo>
                  <a:lnTo>
                    <a:pt x="1" y="8379"/>
                  </a:lnTo>
                  <a:cubicBezTo>
                    <a:pt x="8" y="8392"/>
                    <a:pt x="18" y="8403"/>
                    <a:pt x="20" y="8417"/>
                  </a:cubicBezTo>
                  <a:cubicBezTo>
                    <a:pt x="184" y="9031"/>
                    <a:pt x="584" y="9343"/>
                    <a:pt x="1214" y="9345"/>
                  </a:cubicBezTo>
                  <a:cubicBezTo>
                    <a:pt x="4055" y="9345"/>
                    <a:pt x="6894" y="9345"/>
                    <a:pt x="9733" y="9343"/>
                  </a:cubicBezTo>
                  <a:cubicBezTo>
                    <a:pt x="10460" y="9343"/>
                    <a:pt x="10938" y="8863"/>
                    <a:pt x="10939" y="8137"/>
                  </a:cubicBezTo>
                  <a:cubicBezTo>
                    <a:pt x="10940" y="6978"/>
                    <a:pt x="10939" y="5820"/>
                    <a:pt x="10938" y="4660"/>
                  </a:cubicBezTo>
                  <a:cubicBezTo>
                    <a:pt x="10938" y="4604"/>
                    <a:pt x="10936" y="4545"/>
                    <a:pt x="10921" y="4493"/>
                  </a:cubicBezTo>
                  <a:cubicBezTo>
                    <a:pt x="10891" y="4396"/>
                    <a:pt x="10823" y="4348"/>
                    <a:pt x="10730" y="4348"/>
                  </a:cubicBezTo>
                  <a:cubicBezTo>
                    <a:pt x="10721" y="4348"/>
                    <a:pt x="10712" y="4348"/>
                    <a:pt x="10703" y="4349"/>
                  </a:cubicBezTo>
                  <a:cubicBezTo>
                    <a:pt x="10595" y="4359"/>
                    <a:pt x="10529" y="4422"/>
                    <a:pt x="10516" y="4531"/>
                  </a:cubicBezTo>
                  <a:cubicBezTo>
                    <a:pt x="10509" y="4583"/>
                    <a:pt x="10512" y="4636"/>
                    <a:pt x="10512" y="4688"/>
                  </a:cubicBezTo>
                  <a:cubicBezTo>
                    <a:pt x="10512" y="5828"/>
                    <a:pt x="10512" y="6968"/>
                    <a:pt x="10512" y="8108"/>
                  </a:cubicBezTo>
                  <a:cubicBezTo>
                    <a:pt x="10512" y="8636"/>
                    <a:pt x="10232" y="8916"/>
                    <a:pt x="9704" y="8916"/>
                  </a:cubicBezTo>
                  <a:cubicBezTo>
                    <a:pt x="8291" y="8917"/>
                    <a:pt x="6878" y="8917"/>
                    <a:pt x="5466" y="8917"/>
                  </a:cubicBezTo>
                  <a:cubicBezTo>
                    <a:pt x="4053" y="8917"/>
                    <a:pt x="2640" y="8917"/>
                    <a:pt x="1226" y="8916"/>
                  </a:cubicBezTo>
                  <a:cubicBezTo>
                    <a:pt x="705" y="8916"/>
                    <a:pt x="428" y="8638"/>
                    <a:pt x="428" y="8115"/>
                  </a:cubicBezTo>
                  <a:lnTo>
                    <a:pt x="428" y="1233"/>
                  </a:lnTo>
                  <a:cubicBezTo>
                    <a:pt x="428" y="700"/>
                    <a:pt x="702" y="429"/>
                    <a:pt x="1238" y="429"/>
                  </a:cubicBezTo>
                  <a:lnTo>
                    <a:pt x="7164" y="429"/>
                  </a:lnTo>
                  <a:cubicBezTo>
                    <a:pt x="7187" y="429"/>
                    <a:pt x="7211" y="430"/>
                    <a:pt x="7234" y="430"/>
                  </a:cubicBezTo>
                  <a:cubicBezTo>
                    <a:pt x="7263" y="430"/>
                    <a:pt x="7292" y="429"/>
                    <a:pt x="7321" y="425"/>
                  </a:cubicBezTo>
                  <a:cubicBezTo>
                    <a:pt x="7428" y="411"/>
                    <a:pt x="7493" y="348"/>
                    <a:pt x="7504" y="239"/>
                  </a:cubicBezTo>
                  <a:cubicBezTo>
                    <a:pt x="7515" y="124"/>
                    <a:pt x="7460" y="45"/>
                    <a:pt x="7351" y="14"/>
                  </a:cubicBezTo>
                  <a:cubicBezTo>
                    <a:pt x="7311" y="3"/>
                    <a:pt x="7269" y="2"/>
                    <a:pt x="7227" y="2"/>
                  </a:cubicBezTo>
                  <a:cubicBezTo>
                    <a:pt x="7212" y="2"/>
                    <a:pt x="7197" y="2"/>
                    <a:pt x="7182" y="2"/>
                  </a:cubicBezTo>
                  <a:cubicBezTo>
                    <a:pt x="5932" y="0"/>
                    <a:pt x="4683" y="0"/>
                    <a:pt x="3435" y="0"/>
                  </a:cubicBezTo>
                  <a:cubicBezTo>
                    <a:pt x="3054" y="0"/>
                    <a:pt x="2675" y="0"/>
                    <a:pt x="2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6"/>
            <p:cNvSpPr/>
            <p:nvPr/>
          </p:nvSpPr>
          <p:spPr>
            <a:xfrm>
              <a:off x="969542" y="2066284"/>
              <a:ext cx="198177" cy="177626"/>
            </a:xfrm>
            <a:custGeom>
              <a:rect b="b" l="l" r="r" t="t"/>
              <a:pathLst>
                <a:path extrusionOk="0" h="5912" w="6596">
                  <a:moveTo>
                    <a:pt x="5386" y="428"/>
                  </a:moveTo>
                  <a:cubicBezTo>
                    <a:pt x="5883" y="428"/>
                    <a:pt x="6167" y="709"/>
                    <a:pt x="6167" y="1201"/>
                  </a:cubicBezTo>
                  <a:cubicBezTo>
                    <a:pt x="6168" y="2371"/>
                    <a:pt x="6168" y="3539"/>
                    <a:pt x="6167" y="4707"/>
                  </a:cubicBezTo>
                  <a:cubicBezTo>
                    <a:pt x="6167" y="5203"/>
                    <a:pt x="5888" y="5481"/>
                    <a:pt x="5389" y="5483"/>
                  </a:cubicBezTo>
                  <a:cubicBezTo>
                    <a:pt x="5156" y="5483"/>
                    <a:pt x="4924" y="5483"/>
                    <a:pt x="4691" y="5483"/>
                  </a:cubicBezTo>
                  <a:cubicBezTo>
                    <a:pt x="4226" y="5483"/>
                    <a:pt x="3761" y="5483"/>
                    <a:pt x="3295" y="5483"/>
                  </a:cubicBezTo>
                  <a:lnTo>
                    <a:pt x="1230" y="5483"/>
                  </a:lnTo>
                  <a:cubicBezTo>
                    <a:pt x="699" y="5483"/>
                    <a:pt x="429" y="5214"/>
                    <a:pt x="429" y="4688"/>
                  </a:cubicBezTo>
                  <a:cubicBezTo>
                    <a:pt x="427" y="3529"/>
                    <a:pt x="427" y="2371"/>
                    <a:pt x="429" y="1211"/>
                  </a:cubicBezTo>
                  <a:cubicBezTo>
                    <a:pt x="429" y="704"/>
                    <a:pt x="706" y="428"/>
                    <a:pt x="1212" y="428"/>
                  </a:cubicBezTo>
                  <a:close/>
                  <a:moveTo>
                    <a:pt x="1223" y="1"/>
                  </a:moveTo>
                  <a:cubicBezTo>
                    <a:pt x="470" y="1"/>
                    <a:pt x="2" y="465"/>
                    <a:pt x="2" y="1214"/>
                  </a:cubicBezTo>
                  <a:cubicBezTo>
                    <a:pt x="0" y="2376"/>
                    <a:pt x="0" y="3540"/>
                    <a:pt x="2" y="4704"/>
                  </a:cubicBezTo>
                  <a:cubicBezTo>
                    <a:pt x="2" y="4812"/>
                    <a:pt x="6" y="4923"/>
                    <a:pt x="30" y="5029"/>
                  </a:cubicBezTo>
                  <a:cubicBezTo>
                    <a:pt x="151" y="5567"/>
                    <a:pt x="589" y="5906"/>
                    <a:pt x="1170" y="5910"/>
                  </a:cubicBezTo>
                  <a:cubicBezTo>
                    <a:pt x="1405" y="5911"/>
                    <a:pt x="1641" y="5912"/>
                    <a:pt x="1877" y="5912"/>
                  </a:cubicBezTo>
                  <a:cubicBezTo>
                    <a:pt x="2349" y="5912"/>
                    <a:pt x="2821" y="5910"/>
                    <a:pt x="3292" y="5910"/>
                  </a:cubicBezTo>
                  <a:cubicBezTo>
                    <a:pt x="3761" y="5910"/>
                    <a:pt x="4229" y="5911"/>
                    <a:pt x="4698" y="5911"/>
                  </a:cubicBezTo>
                  <a:cubicBezTo>
                    <a:pt x="4932" y="5911"/>
                    <a:pt x="5166" y="5911"/>
                    <a:pt x="5400" y="5910"/>
                  </a:cubicBezTo>
                  <a:cubicBezTo>
                    <a:pt x="6124" y="5907"/>
                    <a:pt x="6594" y="5435"/>
                    <a:pt x="6594" y="4714"/>
                  </a:cubicBezTo>
                  <a:cubicBezTo>
                    <a:pt x="6595" y="3546"/>
                    <a:pt x="6595" y="2376"/>
                    <a:pt x="6594" y="1208"/>
                  </a:cubicBezTo>
                  <a:cubicBezTo>
                    <a:pt x="6594" y="472"/>
                    <a:pt x="6122" y="1"/>
                    <a:pt x="5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6"/>
            <p:cNvSpPr/>
            <p:nvPr/>
          </p:nvSpPr>
          <p:spPr>
            <a:xfrm>
              <a:off x="859578" y="2200916"/>
              <a:ext cx="101402" cy="107080"/>
            </a:xfrm>
            <a:custGeom>
              <a:rect b="b" l="l" r="r" t="t"/>
              <a:pathLst>
                <a:path extrusionOk="0" h="3564" w="3375">
                  <a:moveTo>
                    <a:pt x="434" y="434"/>
                  </a:moveTo>
                  <a:cubicBezTo>
                    <a:pt x="1276" y="885"/>
                    <a:pt x="2104" y="1328"/>
                    <a:pt x="2964" y="1789"/>
                  </a:cubicBezTo>
                  <a:cubicBezTo>
                    <a:pt x="2113" y="2247"/>
                    <a:pt x="1285" y="2690"/>
                    <a:pt x="434" y="3147"/>
                  </a:cubicBezTo>
                  <a:lnTo>
                    <a:pt x="434" y="434"/>
                  </a:lnTo>
                  <a:close/>
                  <a:moveTo>
                    <a:pt x="447" y="1"/>
                  </a:moveTo>
                  <a:cubicBezTo>
                    <a:pt x="186" y="19"/>
                    <a:pt x="4" y="212"/>
                    <a:pt x="3" y="494"/>
                  </a:cubicBezTo>
                  <a:cubicBezTo>
                    <a:pt x="0" y="1357"/>
                    <a:pt x="0" y="2222"/>
                    <a:pt x="3" y="3085"/>
                  </a:cubicBezTo>
                  <a:cubicBezTo>
                    <a:pt x="5" y="3376"/>
                    <a:pt x="194" y="3563"/>
                    <a:pt x="433" y="3563"/>
                  </a:cubicBezTo>
                  <a:cubicBezTo>
                    <a:pt x="513" y="3563"/>
                    <a:pt x="599" y="3542"/>
                    <a:pt x="685" y="3497"/>
                  </a:cubicBezTo>
                  <a:cubicBezTo>
                    <a:pt x="1493" y="3068"/>
                    <a:pt x="2297" y="2632"/>
                    <a:pt x="3104" y="2201"/>
                  </a:cubicBezTo>
                  <a:cubicBezTo>
                    <a:pt x="3274" y="2109"/>
                    <a:pt x="3375" y="1977"/>
                    <a:pt x="3372" y="1782"/>
                  </a:cubicBezTo>
                  <a:cubicBezTo>
                    <a:pt x="3369" y="1593"/>
                    <a:pt x="3268" y="1465"/>
                    <a:pt x="3104" y="1378"/>
                  </a:cubicBezTo>
                  <a:cubicBezTo>
                    <a:pt x="2301" y="950"/>
                    <a:pt x="1500" y="518"/>
                    <a:pt x="697" y="91"/>
                  </a:cubicBezTo>
                  <a:cubicBezTo>
                    <a:pt x="620" y="49"/>
                    <a:pt x="530" y="30"/>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770464" y="2334165"/>
              <a:ext cx="246279" cy="40140"/>
            </a:xfrm>
            <a:custGeom>
              <a:rect b="b" l="l" r="r" t="t"/>
              <a:pathLst>
                <a:path extrusionOk="0" h="1336" w="8197">
                  <a:moveTo>
                    <a:pt x="2040" y="428"/>
                  </a:moveTo>
                  <a:cubicBezTo>
                    <a:pt x="2178" y="428"/>
                    <a:pt x="2280" y="530"/>
                    <a:pt x="2280" y="667"/>
                  </a:cubicBezTo>
                  <a:cubicBezTo>
                    <a:pt x="2280" y="800"/>
                    <a:pt x="2172" y="910"/>
                    <a:pt x="2042" y="910"/>
                  </a:cubicBezTo>
                  <a:cubicBezTo>
                    <a:pt x="2040" y="910"/>
                    <a:pt x="2039" y="910"/>
                    <a:pt x="2037" y="910"/>
                  </a:cubicBezTo>
                  <a:cubicBezTo>
                    <a:pt x="1906" y="907"/>
                    <a:pt x="1794" y="789"/>
                    <a:pt x="1798" y="660"/>
                  </a:cubicBezTo>
                  <a:cubicBezTo>
                    <a:pt x="1802" y="532"/>
                    <a:pt x="1908" y="429"/>
                    <a:pt x="2037" y="428"/>
                  </a:cubicBezTo>
                  <a:cubicBezTo>
                    <a:pt x="2038" y="428"/>
                    <a:pt x="2039" y="428"/>
                    <a:pt x="2040" y="428"/>
                  </a:cubicBezTo>
                  <a:close/>
                  <a:moveTo>
                    <a:pt x="2046" y="0"/>
                  </a:moveTo>
                  <a:cubicBezTo>
                    <a:pt x="2044" y="0"/>
                    <a:pt x="2043" y="0"/>
                    <a:pt x="2041" y="0"/>
                  </a:cubicBezTo>
                  <a:cubicBezTo>
                    <a:pt x="1781" y="0"/>
                    <a:pt x="1580" y="117"/>
                    <a:pt x="1461" y="345"/>
                  </a:cubicBezTo>
                  <a:cubicBezTo>
                    <a:pt x="1410" y="439"/>
                    <a:pt x="1355" y="457"/>
                    <a:pt x="1261" y="457"/>
                  </a:cubicBezTo>
                  <a:cubicBezTo>
                    <a:pt x="1090" y="455"/>
                    <a:pt x="920" y="453"/>
                    <a:pt x="749" y="453"/>
                  </a:cubicBezTo>
                  <a:cubicBezTo>
                    <a:pt x="578" y="453"/>
                    <a:pt x="407" y="455"/>
                    <a:pt x="236" y="461"/>
                  </a:cubicBezTo>
                  <a:cubicBezTo>
                    <a:pt x="165" y="463"/>
                    <a:pt x="72" y="518"/>
                    <a:pt x="33" y="577"/>
                  </a:cubicBezTo>
                  <a:cubicBezTo>
                    <a:pt x="0" y="625"/>
                    <a:pt x="9" y="743"/>
                    <a:pt x="47" y="782"/>
                  </a:cubicBezTo>
                  <a:cubicBezTo>
                    <a:pt x="101" y="838"/>
                    <a:pt x="200" y="876"/>
                    <a:pt x="280" y="879"/>
                  </a:cubicBezTo>
                  <a:cubicBezTo>
                    <a:pt x="435" y="884"/>
                    <a:pt x="590" y="885"/>
                    <a:pt x="745" y="885"/>
                  </a:cubicBezTo>
                  <a:cubicBezTo>
                    <a:pt x="918" y="885"/>
                    <a:pt x="1091" y="883"/>
                    <a:pt x="1264" y="882"/>
                  </a:cubicBezTo>
                  <a:cubicBezTo>
                    <a:pt x="1267" y="882"/>
                    <a:pt x="1270" y="882"/>
                    <a:pt x="1274" y="882"/>
                  </a:cubicBezTo>
                  <a:cubicBezTo>
                    <a:pt x="1359" y="882"/>
                    <a:pt x="1415" y="901"/>
                    <a:pt x="1462" y="991"/>
                  </a:cubicBezTo>
                  <a:cubicBezTo>
                    <a:pt x="1582" y="1219"/>
                    <a:pt x="1786" y="1336"/>
                    <a:pt x="2039" y="1336"/>
                  </a:cubicBezTo>
                  <a:cubicBezTo>
                    <a:pt x="2041" y="1336"/>
                    <a:pt x="2042" y="1336"/>
                    <a:pt x="2044" y="1336"/>
                  </a:cubicBezTo>
                  <a:cubicBezTo>
                    <a:pt x="2300" y="1334"/>
                    <a:pt x="2504" y="1216"/>
                    <a:pt x="2624" y="987"/>
                  </a:cubicBezTo>
                  <a:cubicBezTo>
                    <a:pt x="2668" y="903"/>
                    <a:pt x="2719" y="882"/>
                    <a:pt x="2804" y="882"/>
                  </a:cubicBezTo>
                  <a:cubicBezTo>
                    <a:pt x="2807" y="882"/>
                    <a:pt x="2810" y="882"/>
                    <a:pt x="2813" y="882"/>
                  </a:cubicBezTo>
                  <a:cubicBezTo>
                    <a:pt x="3235" y="883"/>
                    <a:pt x="3658" y="884"/>
                    <a:pt x="4080" y="884"/>
                  </a:cubicBezTo>
                  <a:cubicBezTo>
                    <a:pt x="4502" y="884"/>
                    <a:pt x="4925" y="883"/>
                    <a:pt x="5347" y="883"/>
                  </a:cubicBezTo>
                  <a:cubicBezTo>
                    <a:pt x="6207" y="883"/>
                    <a:pt x="7066" y="883"/>
                    <a:pt x="7925" y="882"/>
                  </a:cubicBezTo>
                  <a:cubicBezTo>
                    <a:pt x="8092" y="882"/>
                    <a:pt x="8192" y="799"/>
                    <a:pt x="8193" y="670"/>
                  </a:cubicBezTo>
                  <a:cubicBezTo>
                    <a:pt x="8196" y="539"/>
                    <a:pt x="8099" y="459"/>
                    <a:pt x="7932" y="456"/>
                  </a:cubicBezTo>
                  <a:cubicBezTo>
                    <a:pt x="7894" y="454"/>
                    <a:pt x="7856" y="454"/>
                    <a:pt x="7818" y="454"/>
                  </a:cubicBezTo>
                  <a:cubicBezTo>
                    <a:pt x="6153" y="454"/>
                    <a:pt x="4485" y="454"/>
                    <a:pt x="2820" y="457"/>
                  </a:cubicBezTo>
                  <a:cubicBezTo>
                    <a:pt x="2724" y="457"/>
                    <a:pt x="2671" y="435"/>
                    <a:pt x="2622" y="343"/>
                  </a:cubicBezTo>
                  <a:cubicBezTo>
                    <a:pt x="2502" y="117"/>
                    <a:pt x="2304" y="0"/>
                    <a:pt x="2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6"/>
            <p:cNvSpPr/>
            <p:nvPr/>
          </p:nvSpPr>
          <p:spPr>
            <a:xfrm>
              <a:off x="1003914" y="2100566"/>
              <a:ext cx="122674" cy="71928"/>
            </a:xfrm>
            <a:custGeom>
              <a:rect b="b" l="l" r="r" t="t"/>
              <a:pathLst>
                <a:path extrusionOk="0" h="2394" w="4083">
                  <a:moveTo>
                    <a:pt x="287" y="1"/>
                  </a:moveTo>
                  <a:cubicBezTo>
                    <a:pt x="274" y="1"/>
                    <a:pt x="261" y="1"/>
                    <a:pt x="248" y="1"/>
                  </a:cubicBezTo>
                  <a:cubicBezTo>
                    <a:pt x="92" y="5"/>
                    <a:pt x="0" y="86"/>
                    <a:pt x="2" y="216"/>
                  </a:cubicBezTo>
                  <a:cubicBezTo>
                    <a:pt x="2" y="348"/>
                    <a:pt x="92" y="424"/>
                    <a:pt x="249" y="428"/>
                  </a:cubicBezTo>
                  <a:cubicBezTo>
                    <a:pt x="480" y="434"/>
                    <a:pt x="527" y="469"/>
                    <a:pt x="599" y="683"/>
                  </a:cubicBezTo>
                  <a:cubicBezTo>
                    <a:pt x="723" y="1053"/>
                    <a:pt x="839" y="1422"/>
                    <a:pt x="970" y="1788"/>
                  </a:cubicBezTo>
                  <a:cubicBezTo>
                    <a:pt x="1099" y="2149"/>
                    <a:pt x="1436" y="2394"/>
                    <a:pt x="1792" y="2394"/>
                  </a:cubicBezTo>
                  <a:cubicBezTo>
                    <a:pt x="1834" y="2394"/>
                    <a:pt x="1876" y="2391"/>
                    <a:pt x="1918" y="2384"/>
                  </a:cubicBezTo>
                  <a:cubicBezTo>
                    <a:pt x="2511" y="2285"/>
                    <a:pt x="3102" y="2174"/>
                    <a:pt x="3694" y="2062"/>
                  </a:cubicBezTo>
                  <a:cubicBezTo>
                    <a:pt x="3956" y="2011"/>
                    <a:pt x="4078" y="1848"/>
                    <a:pt x="4081" y="1578"/>
                  </a:cubicBezTo>
                  <a:cubicBezTo>
                    <a:pt x="4082" y="1369"/>
                    <a:pt x="4082" y="1159"/>
                    <a:pt x="4081" y="951"/>
                  </a:cubicBezTo>
                  <a:cubicBezTo>
                    <a:pt x="4079" y="638"/>
                    <a:pt x="3898" y="459"/>
                    <a:pt x="3583" y="458"/>
                  </a:cubicBezTo>
                  <a:lnTo>
                    <a:pt x="2089" y="458"/>
                  </a:lnTo>
                  <a:cubicBezTo>
                    <a:pt x="2037" y="458"/>
                    <a:pt x="1985" y="457"/>
                    <a:pt x="1933" y="457"/>
                  </a:cubicBezTo>
                  <a:cubicBezTo>
                    <a:pt x="1890" y="457"/>
                    <a:pt x="1847" y="458"/>
                    <a:pt x="1804" y="461"/>
                  </a:cubicBezTo>
                  <a:cubicBezTo>
                    <a:pt x="1680" y="469"/>
                    <a:pt x="1600" y="558"/>
                    <a:pt x="1600" y="673"/>
                  </a:cubicBezTo>
                  <a:cubicBezTo>
                    <a:pt x="1601" y="790"/>
                    <a:pt x="1681" y="874"/>
                    <a:pt x="1805" y="884"/>
                  </a:cubicBezTo>
                  <a:cubicBezTo>
                    <a:pt x="1826" y="886"/>
                    <a:pt x="1846" y="886"/>
                    <a:pt x="1867" y="886"/>
                  </a:cubicBezTo>
                  <a:cubicBezTo>
                    <a:pt x="1894" y="886"/>
                    <a:pt x="1921" y="885"/>
                    <a:pt x="1948" y="885"/>
                  </a:cubicBezTo>
                  <a:lnTo>
                    <a:pt x="3653" y="885"/>
                  </a:lnTo>
                  <a:cubicBezTo>
                    <a:pt x="3653" y="1102"/>
                    <a:pt x="3649" y="1313"/>
                    <a:pt x="3656" y="1523"/>
                  </a:cubicBezTo>
                  <a:cubicBezTo>
                    <a:pt x="3658" y="1615"/>
                    <a:pt x="3627" y="1644"/>
                    <a:pt x="3538" y="1658"/>
                  </a:cubicBezTo>
                  <a:cubicBezTo>
                    <a:pt x="3011" y="1750"/>
                    <a:pt x="2484" y="1850"/>
                    <a:pt x="1957" y="1942"/>
                  </a:cubicBezTo>
                  <a:cubicBezTo>
                    <a:pt x="1905" y="1952"/>
                    <a:pt x="1856" y="1957"/>
                    <a:pt x="1811" y="1957"/>
                  </a:cubicBezTo>
                  <a:cubicBezTo>
                    <a:pt x="1580" y="1957"/>
                    <a:pt x="1433" y="1833"/>
                    <a:pt x="1347" y="1577"/>
                  </a:cubicBezTo>
                  <a:cubicBezTo>
                    <a:pt x="1230" y="1227"/>
                    <a:pt x="1115" y="875"/>
                    <a:pt x="997" y="525"/>
                  </a:cubicBezTo>
                  <a:cubicBezTo>
                    <a:pt x="879" y="171"/>
                    <a:pt x="647"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6"/>
            <p:cNvSpPr/>
            <p:nvPr/>
          </p:nvSpPr>
          <p:spPr>
            <a:xfrm>
              <a:off x="1031345" y="2176099"/>
              <a:ext cx="33500" cy="33380"/>
            </a:xfrm>
            <a:custGeom>
              <a:rect b="b" l="l" r="r" t="t"/>
              <a:pathLst>
                <a:path extrusionOk="0" h="1111" w="1115">
                  <a:moveTo>
                    <a:pt x="565" y="439"/>
                  </a:moveTo>
                  <a:cubicBezTo>
                    <a:pt x="611" y="439"/>
                    <a:pt x="656" y="506"/>
                    <a:pt x="736" y="574"/>
                  </a:cubicBezTo>
                  <a:cubicBezTo>
                    <a:pt x="653" y="621"/>
                    <a:pt x="599" y="674"/>
                    <a:pt x="555" y="674"/>
                  </a:cubicBezTo>
                  <a:cubicBezTo>
                    <a:pt x="552" y="674"/>
                    <a:pt x="549" y="674"/>
                    <a:pt x="546" y="674"/>
                  </a:cubicBezTo>
                  <a:cubicBezTo>
                    <a:pt x="501" y="665"/>
                    <a:pt x="435" y="588"/>
                    <a:pt x="440" y="549"/>
                  </a:cubicBezTo>
                  <a:cubicBezTo>
                    <a:pt x="445" y="505"/>
                    <a:pt x="520" y="439"/>
                    <a:pt x="565" y="439"/>
                  </a:cubicBezTo>
                  <a:close/>
                  <a:moveTo>
                    <a:pt x="550" y="0"/>
                  </a:moveTo>
                  <a:cubicBezTo>
                    <a:pt x="248" y="0"/>
                    <a:pt x="1" y="251"/>
                    <a:pt x="2" y="558"/>
                  </a:cubicBezTo>
                  <a:cubicBezTo>
                    <a:pt x="2" y="866"/>
                    <a:pt x="243" y="1109"/>
                    <a:pt x="549" y="1111"/>
                  </a:cubicBezTo>
                  <a:cubicBezTo>
                    <a:pt x="551" y="1111"/>
                    <a:pt x="553" y="1111"/>
                    <a:pt x="554" y="1111"/>
                  </a:cubicBezTo>
                  <a:cubicBezTo>
                    <a:pt x="863" y="1111"/>
                    <a:pt x="1114" y="862"/>
                    <a:pt x="1113" y="557"/>
                  </a:cubicBezTo>
                  <a:cubicBezTo>
                    <a:pt x="1111" y="258"/>
                    <a:pt x="861" y="5"/>
                    <a:pt x="560" y="0"/>
                  </a:cubicBezTo>
                  <a:cubicBezTo>
                    <a:pt x="557" y="0"/>
                    <a:pt x="554"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6"/>
            <p:cNvSpPr/>
            <p:nvPr/>
          </p:nvSpPr>
          <p:spPr>
            <a:xfrm>
              <a:off x="1093027" y="2176099"/>
              <a:ext cx="33560" cy="33380"/>
            </a:xfrm>
            <a:custGeom>
              <a:rect b="b" l="l" r="r" t="t"/>
              <a:pathLst>
                <a:path extrusionOk="0" h="1111" w="1117">
                  <a:moveTo>
                    <a:pt x="560" y="438"/>
                  </a:moveTo>
                  <a:cubicBezTo>
                    <a:pt x="603" y="438"/>
                    <a:pt x="657" y="498"/>
                    <a:pt x="739" y="551"/>
                  </a:cubicBezTo>
                  <a:cubicBezTo>
                    <a:pt x="660" y="611"/>
                    <a:pt x="611" y="674"/>
                    <a:pt x="567" y="674"/>
                  </a:cubicBezTo>
                  <a:cubicBezTo>
                    <a:pt x="566" y="674"/>
                    <a:pt x="565" y="674"/>
                    <a:pt x="564" y="674"/>
                  </a:cubicBezTo>
                  <a:cubicBezTo>
                    <a:pt x="519" y="671"/>
                    <a:pt x="441" y="603"/>
                    <a:pt x="441" y="563"/>
                  </a:cubicBezTo>
                  <a:cubicBezTo>
                    <a:pt x="441" y="519"/>
                    <a:pt x="508" y="445"/>
                    <a:pt x="553" y="439"/>
                  </a:cubicBezTo>
                  <a:cubicBezTo>
                    <a:pt x="555" y="439"/>
                    <a:pt x="557" y="438"/>
                    <a:pt x="560" y="438"/>
                  </a:cubicBezTo>
                  <a:close/>
                  <a:moveTo>
                    <a:pt x="559" y="0"/>
                  </a:moveTo>
                  <a:cubicBezTo>
                    <a:pt x="557" y="0"/>
                    <a:pt x="556" y="0"/>
                    <a:pt x="554" y="0"/>
                  </a:cubicBezTo>
                  <a:cubicBezTo>
                    <a:pt x="246" y="2"/>
                    <a:pt x="0" y="256"/>
                    <a:pt x="3" y="568"/>
                  </a:cubicBezTo>
                  <a:cubicBezTo>
                    <a:pt x="7" y="871"/>
                    <a:pt x="252" y="1111"/>
                    <a:pt x="558" y="1111"/>
                  </a:cubicBezTo>
                  <a:cubicBezTo>
                    <a:pt x="559" y="1111"/>
                    <a:pt x="560" y="1111"/>
                    <a:pt x="561" y="1111"/>
                  </a:cubicBezTo>
                  <a:cubicBezTo>
                    <a:pt x="865" y="1109"/>
                    <a:pt x="1112" y="863"/>
                    <a:pt x="1115" y="561"/>
                  </a:cubicBezTo>
                  <a:cubicBezTo>
                    <a:pt x="1116" y="258"/>
                    <a:pt x="862"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66"/>
          <p:cNvGrpSpPr/>
          <p:nvPr/>
        </p:nvGrpSpPr>
        <p:grpSpPr>
          <a:xfrm>
            <a:off x="8026362" y="2687284"/>
            <a:ext cx="356183" cy="438357"/>
            <a:chOff x="8026362" y="2687284"/>
            <a:chExt cx="356183" cy="438357"/>
          </a:xfrm>
        </p:grpSpPr>
        <p:sp>
          <p:nvSpPr>
            <p:cNvPr id="1783" name="Google Shape;1783;p66"/>
            <p:cNvSpPr/>
            <p:nvPr/>
          </p:nvSpPr>
          <p:spPr>
            <a:xfrm>
              <a:off x="8026362" y="2687284"/>
              <a:ext cx="356183" cy="438357"/>
            </a:xfrm>
            <a:custGeom>
              <a:rect b="b" l="l" r="r" t="t"/>
              <a:pathLst>
                <a:path extrusionOk="0" h="14590" w="11855">
                  <a:moveTo>
                    <a:pt x="9353" y="581"/>
                  </a:moveTo>
                  <a:cubicBezTo>
                    <a:pt x="9988" y="1217"/>
                    <a:pt x="10636" y="1865"/>
                    <a:pt x="11280" y="2507"/>
                  </a:cubicBezTo>
                  <a:lnTo>
                    <a:pt x="9353" y="2507"/>
                  </a:lnTo>
                  <a:lnTo>
                    <a:pt x="9353" y="581"/>
                  </a:lnTo>
                  <a:close/>
                  <a:moveTo>
                    <a:pt x="8913" y="439"/>
                  </a:moveTo>
                  <a:cubicBezTo>
                    <a:pt x="8913" y="503"/>
                    <a:pt x="8913" y="559"/>
                    <a:pt x="8914" y="615"/>
                  </a:cubicBezTo>
                  <a:cubicBezTo>
                    <a:pt x="8914" y="1222"/>
                    <a:pt x="8913" y="1831"/>
                    <a:pt x="8914" y="2438"/>
                  </a:cubicBezTo>
                  <a:cubicBezTo>
                    <a:pt x="8914" y="2768"/>
                    <a:pt x="9084" y="2939"/>
                    <a:pt x="9413" y="2939"/>
                  </a:cubicBezTo>
                  <a:cubicBezTo>
                    <a:pt x="9618" y="2939"/>
                    <a:pt x="9822" y="2939"/>
                    <a:pt x="10026" y="2939"/>
                  </a:cubicBezTo>
                  <a:cubicBezTo>
                    <a:pt x="10434" y="2939"/>
                    <a:pt x="10842" y="2939"/>
                    <a:pt x="11250" y="2939"/>
                  </a:cubicBezTo>
                  <a:lnTo>
                    <a:pt x="11415" y="2939"/>
                  </a:lnTo>
                  <a:lnTo>
                    <a:pt x="11415" y="14149"/>
                  </a:lnTo>
                  <a:lnTo>
                    <a:pt x="439" y="14149"/>
                  </a:lnTo>
                  <a:lnTo>
                    <a:pt x="439" y="439"/>
                  </a:lnTo>
                  <a:close/>
                  <a:moveTo>
                    <a:pt x="346" y="1"/>
                  </a:moveTo>
                  <a:cubicBezTo>
                    <a:pt x="93" y="101"/>
                    <a:pt x="0" y="286"/>
                    <a:pt x="0" y="558"/>
                  </a:cubicBezTo>
                  <a:cubicBezTo>
                    <a:pt x="6" y="5058"/>
                    <a:pt x="4" y="9559"/>
                    <a:pt x="4" y="14060"/>
                  </a:cubicBezTo>
                  <a:cubicBezTo>
                    <a:pt x="4" y="14424"/>
                    <a:pt x="170" y="14589"/>
                    <a:pt x="534" y="14589"/>
                  </a:cubicBezTo>
                  <a:lnTo>
                    <a:pt x="11316" y="14589"/>
                  </a:lnTo>
                  <a:cubicBezTo>
                    <a:pt x="11687" y="14589"/>
                    <a:pt x="11853" y="14424"/>
                    <a:pt x="11853" y="14050"/>
                  </a:cubicBezTo>
                  <a:cubicBezTo>
                    <a:pt x="11853" y="10326"/>
                    <a:pt x="11852" y="6604"/>
                    <a:pt x="11855" y="2882"/>
                  </a:cubicBezTo>
                  <a:cubicBezTo>
                    <a:pt x="11855" y="2565"/>
                    <a:pt x="11754" y="2305"/>
                    <a:pt x="11526" y="2081"/>
                  </a:cubicBezTo>
                  <a:cubicBezTo>
                    <a:pt x="10980" y="1544"/>
                    <a:pt x="10441" y="1004"/>
                    <a:pt x="9904" y="459"/>
                  </a:cubicBezTo>
                  <a:cubicBezTo>
                    <a:pt x="9710" y="261"/>
                    <a:pt x="9510" y="78"/>
                    <a:pt x="9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6"/>
            <p:cNvSpPr/>
            <p:nvPr/>
          </p:nvSpPr>
          <p:spPr>
            <a:xfrm>
              <a:off x="8067493" y="2865601"/>
              <a:ext cx="273890" cy="205177"/>
            </a:xfrm>
            <a:custGeom>
              <a:rect b="b" l="l" r="r" t="t"/>
              <a:pathLst>
                <a:path extrusionOk="0" h="6829" w="9116">
                  <a:moveTo>
                    <a:pt x="1825" y="442"/>
                  </a:moveTo>
                  <a:lnTo>
                    <a:pt x="1825" y="1594"/>
                  </a:lnTo>
                  <a:lnTo>
                    <a:pt x="439" y="1594"/>
                  </a:lnTo>
                  <a:lnTo>
                    <a:pt x="439" y="442"/>
                  </a:lnTo>
                  <a:close/>
                  <a:moveTo>
                    <a:pt x="3649" y="440"/>
                  </a:moveTo>
                  <a:lnTo>
                    <a:pt x="3649" y="1594"/>
                  </a:lnTo>
                  <a:lnTo>
                    <a:pt x="2263" y="1594"/>
                  </a:lnTo>
                  <a:lnTo>
                    <a:pt x="2263" y="440"/>
                  </a:lnTo>
                  <a:close/>
                  <a:moveTo>
                    <a:pt x="5476" y="440"/>
                  </a:moveTo>
                  <a:lnTo>
                    <a:pt x="5476" y="1596"/>
                  </a:lnTo>
                  <a:lnTo>
                    <a:pt x="4092" y="1596"/>
                  </a:lnTo>
                  <a:lnTo>
                    <a:pt x="4092" y="440"/>
                  </a:lnTo>
                  <a:close/>
                  <a:moveTo>
                    <a:pt x="3646" y="2040"/>
                  </a:moveTo>
                  <a:lnTo>
                    <a:pt x="3646" y="3194"/>
                  </a:lnTo>
                  <a:lnTo>
                    <a:pt x="2266" y="3194"/>
                  </a:lnTo>
                  <a:lnTo>
                    <a:pt x="2266" y="2040"/>
                  </a:lnTo>
                  <a:close/>
                  <a:moveTo>
                    <a:pt x="8680" y="2038"/>
                  </a:moveTo>
                  <a:lnTo>
                    <a:pt x="8680" y="3195"/>
                  </a:lnTo>
                  <a:lnTo>
                    <a:pt x="5923" y="3195"/>
                  </a:lnTo>
                  <a:lnTo>
                    <a:pt x="5923" y="2038"/>
                  </a:lnTo>
                  <a:close/>
                  <a:moveTo>
                    <a:pt x="5475" y="2040"/>
                  </a:moveTo>
                  <a:lnTo>
                    <a:pt x="5475" y="3197"/>
                  </a:lnTo>
                  <a:lnTo>
                    <a:pt x="4096" y="3197"/>
                  </a:lnTo>
                  <a:lnTo>
                    <a:pt x="4096" y="2040"/>
                  </a:lnTo>
                  <a:close/>
                  <a:moveTo>
                    <a:pt x="3645" y="3642"/>
                  </a:moveTo>
                  <a:lnTo>
                    <a:pt x="3645" y="4792"/>
                  </a:lnTo>
                  <a:lnTo>
                    <a:pt x="2264" y="4792"/>
                  </a:lnTo>
                  <a:lnTo>
                    <a:pt x="2264" y="3642"/>
                  </a:lnTo>
                  <a:close/>
                  <a:moveTo>
                    <a:pt x="5473" y="3641"/>
                  </a:moveTo>
                  <a:lnTo>
                    <a:pt x="5473" y="4792"/>
                  </a:lnTo>
                  <a:lnTo>
                    <a:pt x="4093" y="4792"/>
                  </a:lnTo>
                  <a:lnTo>
                    <a:pt x="4093" y="3641"/>
                  </a:lnTo>
                  <a:close/>
                  <a:moveTo>
                    <a:pt x="8680" y="3639"/>
                  </a:moveTo>
                  <a:lnTo>
                    <a:pt x="8680" y="4793"/>
                  </a:lnTo>
                  <a:lnTo>
                    <a:pt x="5923" y="4793"/>
                  </a:lnTo>
                  <a:lnTo>
                    <a:pt x="5923" y="3639"/>
                  </a:lnTo>
                  <a:close/>
                  <a:moveTo>
                    <a:pt x="8675" y="5236"/>
                  </a:moveTo>
                  <a:lnTo>
                    <a:pt x="8675" y="6391"/>
                  </a:lnTo>
                  <a:lnTo>
                    <a:pt x="5923" y="6391"/>
                  </a:lnTo>
                  <a:lnTo>
                    <a:pt x="5923" y="5236"/>
                  </a:lnTo>
                  <a:close/>
                  <a:moveTo>
                    <a:pt x="3649" y="5237"/>
                  </a:moveTo>
                  <a:lnTo>
                    <a:pt x="3649" y="6393"/>
                  </a:lnTo>
                  <a:lnTo>
                    <a:pt x="2269" y="6393"/>
                  </a:lnTo>
                  <a:lnTo>
                    <a:pt x="2269" y="5237"/>
                  </a:lnTo>
                  <a:close/>
                  <a:moveTo>
                    <a:pt x="5478" y="5240"/>
                  </a:moveTo>
                  <a:lnTo>
                    <a:pt x="5478" y="6393"/>
                  </a:lnTo>
                  <a:lnTo>
                    <a:pt x="4096" y="6393"/>
                  </a:lnTo>
                  <a:lnTo>
                    <a:pt x="4096" y="5240"/>
                  </a:lnTo>
                  <a:close/>
                  <a:moveTo>
                    <a:pt x="8664" y="1"/>
                  </a:moveTo>
                  <a:cubicBezTo>
                    <a:pt x="8583" y="1"/>
                    <a:pt x="8502" y="3"/>
                    <a:pt x="8422" y="9"/>
                  </a:cubicBezTo>
                  <a:cubicBezTo>
                    <a:pt x="8296" y="19"/>
                    <a:pt x="8223" y="113"/>
                    <a:pt x="8233" y="232"/>
                  </a:cubicBezTo>
                  <a:cubicBezTo>
                    <a:pt x="8242" y="354"/>
                    <a:pt x="8316" y="419"/>
                    <a:pt x="8436" y="426"/>
                  </a:cubicBezTo>
                  <a:cubicBezTo>
                    <a:pt x="8470" y="428"/>
                    <a:pt x="8504" y="428"/>
                    <a:pt x="8539" y="428"/>
                  </a:cubicBezTo>
                  <a:cubicBezTo>
                    <a:pt x="8585" y="428"/>
                    <a:pt x="8631" y="428"/>
                    <a:pt x="8680" y="428"/>
                  </a:cubicBezTo>
                  <a:lnTo>
                    <a:pt x="8680" y="1590"/>
                  </a:lnTo>
                  <a:lnTo>
                    <a:pt x="5923" y="1590"/>
                  </a:lnTo>
                  <a:lnTo>
                    <a:pt x="5923" y="429"/>
                  </a:lnTo>
                  <a:lnTo>
                    <a:pt x="7410" y="429"/>
                  </a:lnTo>
                  <a:cubicBezTo>
                    <a:pt x="7635" y="429"/>
                    <a:pt x="7735" y="367"/>
                    <a:pt x="7739" y="225"/>
                  </a:cubicBezTo>
                  <a:cubicBezTo>
                    <a:pt x="7745" y="76"/>
                    <a:pt x="7637" y="2"/>
                    <a:pt x="7412" y="2"/>
                  </a:cubicBezTo>
                  <a:lnTo>
                    <a:pt x="332" y="2"/>
                  </a:lnTo>
                  <a:cubicBezTo>
                    <a:pt x="63" y="2"/>
                    <a:pt x="4" y="61"/>
                    <a:pt x="4" y="326"/>
                  </a:cubicBezTo>
                  <a:cubicBezTo>
                    <a:pt x="4" y="1932"/>
                    <a:pt x="4" y="3537"/>
                    <a:pt x="4" y="5140"/>
                  </a:cubicBezTo>
                  <a:cubicBezTo>
                    <a:pt x="4" y="5192"/>
                    <a:pt x="1" y="5247"/>
                    <a:pt x="16" y="5296"/>
                  </a:cubicBezTo>
                  <a:cubicBezTo>
                    <a:pt x="43" y="5397"/>
                    <a:pt x="114" y="5454"/>
                    <a:pt x="214" y="5454"/>
                  </a:cubicBezTo>
                  <a:cubicBezTo>
                    <a:pt x="218" y="5454"/>
                    <a:pt x="221" y="5454"/>
                    <a:pt x="225" y="5454"/>
                  </a:cubicBezTo>
                  <a:cubicBezTo>
                    <a:pt x="336" y="5450"/>
                    <a:pt x="410" y="5384"/>
                    <a:pt x="427" y="5270"/>
                  </a:cubicBezTo>
                  <a:cubicBezTo>
                    <a:pt x="434" y="5223"/>
                    <a:pt x="432" y="5176"/>
                    <a:pt x="432" y="5128"/>
                  </a:cubicBezTo>
                  <a:cubicBezTo>
                    <a:pt x="432" y="4155"/>
                    <a:pt x="432" y="3181"/>
                    <a:pt x="432" y="2208"/>
                  </a:cubicBezTo>
                  <a:lnTo>
                    <a:pt x="432" y="2040"/>
                  </a:lnTo>
                  <a:lnTo>
                    <a:pt x="1817" y="2040"/>
                  </a:lnTo>
                  <a:lnTo>
                    <a:pt x="1817" y="6397"/>
                  </a:lnTo>
                  <a:lnTo>
                    <a:pt x="432" y="6397"/>
                  </a:lnTo>
                  <a:cubicBezTo>
                    <a:pt x="432" y="6314"/>
                    <a:pt x="433" y="6244"/>
                    <a:pt x="430" y="6174"/>
                  </a:cubicBezTo>
                  <a:cubicBezTo>
                    <a:pt x="426" y="6036"/>
                    <a:pt x="347" y="5950"/>
                    <a:pt x="228" y="5946"/>
                  </a:cubicBezTo>
                  <a:cubicBezTo>
                    <a:pt x="225" y="5946"/>
                    <a:pt x="222" y="5946"/>
                    <a:pt x="219" y="5946"/>
                  </a:cubicBezTo>
                  <a:cubicBezTo>
                    <a:pt x="97" y="5946"/>
                    <a:pt x="11" y="6032"/>
                    <a:pt x="6" y="6171"/>
                  </a:cubicBezTo>
                  <a:cubicBezTo>
                    <a:pt x="0" y="6279"/>
                    <a:pt x="4" y="6389"/>
                    <a:pt x="4" y="6498"/>
                  </a:cubicBezTo>
                  <a:cubicBezTo>
                    <a:pt x="4" y="6772"/>
                    <a:pt x="61" y="6829"/>
                    <a:pt x="339" y="6829"/>
                  </a:cubicBezTo>
                  <a:lnTo>
                    <a:pt x="8772" y="6829"/>
                  </a:lnTo>
                  <a:cubicBezTo>
                    <a:pt x="9058" y="6829"/>
                    <a:pt x="9114" y="6772"/>
                    <a:pt x="9114" y="6488"/>
                  </a:cubicBezTo>
                  <a:lnTo>
                    <a:pt x="9114" y="335"/>
                  </a:lnTo>
                  <a:cubicBezTo>
                    <a:pt x="9114" y="297"/>
                    <a:pt x="9115" y="257"/>
                    <a:pt x="9112" y="221"/>
                  </a:cubicBezTo>
                  <a:cubicBezTo>
                    <a:pt x="9100" y="96"/>
                    <a:pt x="9032" y="13"/>
                    <a:pt x="8906" y="7"/>
                  </a:cubicBezTo>
                  <a:cubicBezTo>
                    <a:pt x="8826" y="3"/>
                    <a:pt x="8745" y="1"/>
                    <a:pt x="8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6"/>
            <p:cNvSpPr/>
            <p:nvPr/>
          </p:nvSpPr>
          <p:spPr>
            <a:xfrm>
              <a:off x="8067523" y="2735296"/>
              <a:ext cx="122824" cy="71868"/>
            </a:xfrm>
            <a:custGeom>
              <a:rect b="b" l="l" r="r" t="t"/>
              <a:pathLst>
                <a:path extrusionOk="0" h="2392" w="4088">
                  <a:moveTo>
                    <a:pt x="291" y="1"/>
                  </a:moveTo>
                  <a:cubicBezTo>
                    <a:pt x="281" y="1"/>
                    <a:pt x="271" y="1"/>
                    <a:pt x="261" y="1"/>
                  </a:cubicBezTo>
                  <a:cubicBezTo>
                    <a:pt x="104" y="4"/>
                    <a:pt x="8" y="84"/>
                    <a:pt x="5" y="209"/>
                  </a:cubicBezTo>
                  <a:cubicBezTo>
                    <a:pt x="0" y="340"/>
                    <a:pt x="99" y="424"/>
                    <a:pt x="263" y="428"/>
                  </a:cubicBezTo>
                  <a:cubicBezTo>
                    <a:pt x="484" y="434"/>
                    <a:pt x="533" y="468"/>
                    <a:pt x="602" y="676"/>
                  </a:cubicBezTo>
                  <a:cubicBezTo>
                    <a:pt x="726" y="1045"/>
                    <a:pt x="844" y="1415"/>
                    <a:pt x="973" y="1782"/>
                  </a:cubicBezTo>
                  <a:cubicBezTo>
                    <a:pt x="1099" y="2142"/>
                    <a:pt x="1438" y="2392"/>
                    <a:pt x="1796" y="2392"/>
                  </a:cubicBezTo>
                  <a:cubicBezTo>
                    <a:pt x="1837" y="2392"/>
                    <a:pt x="1877" y="2389"/>
                    <a:pt x="1918" y="2382"/>
                  </a:cubicBezTo>
                  <a:cubicBezTo>
                    <a:pt x="2521" y="2284"/>
                    <a:pt x="3122" y="2170"/>
                    <a:pt x="3722" y="2055"/>
                  </a:cubicBezTo>
                  <a:cubicBezTo>
                    <a:pt x="3950" y="2011"/>
                    <a:pt x="4077" y="1852"/>
                    <a:pt x="4081" y="1623"/>
                  </a:cubicBezTo>
                  <a:cubicBezTo>
                    <a:pt x="4087" y="1381"/>
                    <a:pt x="4088" y="1138"/>
                    <a:pt x="4082" y="896"/>
                  </a:cubicBezTo>
                  <a:cubicBezTo>
                    <a:pt x="4077" y="648"/>
                    <a:pt x="3897" y="462"/>
                    <a:pt x="3649" y="459"/>
                  </a:cubicBezTo>
                  <a:cubicBezTo>
                    <a:pt x="3369" y="456"/>
                    <a:pt x="3088" y="455"/>
                    <a:pt x="2807" y="455"/>
                  </a:cubicBezTo>
                  <a:cubicBezTo>
                    <a:pt x="2485" y="455"/>
                    <a:pt x="2163" y="456"/>
                    <a:pt x="1840" y="458"/>
                  </a:cubicBezTo>
                  <a:cubicBezTo>
                    <a:pt x="1698" y="458"/>
                    <a:pt x="1603" y="551"/>
                    <a:pt x="1603" y="672"/>
                  </a:cubicBezTo>
                  <a:cubicBezTo>
                    <a:pt x="1601" y="792"/>
                    <a:pt x="1696" y="878"/>
                    <a:pt x="1839" y="884"/>
                  </a:cubicBezTo>
                  <a:cubicBezTo>
                    <a:pt x="1858" y="884"/>
                    <a:pt x="1877" y="884"/>
                    <a:pt x="1896" y="884"/>
                  </a:cubicBezTo>
                  <a:cubicBezTo>
                    <a:pt x="1933" y="884"/>
                    <a:pt x="1972" y="884"/>
                    <a:pt x="2009" y="884"/>
                  </a:cubicBezTo>
                  <a:lnTo>
                    <a:pt x="3656" y="884"/>
                  </a:lnTo>
                  <a:cubicBezTo>
                    <a:pt x="3656" y="1110"/>
                    <a:pt x="3652" y="1318"/>
                    <a:pt x="3658" y="1525"/>
                  </a:cubicBezTo>
                  <a:cubicBezTo>
                    <a:pt x="3661" y="1617"/>
                    <a:pt x="3625" y="1644"/>
                    <a:pt x="3538" y="1658"/>
                  </a:cubicBezTo>
                  <a:cubicBezTo>
                    <a:pt x="3011" y="1750"/>
                    <a:pt x="2484" y="1848"/>
                    <a:pt x="1957" y="1944"/>
                  </a:cubicBezTo>
                  <a:cubicBezTo>
                    <a:pt x="1910" y="1952"/>
                    <a:pt x="1865" y="1956"/>
                    <a:pt x="1822" y="1956"/>
                  </a:cubicBezTo>
                  <a:cubicBezTo>
                    <a:pt x="1598" y="1956"/>
                    <a:pt x="1444" y="1837"/>
                    <a:pt x="1361" y="1596"/>
                  </a:cubicBezTo>
                  <a:cubicBezTo>
                    <a:pt x="1239" y="1237"/>
                    <a:pt x="1121" y="877"/>
                    <a:pt x="1000" y="518"/>
                  </a:cubicBezTo>
                  <a:cubicBezTo>
                    <a:pt x="882" y="170"/>
                    <a:pt x="652"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6"/>
            <p:cNvSpPr/>
            <p:nvPr/>
          </p:nvSpPr>
          <p:spPr>
            <a:xfrm>
              <a:off x="8211559" y="2817620"/>
              <a:ext cx="102544" cy="12889"/>
            </a:xfrm>
            <a:custGeom>
              <a:rect b="b" l="l" r="r" t="t"/>
              <a:pathLst>
                <a:path extrusionOk="0" h="429" w="3413">
                  <a:moveTo>
                    <a:pt x="3139" y="0"/>
                  </a:moveTo>
                  <a:cubicBezTo>
                    <a:pt x="3124" y="0"/>
                    <a:pt x="3108" y="1"/>
                    <a:pt x="3093" y="1"/>
                  </a:cubicBezTo>
                  <a:cubicBezTo>
                    <a:pt x="2168" y="1"/>
                    <a:pt x="1243" y="1"/>
                    <a:pt x="319" y="2"/>
                  </a:cubicBezTo>
                  <a:cubicBezTo>
                    <a:pt x="262" y="2"/>
                    <a:pt x="203" y="3"/>
                    <a:pt x="151" y="20"/>
                  </a:cubicBezTo>
                  <a:cubicBezTo>
                    <a:pt x="47" y="53"/>
                    <a:pt x="1" y="133"/>
                    <a:pt x="12" y="239"/>
                  </a:cubicBezTo>
                  <a:cubicBezTo>
                    <a:pt x="22" y="341"/>
                    <a:pt x="81" y="405"/>
                    <a:pt x="182" y="422"/>
                  </a:cubicBezTo>
                  <a:cubicBezTo>
                    <a:pt x="215" y="427"/>
                    <a:pt x="249" y="428"/>
                    <a:pt x="283" y="428"/>
                  </a:cubicBezTo>
                  <a:cubicBezTo>
                    <a:pt x="297" y="428"/>
                    <a:pt x="311" y="428"/>
                    <a:pt x="324" y="428"/>
                  </a:cubicBezTo>
                  <a:lnTo>
                    <a:pt x="2955" y="428"/>
                  </a:lnTo>
                  <a:cubicBezTo>
                    <a:pt x="2988" y="428"/>
                    <a:pt x="3020" y="428"/>
                    <a:pt x="3053" y="428"/>
                  </a:cubicBezTo>
                  <a:cubicBezTo>
                    <a:pt x="3101" y="428"/>
                    <a:pt x="3149" y="428"/>
                    <a:pt x="3197" y="425"/>
                  </a:cubicBezTo>
                  <a:cubicBezTo>
                    <a:pt x="3321" y="418"/>
                    <a:pt x="3388" y="345"/>
                    <a:pt x="3401" y="227"/>
                  </a:cubicBezTo>
                  <a:cubicBezTo>
                    <a:pt x="3412" y="117"/>
                    <a:pt x="3327" y="22"/>
                    <a:pt x="3206" y="3"/>
                  </a:cubicBezTo>
                  <a:cubicBezTo>
                    <a:pt x="3184" y="1"/>
                    <a:pt x="3161" y="0"/>
                    <a:pt x="3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6"/>
            <p:cNvSpPr/>
            <p:nvPr/>
          </p:nvSpPr>
          <p:spPr>
            <a:xfrm>
              <a:off x="8156637" y="2810769"/>
              <a:ext cx="33650" cy="33410"/>
            </a:xfrm>
            <a:custGeom>
              <a:rect b="b" l="l" r="r" t="t"/>
              <a:pathLst>
                <a:path extrusionOk="0" h="1112" w="1120">
                  <a:moveTo>
                    <a:pt x="565" y="431"/>
                  </a:moveTo>
                  <a:cubicBezTo>
                    <a:pt x="606" y="473"/>
                    <a:pt x="674" y="512"/>
                    <a:pt x="679" y="560"/>
                  </a:cubicBezTo>
                  <a:cubicBezTo>
                    <a:pt x="685" y="604"/>
                    <a:pt x="622" y="654"/>
                    <a:pt x="561" y="739"/>
                  </a:cubicBezTo>
                  <a:cubicBezTo>
                    <a:pt x="502" y="652"/>
                    <a:pt x="437" y="600"/>
                    <a:pt x="444" y="557"/>
                  </a:cubicBezTo>
                  <a:cubicBezTo>
                    <a:pt x="451" y="510"/>
                    <a:pt x="522" y="472"/>
                    <a:pt x="565" y="431"/>
                  </a:cubicBezTo>
                  <a:close/>
                  <a:moveTo>
                    <a:pt x="562" y="1"/>
                  </a:moveTo>
                  <a:cubicBezTo>
                    <a:pt x="263" y="1"/>
                    <a:pt x="12" y="251"/>
                    <a:pt x="6" y="552"/>
                  </a:cubicBezTo>
                  <a:cubicBezTo>
                    <a:pt x="0" y="857"/>
                    <a:pt x="253" y="1111"/>
                    <a:pt x="564" y="1111"/>
                  </a:cubicBezTo>
                  <a:cubicBezTo>
                    <a:pt x="872" y="1111"/>
                    <a:pt x="1113" y="871"/>
                    <a:pt x="1116" y="564"/>
                  </a:cubicBezTo>
                  <a:cubicBezTo>
                    <a:pt x="1119" y="254"/>
                    <a:pt x="872" y="1"/>
                    <a:pt x="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6"/>
            <p:cNvSpPr/>
            <p:nvPr/>
          </p:nvSpPr>
          <p:spPr>
            <a:xfrm>
              <a:off x="8094985" y="2810769"/>
              <a:ext cx="33590" cy="33410"/>
            </a:xfrm>
            <a:custGeom>
              <a:rect b="b" l="l" r="r" t="t"/>
              <a:pathLst>
                <a:path extrusionOk="0" h="1112" w="1118">
                  <a:moveTo>
                    <a:pt x="569" y="439"/>
                  </a:moveTo>
                  <a:cubicBezTo>
                    <a:pt x="612" y="439"/>
                    <a:pt x="660" y="505"/>
                    <a:pt x="741" y="566"/>
                  </a:cubicBezTo>
                  <a:cubicBezTo>
                    <a:pt x="657" y="618"/>
                    <a:pt x="605" y="675"/>
                    <a:pt x="562" y="675"/>
                  </a:cubicBezTo>
                  <a:cubicBezTo>
                    <a:pt x="560" y="675"/>
                    <a:pt x="558" y="674"/>
                    <a:pt x="555" y="674"/>
                  </a:cubicBezTo>
                  <a:cubicBezTo>
                    <a:pt x="509" y="667"/>
                    <a:pt x="472" y="595"/>
                    <a:pt x="432" y="553"/>
                  </a:cubicBezTo>
                  <a:cubicBezTo>
                    <a:pt x="475" y="512"/>
                    <a:pt x="517" y="444"/>
                    <a:pt x="565" y="439"/>
                  </a:cubicBezTo>
                  <a:cubicBezTo>
                    <a:pt x="566" y="439"/>
                    <a:pt x="568" y="439"/>
                    <a:pt x="569" y="439"/>
                  </a:cubicBezTo>
                  <a:close/>
                  <a:moveTo>
                    <a:pt x="557" y="1"/>
                  </a:moveTo>
                  <a:cubicBezTo>
                    <a:pt x="256" y="1"/>
                    <a:pt x="0" y="258"/>
                    <a:pt x="3" y="562"/>
                  </a:cubicBezTo>
                  <a:cubicBezTo>
                    <a:pt x="4" y="864"/>
                    <a:pt x="253" y="1110"/>
                    <a:pt x="557" y="1111"/>
                  </a:cubicBezTo>
                  <a:cubicBezTo>
                    <a:pt x="558" y="1111"/>
                    <a:pt x="558" y="1111"/>
                    <a:pt x="559" y="1111"/>
                  </a:cubicBezTo>
                  <a:cubicBezTo>
                    <a:pt x="865" y="1111"/>
                    <a:pt x="1109" y="871"/>
                    <a:pt x="1113" y="569"/>
                  </a:cubicBezTo>
                  <a:cubicBezTo>
                    <a:pt x="1118" y="255"/>
                    <a:pt x="873" y="4"/>
                    <a:pt x="562" y="1"/>
                  </a:cubicBezTo>
                  <a:cubicBezTo>
                    <a:pt x="561" y="1"/>
                    <a:pt x="559"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6"/>
            <p:cNvSpPr/>
            <p:nvPr/>
          </p:nvSpPr>
          <p:spPr>
            <a:xfrm>
              <a:off x="8211709" y="2790158"/>
              <a:ext cx="60991" cy="12889"/>
            </a:xfrm>
            <a:custGeom>
              <a:rect b="b" l="l" r="r" t="t"/>
              <a:pathLst>
                <a:path extrusionOk="0" h="429" w="2030">
                  <a:moveTo>
                    <a:pt x="1015" y="0"/>
                  </a:moveTo>
                  <a:cubicBezTo>
                    <a:pt x="763" y="0"/>
                    <a:pt x="512" y="1"/>
                    <a:pt x="260" y="2"/>
                  </a:cubicBezTo>
                  <a:cubicBezTo>
                    <a:pt x="97" y="2"/>
                    <a:pt x="0" y="91"/>
                    <a:pt x="4" y="223"/>
                  </a:cubicBezTo>
                  <a:cubicBezTo>
                    <a:pt x="9" y="351"/>
                    <a:pt x="99" y="427"/>
                    <a:pt x="259" y="428"/>
                  </a:cubicBezTo>
                  <a:cubicBezTo>
                    <a:pt x="343" y="429"/>
                    <a:pt x="427" y="429"/>
                    <a:pt x="510" y="429"/>
                  </a:cubicBezTo>
                  <a:cubicBezTo>
                    <a:pt x="678" y="429"/>
                    <a:pt x="846" y="428"/>
                    <a:pt x="1014" y="428"/>
                  </a:cubicBezTo>
                  <a:cubicBezTo>
                    <a:pt x="1181" y="428"/>
                    <a:pt x="1349" y="429"/>
                    <a:pt x="1517" y="429"/>
                  </a:cubicBezTo>
                  <a:cubicBezTo>
                    <a:pt x="1601" y="429"/>
                    <a:pt x="1685" y="429"/>
                    <a:pt x="1768" y="428"/>
                  </a:cubicBezTo>
                  <a:cubicBezTo>
                    <a:pt x="1930" y="427"/>
                    <a:pt x="2020" y="352"/>
                    <a:pt x="2024" y="223"/>
                  </a:cubicBezTo>
                  <a:cubicBezTo>
                    <a:pt x="2030" y="91"/>
                    <a:pt x="1933" y="2"/>
                    <a:pt x="1770" y="2"/>
                  </a:cubicBezTo>
                  <a:cubicBezTo>
                    <a:pt x="1518" y="1"/>
                    <a:pt x="1267" y="0"/>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6"/>
            <p:cNvSpPr/>
            <p:nvPr/>
          </p:nvSpPr>
          <p:spPr>
            <a:xfrm>
              <a:off x="8211709" y="2762727"/>
              <a:ext cx="60961" cy="12889"/>
            </a:xfrm>
            <a:custGeom>
              <a:rect b="b" l="l" r="r" t="t"/>
              <a:pathLst>
                <a:path extrusionOk="0" h="429" w="2029">
                  <a:moveTo>
                    <a:pt x="1014" y="1"/>
                  </a:moveTo>
                  <a:cubicBezTo>
                    <a:pt x="762" y="1"/>
                    <a:pt x="510" y="1"/>
                    <a:pt x="259" y="2"/>
                  </a:cubicBezTo>
                  <a:cubicBezTo>
                    <a:pt x="103" y="2"/>
                    <a:pt x="7" y="85"/>
                    <a:pt x="3" y="210"/>
                  </a:cubicBezTo>
                  <a:cubicBezTo>
                    <a:pt x="0" y="343"/>
                    <a:pt x="96" y="426"/>
                    <a:pt x="262" y="428"/>
                  </a:cubicBezTo>
                  <a:cubicBezTo>
                    <a:pt x="344" y="428"/>
                    <a:pt x="426" y="428"/>
                    <a:pt x="508" y="428"/>
                  </a:cubicBezTo>
                  <a:cubicBezTo>
                    <a:pt x="672" y="428"/>
                    <a:pt x="837" y="428"/>
                    <a:pt x="1002" y="428"/>
                  </a:cubicBezTo>
                  <a:cubicBezTo>
                    <a:pt x="1173" y="428"/>
                    <a:pt x="1343" y="428"/>
                    <a:pt x="1514" y="428"/>
                  </a:cubicBezTo>
                  <a:cubicBezTo>
                    <a:pt x="1600" y="428"/>
                    <a:pt x="1685" y="428"/>
                    <a:pt x="1771" y="428"/>
                  </a:cubicBezTo>
                  <a:cubicBezTo>
                    <a:pt x="1930" y="426"/>
                    <a:pt x="2021" y="350"/>
                    <a:pt x="2024" y="221"/>
                  </a:cubicBezTo>
                  <a:cubicBezTo>
                    <a:pt x="2028" y="89"/>
                    <a:pt x="1931" y="2"/>
                    <a:pt x="1768" y="2"/>
                  </a:cubicBezTo>
                  <a:cubicBezTo>
                    <a:pt x="1517" y="1"/>
                    <a:pt x="1265"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66"/>
          <p:cNvGrpSpPr/>
          <p:nvPr/>
        </p:nvGrpSpPr>
        <p:grpSpPr>
          <a:xfrm>
            <a:off x="7266374" y="2687284"/>
            <a:ext cx="261001" cy="438357"/>
            <a:chOff x="7266374" y="2687284"/>
            <a:chExt cx="261001" cy="438357"/>
          </a:xfrm>
        </p:grpSpPr>
        <p:sp>
          <p:nvSpPr>
            <p:cNvPr id="1792" name="Google Shape;1792;p66"/>
            <p:cNvSpPr/>
            <p:nvPr/>
          </p:nvSpPr>
          <p:spPr>
            <a:xfrm>
              <a:off x="7266374" y="2687284"/>
              <a:ext cx="261001" cy="438357"/>
            </a:xfrm>
            <a:custGeom>
              <a:rect b="b" l="l" r="r" t="t"/>
              <a:pathLst>
                <a:path extrusionOk="0" h="14590" w="8687">
                  <a:moveTo>
                    <a:pt x="3112" y="635"/>
                  </a:moveTo>
                  <a:lnTo>
                    <a:pt x="3112" y="635"/>
                  </a:lnTo>
                  <a:cubicBezTo>
                    <a:pt x="2390" y="1568"/>
                    <a:pt x="2160" y="2655"/>
                    <a:pt x="2062" y="3804"/>
                  </a:cubicBezTo>
                  <a:cubicBezTo>
                    <a:pt x="1784" y="3703"/>
                    <a:pt x="1509" y="3654"/>
                    <a:pt x="1235" y="3654"/>
                  </a:cubicBezTo>
                  <a:cubicBezTo>
                    <a:pt x="984" y="3654"/>
                    <a:pt x="734" y="3696"/>
                    <a:pt x="484" y="3776"/>
                  </a:cubicBezTo>
                  <a:cubicBezTo>
                    <a:pt x="582" y="2468"/>
                    <a:pt x="1695" y="1040"/>
                    <a:pt x="3112" y="635"/>
                  </a:cubicBezTo>
                  <a:close/>
                  <a:moveTo>
                    <a:pt x="4318" y="427"/>
                  </a:moveTo>
                  <a:cubicBezTo>
                    <a:pt x="4518" y="427"/>
                    <a:pt x="4718" y="501"/>
                    <a:pt x="4913" y="650"/>
                  </a:cubicBezTo>
                  <a:cubicBezTo>
                    <a:pt x="5291" y="940"/>
                    <a:pt x="5528" y="1335"/>
                    <a:pt x="5691" y="1771"/>
                  </a:cubicBezTo>
                  <a:cubicBezTo>
                    <a:pt x="5829" y="2142"/>
                    <a:pt x="5922" y="2530"/>
                    <a:pt x="6033" y="2912"/>
                  </a:cubicBezTo>
                  <a:cubicBezTo>
                    <a:pt x="6038" y="2930"/>
                    <a:pt x="6038" y="2950"/>
                    <a:pt x="6043" y="2968"/>
                  </a:cubicBezTo>
                  <a:cubicBezTo>
                    <a:pt x="6073" y="3095"/>
                    <a:pt x="6150" y="3167"/>
                    <a:pt x="6254" y="3167"/>
                  </a:cubicBezTo>
                  <a:cubicBezTo>
                    <a:pt x="6267" y="3167"/>
                    <a:pt x="6280" y="3166"/>
                    <a:pt x="6293" y="3163"/>
                  </a:cubicBezTo>
                  <a:cubicBezTo>
                    <a:pt x="6415" y="3145"/>
                    <a:pt x="6490" y="3041"/>
                    <a:pt x="6463" y="2898"/>
                  </a:cubicBezTo>
                  <a:cubicBezTo>
                    <a:pt x="6321" y="2121"/>
                    <a:pt x="6082" y="1380"/>
                    <a:pt x="5601" y="737"/>
                  </a:cubicBezTo>
                  <a:cubicBezTo>
                    <a:pt x="5579" y="707"/>
                    <a:pt x="5555" y="678"/>
                    <a:pt x="5518" y="631"/>
                  </a:cubicBezTo>
                  <a:lnTo>
                    <a:pt x="5518" y="631"/>
                  </a:lnTo>
                  <a:cubicBezTo>
                    <a:pt x="6937" y="1041"/>
                    <a:pt x="8044" y="2438"/>
                    <a:pt x="8162" y="3778"/>
                  </a:cubicBezTo>
                  <a:cubicBezTo>
                    <a:pt x="7912" y="3695"/>
                    <a:pt x="7661" y="3652"/>
                    <a:pt x="7409" y="3652"/>
                  </a:cubicBezTo>
                  <a:cubicBezTo>
                    <a:pt x="7207" y="3652"/>
                    <a:pt x="7005" y="3679"/>
                    <a:pt x="6803" y="3736"/>
                  </a:cubicBezTo>
                  <a:cubicBezTo>
                    <a:pt x="6665" y="3775"/>
                    <a:pt x="6537" y="3855"/>
                    <a:pt x="6404" y="3914"/>
                  </a:cubicBezTo>
                  <a:cubicBezTo>
                    <a:pt x="6375" y="3927"/>
                    <a:pt x="6337" y="3948"/>
                    <a:pt x="6308" y="3948"/>
                  </a:cubicBezTo>
                  <a:cubicBezTo>
                    <a:pt x="6303" y="3948"/>
                    <a:pt x="6298" y="3947"/>
                    <a:pt x="6293" y="3945"/>
                  </a:cubicBezTo>
                  <a:cubicBezTo>
                    <a:pt x="5923" y="3781"/>
                    <a:pt x="5528" y="3727"/>
                    <a:pt x="5130" y="3693"/>
                  </a:cubicBezTo>
                  <a:cubicBezTo>
                    <a:pt x="4843" y="3668"/>
                    <a:pt x="4555" y="3653"/>
                    <a:pt x="4268" y="3653"/>
                  </a:cubicBezTo>
                  <a:cubicBezTo>
                    <a:pt x="3751" y="3653"/>
                    <a:pt x="3235" y="3701"/>
                    <a:pt x="2724" y="3818"/>
                  </a:cubicBezTo>
                  <a:cubicBezTo>
                    <a:pt x="2655" y="3834"/>
                    <a:pt x="2588" y="3855"/>
                    <a:pt x="2488" y="3882"/>
                  </a:cubicBezTo>
                  <a:cubicBezTo>
                    <a:pt x="2513" y="3653"/>
                    <a:pt x="2529" y="3438"/>
                    <a:pt x="2560" y="3225"/>
                  </a:cubicBezTo>
                  <a:cubicBezTo>
                    <a:pt x="2652" y="2579"/>
                    <a:pt x="2818" y="1953"/>
                    <a:pt x="3133" y="1374"/>
                  </a:cubicBezTo>
                  <a:cubicBezTo>
                    <a:pt x="3282" y="1101"/>
                    <a:pt x="3461" y="851"/>
                    <a:pt x="3709" y="659"/>
                  </a:cubicBezTo>
                  <a:cubicBezTo>
                    <a:pt x="3908" y="505"/>
                    <a:pt x="4113" y="427"/>
                    <a:pt x="4318" y="427"/>
                  </a:cubicBezTo>
                  <a:close/>
                  <a:moveTo>
                    <a:pt x="1254" y="4082"/>
                  </a:moveTo>
                  <a:cubicBezTo>
                    <a:pt x="1462" y="4082"/>
                    <a:pt x="1665" y="4116"/>
                    <a:pt x="1864" y="4192"/>
                  </a:cubicBezTo>
                  <a:cubicBezTo>
                    <a:pt x="1967" y="4232"/>
                    <a:pt x="2031" y="4298"/>
                    <a:pt x="2071" y="4407"/>
                  </a:cubicBezTo>
                  <a:cubicBezTo>
                    <a:pt x="2561" y="5781"/>
                    <a:pt x="3056" y="7151"/>
                    <a:pt x="3549" y="8524"/>
                  </a:cubicBezTo>
                  <a:cubicBezTo>
                    <a:pt x="3563" y="8562"/>
                    <a:pt x="3573" y="8603"/>
                    <a:pt x="3584" y="8642"/>
                  </a:cubicBezTo>
                  <a:cubicBezTo>
                    <a:pt x="3577" y="8647"/>
                    <a:pt x="3572" y="8649"/>
                    <a:pt x="3565" y="8654"/>
                  </a:cubicBezTo>
                  <a:cubicBezTo>
                    <a:pt x="2526" y="7202"/>
                    <a:pt x="1489" y="5750"/>
                    <a:pt x="447" y="4292"/>
                  </a:cubicBezTo>
                  <a:cubicBezTo>
                    <a:pt x="627" y="4153"/>
                    <a:pt x="831" y="4116"/>
                    <a:pt x="1039" y="4094"/>
                  </a:cubicBezTo>
                  <a:cubicBezTo>
                    <a:pt x="1111" y="4086"/>
                    <a:pt x="1183" y="4082"/>
                    <a:pt x="1254" y="4082"/>
                  </a:cubicBezTo>
                  <a:close/>
                  <a:moveTo>
                    <a:pt x="7408" y="4077"/>
                  </a:moveTo>
                  <a:cubicBezTo>
                    <a:pt x="7645" y="4077"/>
                    <a:pt x="7883" y="4130"/>
                    <a:pt x="8120" y="4239"/>
                  </a:cubicBezTo>
                  <a:cubicBezTo>
                    <a:pt x="8141" y="4249"/>
                    <a:pt x="8158" y="4267"/>
                    <a:pt x="8195" y="4294"/>
                  </a:cubicBezTo>
                  <a:cubicBezTo>
                    <a:pt x="7117" y="5850"/>
                    <a:pt x="6046" y="7397"/>
                    <a:pt x="4974" y="8943"/>
                  </a:cubicBezTo>
                  <a:cubicBezTo>
                    <a:pt x="4966" y="8939"/>
                    <a:pt x="4958" y="8935"/>
                    <a:pt x="4949" y="8931"/>
                  </a:cubicBezTo>
                  <a:cubicBezTo>
                    <a:pt x="4963" y="8888"/>
                    <a:pt x="4974" y="8846"/>
                    <a:pt x="4990" y="8804"/>
                  </a:cubicBezTo>
                  <a:cubicBezTo>
                    <a:pt x="5518" y="7338"/>
                    <a:pt x="6046" y="5872"/>
                    <a:pt x="6577" y="4406"/>
                  </a:cubicBezTo>
                  <a:cubicBezTo>
                    <a:pt x="6601" y="4341"/>
                    <a:pt x="6647" y="4260"/>
                    <a:pt x="6705" y="4233"/>
                  </a:cubicBezTo>
                  <a:cubicBezTo>
                    <a:pt x="6939" y="4129"/>
                    <a:pt x="7173" y="4077"/>
                    <a:pt x="7408" y="4077"/>
                  </a:cubicBezTo>
                  <a:close/>
                  <a:moveTo>
                    <a:pt x="4349" y="4079"/>
                  </a:moveTo>
                  <a:cubicBezTo>
                    <a:pt x="4811" y="4079"/>
                    <a:pt x="5271" y="4121"/>
                    <a:pt x="5731" y="4215"/>
                  </a:cubicBezTo>
                  <a:cubicBezTo>
                    <a:pt x="6157" y="4302"/>
                    <a:pt x="6155" y="4305"/>
                    <a:pt x="6010" y="4710"/>
                  </a:cubicBezTo>
                  <a:cubicBezTo>
                    <a:pt x="5468" y="6216"/>
                    <a:pt x="4925" y="7723"/>
                    <a:pt x="4383" y="9230"/>
                  </a:cubicBezTo>
                  <a:cubicBezTo>
                    <a:pt x="4367" y="9274"/>
                    <a:pt x="4350" y="9316"/>
                    <a:pt x="4318" y="9397"/>
                  </a:cubicBezTo>
                  <a:cubicBezTo>
                    <a:pt x="3707" y="7698"/>
                    <a:pt x="3106" y="6032"/>
                    <a:pt x="2494" y="4329"/>
                  </a:cubicBezTo>
                  <a:cubicBezTo>
                    <a:pt x="2710" y="4274"/>
                    <a:pt x="2915" y="4205"/>
                    <a:pt x="3126" y="4173"/>
                  </a:cubicBezTo>
                  <a:cubicBezTo>
                    <a:pt x="3534" y="4112"/>
                    <a:pt x="3942" y="4079"/>
                    <a:pt x="4349" y="4079"/>
                  </a:cubicBezTo>
                  <a:close/>
                  <a:moveTo>
                    <a:pt x="6152" y="10494"/>
                  </a:moveTo>
                  <a:lnTo>
                    <a:pt x="6152" y="14154"/>
                  </a:lnTo>
                  <a:lnTo>
                    <a:pt x="2485" y="14154"/>
                  </a:lnTo>
                  <a:lnTo>
                    <a:pt x="2485" y="10494"/>
                  </a:lnTo>
                  <a:close/>
                  <a:moveTo>
                    <a:pt x="3985" y="1"/>
                  </a:moveTo>
                  <a:cubicBezTo>
                    <a:pt x="3868" y="19"/>
                    <a:pt x="3752" y="39"/>
                    <a:pt x="3635" y="57"/>
                  </a:cubicBezTo>
                  <a:cubicBezTo>
                    <a:pt x="1598" y="368"/>
                    <a:pt x="24" y="2171"/>
                    <a:pt x="1" y="4227"/>
                  </a:cubicBezTo>
                  <a:cubicBezTo>
                    <a:pt x="0" y="4329"/>
                    <a:pt x="37" y="4445"/>
                    <a:pt x="94" y="4528"/>
                  </a:cubicBezTo>
                  <a:cubicBezTo>
                    <a:pt x="1330" y="6322"/>
                    <a:pt x="2571" y="8113"/>
                    <a:pt x="3811" y="9903"/>
                  </a:cubicBezTo>
                  <a:cubicBezTo>
                    <a:pt x="3840" y="9947"/>
                    <a:pt x="3868" y="9992"/>
                    <a:pt x="3908" y="10054"/>
                  </a:cubicBezTo>
                  <a:cubicBezTo>
                    <a:pt x="3667" y="10054"/>
                    <a:pt x="3433" y="10053"/>
                    <a:pt x="3204" y="10053"/>
                  </a:cubicBezTo>
                  <a:cubicBezTo>
                    <a:pt x="2974" y="10053"/>
                    <a:pt x="2749" y="10054"/>
                    <a:pt x="2523" y="10055"/>
                  </a:cubicBezTo>
                  <a:cubicBezTo>
                    <a:pt x="2234" y="10055"/>
                    <a:pt x="2051" y="10236"/>
                    <a:pt x="2051" y="10526"/>
                  </a:cubicBezTo>
                  <a:cubicBezTo>
                    <a:pt x="2048" y="11722"/>
                    <a:pt x="2048" y="12918"/>
                    <a:pt x="2051" y="14116"/>
                  </a:cubicBezTo>
                  <a:cubicBezTo>
                    <a:pt x="2051" y="14402"/>
                    <a:pt x="2236" y="14588"/>
                    <a:pt x="2523" y="14588"/>
                  </a:cubicBezTo>
                  <a:cubicBezTo>
                    <a:pt x="3121" y="14589"/>
                    <a:pt x="3720" y="14589"/>
                    <a:pt x="4318" y="14589"/>
                  </a:cubicBezTo>
                  <a:cubicBezTo>
                    <a:pt x="4916" y="14589"/>
                    <a:pt x="5515" y="14589"/>
                    <a:pt x="6113" y="14588"/>
                  </a:cubicBezTo>
                  <a:cubicBezTo>
                    <a:pt x="6404" y="14588"/>
                    <a:pt x="6587" y="14411"/>
                    <a:pt x="6587" y="14119"/>
                  </a:cubicBezTo>
                  <a:cubicBezTo>
                    <a:pt x="6589" y="12918"/>
                    <a:pt x="6589" y="11716"/>
                    <a:pt x="6587" y="10515"/>
                  </a:cubicBezTo>
                  <a:cubicBezTo>
                    <a:pt x="6587" y="10228"/>
                    <a:pt x="6405" y="10055"/>
                    <a:pt x="6121" y="10054"/>
                  </a:cubicBezTo>
                  <a:cubicBezTo>
                    <a:pt x="5985" y="10053"/>
                    <a:pt x="5849" y="10053"/>
                    <a:pt x="5713" y="10053"/>
                  </a:cubicBezTo>
                  <a:cubicBezTo>
                    <a:pt x="5440" y="10053"/>
                    <a:pt x="5168" y="10054"/>
                    <a:pt x="4896" y="10054"/>
                  </a:cubicBezTo>
                  <a:cubicBezTo>
                    <a:pt x="4851" y="10054"/>
                    <a:pt x="4806" y="10049"/>
                    <a:pt x="4736" y="10045"/>
                  </a:cubicBezTo>
                  <a:cubicBezTo>
                    <a:pt x="4776" y="9985"/>
                    <a:pt x="4804" y="9943"/>
                    <a:pt x="4832" y="9902"/>
                  </a:cubicBezTo>
                  <a:cubicBezTo>
                    <a:pt x="6020" y="8184"/>
                    <a:pt x="7204" y="6464"/>
                    <a:pt x="8404" y="4755"/>
                  </a:cubicBezTo>
                  <a:cubicBezTo>
                    <a:pt x="8592" y="4488"/>
                    <a:pt x="8687" y="4229"/>
                    <a:pt x="8626" y="3911"/>
                  </a:cubicBezTo>
                  <a:cubicBezTo>
                    <a:pt x="8618" y="3865"/>
                    <a:pt x="8612" y="3817"/>
                    <a:pt x="8606" y="3771"/>
                  </a:cubicBezTo>
                  <a:cubicBezTo>
                    <a:pt x="8363" y="1956"/>
                    <a:pt x="7059" y="522"/>
                    <a:pt x="5267" y="109"/>
                  </a:cubicBezTo>
                  <a:cubicBezTo>
                    <a:pt x="5070" y="64"/>
                    <a:pt x="4868" y="36"/>
                    <a:pt x="4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6"/>
            <p:cNvSpPr/>
            <p:nvPr/>
          </p:nvSpPr>
          <p:spPr>
            <a:xfrm>
              <a:off x="7368557" y="3016608"/>
              <a:ext cx="55523" cy="81602"/>
            </a:xfrm>
            <a:custGeom>
              <a:rect b="b" l="l" r="r" t="t"/>
              <a:pathLst>
                <a:path extrusionOk="0" h="2716" w="1848">
                  <a:moveTo>
                    <a:pt x="920" y="1"/>
                  </a:moveTo>
                  <a:cubicBezTo>
                    <a:pt x="856" y="1"/>
                    <a:pt x="791" y="36"/>
                    <a:pt x="737" y="106"/>
                  </a:cubicBezTo>
                  <a:cubicBezTo>
                    <a:pt x="512" y="400"/>
                    <a:pt x="293" y="696"/>
                    <a:pt x="71" y="994"/>
                  </a:cubicBezTo>
                  <a:cubicBezTo>
                    <a:pt x="3" y="1084"/>
                    <a:pt x="1" y="1179"/>
                    <a:pt x="75" y="1268"/>
                  </a:cubicBezTo>
                  <a:cubicBezTo>
                    <a:pt x="117" y="1320"/>
                    <a:pt x="172" y="1345"/>
                    <a:pt x="228" y="1345"/>
                  </a:cubicBezTo>
                  <a:cubicBezTo>
                    <a:pt x="294" y="1345"/>
                    <a:pt x="362" y="1311"/>
                    <a:pt x="417" y="1243"/>
                  </a:cubicBezTo>
                  <a:cubicBezTo>
                    <a:pt x="507" y="1132"/>
                    <a:pt x="590" y="1015"/>
                    <a:pt x="696" y="875"/>
                  </a:cubicBezTo>
                  <a:lnTo>
                    <a:pt x="696" y="2271"/>
                  </a:lnTo>
                  <a:cubicBezTo>
                    <a:pt x="680" y="2278"/>
                    <a:pt x="671" y="2285"/>
                    <a:pt x="664" y="2285"/>
                  </a:cubicBezTo>
                  <a:cubicBezTo>
                    <a:pt x="535" y="2286"/>
                    <a:pt x="407" y="2286"/>
                    <a:pt x="279" y="2288"/>
                  </a:cubicBezTo>
                  <a:cubicBezTo>
                    <a:pt x="116" y="2290"/>
                    <a:pt x="16" y="2376"/>
                    <a:pt x="20" y="2507"/>
                  </a:cubicBezTo>
                  <a:cubicBezTo>
                    <a:pt x="25" y="2632"/>
                    <a:pt x="121" y="2715"/>
                    <a:pt x="278" y="2715"/>
                  </a:cubicBezTo>
                  <a:cubicBezTo>
                    <a:pt x="490" y="2716"/>
                    <a:pt x="704" y="2716"/>
                    <a:pt x="917" y="2716"/>
                  </a:cubicBezTo>
                  <a:cubicBezTo>
                    <a:pt x="1131" y="2716"/>
                    <a:pt x="1344" y="2716"/>
                    <a:pt x="1558" y="2715"/>
                  </a:cubicBezTo>
                  <a:cubicBezTo>
                    <a:pt x="1724" y="2713"/>
                    <a:pt x="1817" y="2632"/>
                    <a:pt x="1814" y="2496"/>
                  </a:cubicBezTo>
                  <a:cubicBezTo>
                    <a:pt x="1811" y="2365"/>
                    <a:pt x="1722" y="2290"/>
                    <a:pt x="1562" y="2289"/>
                  </a:cubicBezTo>
                  <a:cubicBezTo>
                    <a:pt x="1492" y="2288"/>
                    <a:pt x="1422" y="2287"/>
                    <a:pt x="1351" y="2287"/>
                  </a:cubicBezTo>
                  <a:cubicBezTo>
                    <a:pt x="1280" y="2287"/>
                    <a:pt x="1209" y="2288"/>
                    <a:pt x="1136" y="2288"/>
                  </a:cubicBezTo>
                  <a:lnTo>
                    <a:pt x="1136" y="865"/>
                  </a:lnTo>
                  <a:cubicBezTo>
                    <a:pt x="1249" y="1014"/>
                    <a:pt x="1335" y="1132"/>
                    <a:pt x="1427" y="1246"/>
                  </a:cubicBezTo>
                  <a:cubicBezTo>
                    <a:pt x="1481" y="1312"/>
                    <a:pt x="1544" y="1345"/>
                    <a:pt x="1607" y="1345"/>
                  </a:cubicBezTo>
                  <a:cubicBezTo>
                    <a:pt x="1648" y="1345"/>
                    <a:pt x="1689" y="1331"/>
                    <a:pt x="1728" y="1304"/>
                  </a:cubicBezTo>
                  <a:cubicBezTo>
                    <a:pt x="1828" y="1232"/>
                    <a:pt x="1848" y="1101"/>
                    <a:pt x="1765" y="989"/>
                  </a:cubicBezTo>
                  <a:cubicBezTo>
                    <a:pt x="1545" y="691"/>
                    <a:pt x="1323" y="394"/>
                    <a:pt x="1097" y="102"/>
                  </a:cubicBezTo>
                  <a:cubicBezTo>
                    <a:pt x="1045" y="34"/>
                    <a:pt x="983" y="1"/>
                    <a:pt x="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 name="Google Shape;1794;p66"/>
          <p:cNvSpPr/>
          <p:nvPr/>
        </p:nvSpPr>
        <p:spPr>
          <a:xfrm>
            <a:off x="6489891" y="2688276"/>
            <a:ext cx="232278" cy="327400"/>
          </a:xfrm>
          <a:custGeom>
            <a:rect b="b" l="l" r="r" t="t"/>
            <a:pathLst>
              <a:path extrusionOk="0" h="10897" w="7731">
                <a:moveTo>
                  <a:pt x="5933" y="411"/>
                </a:moveTo>
                <a:cubicBezTo>
                  <a:pt x="5933" y="484"/>
                  <a:pt x="5935" y="553"/>
                  <a:pt x="5933" y="622"/>
                </a:cubicBezTo>
                <a:cubicBezTo>
                  <a:pt x="5924" y="803"/>
                  <a:pt x="5837" y="889"/>
                  <a:pt x="5656" y="889"/>
                </a:cubicBezTo>
                <a:cubicBezTo>
                  <a:pt x="5362" y="890"/>
                  <a:pt x="5068" y="891"/>
                  <a:pt x="4775" y="891"/>
                </a:cubicBezTo>
                <a:cubicBezTo>
                  <a:pt x="4482" y="891"/>
                  <a:pt x="4189" y="890"/>
                  <a:pt x="3896" y="889"/>
                </a:cubicBezTo>
                <a:cubicBezTo>
                  <a:pt x="3723" y="889"/>
                  <a:pt x="3632" y="800"/>
                  <a:pt x="3622" y="631"/>
                </a:cubicBezTo>
                <a:cubicBezTo>
                  <a:pt x="3618" y="562"/>
                  <a:pt x="3622" y="492"/>
                  <a:pt x="3622" y="411"/>
                </a:cubicBezTo>
                <a:close/>
                <a:moveTo>
                  <a:pt x="1164" y="3825"/>
                </a:moveTo>
                <a:cubicBezTo>
                  <a:pt x="1380" y="3825"/>
                  <a:pt x="1597" y="3828"/>
                  <a:pt x="1817" y="3828"/>
                </a:cubicBezTo>
                <a:lnTo>
                  <a:pt x="1817" y="6584"/>
                </a:lnTo>
                <a:cubicBezTo>
                  <a:pt x="1605" y="6584"/>
                  <a:pt x="1394" y="6586"/>
                  <a:pt x="1185" y="6586"/>
                </a:cubicBezTo>
                <a:cubicBezTo>
                  <a:pt x="1001" y="6586"/>
                  <a:pt x="818" y="6584"/>
                  <a:pt x="635" y="6580"/>
                </a:cubicBezTo>
                <a:cubicBezTo>
                  <a:pt x="496" y="6577"/>
                  <a:pt x="430" y="6466"/>
                  <a:pt x="430" y="6290"/>
                </a:cubicBezTo>
                <a:cubicBezTo>
                  <a:pt x="430" y="5641"/>
                  <a:pt x="430" y="4991"/>
                  <a:pt x="430" y="4342"/>
                </a:cubicBezTo>
                <a:cubicBezTo>
                  <a:pt x="430" y="4252"/>
                  <a:pt x="427" y="4162"/>
                  <a:pt x="431" y="4072"/>
                </a:cubicBezTo>
                <a:cubicBezTo>
                  <a:pt x="438" y="3936"/>
                  <a:pt x="513" y="3835"/>
                  <a:pt x="646" y="3832"/>
                </a:cubicBezTo>
                <a:cubicBezTo>
                  <a:pt x="819" y="3827"/>
                  <a:pt x="991" y="3825"/>
                  <a:pt x="1164" y="3825"/>
                </a:cubicBezTo>
                <a:close/>
                <a:moveTo>
                  <a:pt x="6884" y="0"/>
                </a:moveTo>
                <a:cubicBezTo>
                  <a:pt x="6881" y="0"/>
                  <a:pt x="6878" y="0"/>
                  <a:pt x="6874" y="0"/>
                </a:cubicBezTo>
                <a:cubicBezTo>
                  <a:pt x="6251" y="8"/>
                  <a:pt x="5628" y="11"/>
                  <a:pt x="5005" y="11"/>
                </a:cubicBezTo>
                <a:cubicBezTo>
                  <a:pt x="4221" y="11"/>
                  <a:pt x="3436" y="7"/>
                  <a:pt x="2651" y="4"/>
                </a:cubicBezTo>
                <a:cubicBezTo>
                  <a:pt x="2468" y="4"/>
                  <a:pt x="2317" y="61"/>
                  <a:pt x="2178" y="168"/>
                </a:cubicBezTo>
                <a:cubicBezTo>
                  <a:pt x="1932" y="360"/>
                  <a:pt x="1827" y="617"/>
                  <a:pt x="1827" y="925"/>
                </a:cubicBezTo>
                <a:cubicBezTo>
                  <a:pt x="1827" y="1693"/>
                  <a:pt x="1827" y="2460"/>
                  <a:pt x="1827" y="3229"/>
                </a:cubicBezTo>
                <a:lnTo>
                  <a:pt x="1827" y="3398"/>
                </a:lnTo>
                <a:cubicBezTo>
                  <a:pt x="1564" y="3398"/>
                  <a:pt x="1313" y="3396"/>
                  <a:pt x="1064" y="3396"/>
                </a:cubicBezTo>
                <a:cubicBezTo>
                  <a:pt x="940" y="3396"/>
                  <a:pt x="817" y="3397"/>
                  <a:pt x="694" y="3398"/>
                </a:cubicBezTo>
                <a:cubicBezTo>
                  <a:pt x="289" y="3402"/>
                  <a:pt x="5" y="3688"/>
                  <a:pt x="4" y="4092"/>
                </a:cubicBezTo>
                <a:cubicBezTo>
                  <a:pt x="1" y="4837"/>
                  <a:pt x="1" y="5580"/>
                  <a:pt x="4" y="6324"/>
                </a:cubicBezTo>
                <a:cubicBezTo>
                  <a:pt x="5" y="6725"/>
                  <a:pt x="278" y="7006"/>
                  <a:pt x="680" y="7015"/>
                </a:cubicBezTo>
                <a:cubicBezTo>
                  <a:pt x="805" y="7018"/>
                  <a:pt x="931" y="7019"/>
                  <a:pt x="1057" y="7019"/>
                </a:cubicBezTo>
                <a:cubicBezTo>
                  <a:pt x="1258" y="7019"/>
                  <a:pt x="1459" y="7017"/>
                  <a:pt x="1661" y="7017"/>
                </a:cubicBezTo>
                <a:lnTo>
                  <a:pt x="1827" y="7017"/>
                </a:lnTo>
                <a:cubicBezTo>
                  <a:pt x="1827" y="7086"/>
                  <a:pt x="1827" y="7138"/>
                  <a:pt x="1827" y="7188"/>
                </a:cubicBezTo>
                <a:cubicBezTo>
                  <a:pt x="1827" y="8094"/>
                  <a:pt x="1827" y="8999"/>
                  <a:pt x="1827" y="9904"/>
                </a:cubicBezTo>
                <a:cubicBezTo>
                  <a:pt x="1827" y="10525"/>
                  <a:pt x="2198" y="10896"/>
                  <a:pt x="2818" y="10896"/>
                </a:cubicBezTo>
                <a:lnTo>
                  <a:pt x="6730" y="10896"/>
                </a:lnTo>
                <a:cubicBezTo>
                  <a:pt x="7361" y="10896"/>
                  <a:pt x="7730" y="10529"/>
                  <a:pt x="7730" y="9901"/>
                </a:cubicBezTo>
                <a:cubicBezTo>
                  <a:pt x="7730" y="7308"/>
                  <a:pt x="7730" y="4715"/>
                  <a:pt x="7730" y="2123"/>
                </a:cubicBezTo>
                <a:cubicBezTo>
                  <a:pt x="7730" y="2071"/>
                  <a:pt x="7730" y="2017"/>
                  <a:pt x="7718" y="1968"/>
                </a:cubicBezTo>
                <a:cubicBezTo>
                  <a:pt x="7693" y="1864"/>
                  <a:pt x="7622" y="1805"/>
                  <a:pt x="7523" y="1805"/>
                </a:cubicBezTo>
                <a:cubicBezTo>
                  <a:pt x="7516" y="1805"/>
                  <a:pt x="7508" y="1806"/>
                  <a:pt x="7500" y="1806"/>
                </a:cubicBezTo>
                <a:cubicBezTo>
                  <a:pt x="7396" y="1813"/>
                  <a:pt x="7324" y="1875"/>
                  <a:pt x="7310" y="1985"/>
                </a:cubicBezTo>
                <a:cubicBezTo>
                  <a:pt x="7303" y="2041"/>
                  <a:pt x="7304" y="2099"/>
                  <a:pt x="7304" y="2155"/>
                </a:cubicBezTo>
                <a:cubicBezTo>
                  <a:pt x="7304" y="4738"/>
                  <a:pt x="7304" y="7322"/>
                  <a:pt x="7303" y="9905"/>
                </a:cubicBezTo>
                <a:cubicBezTo>
                  <a:pt x="7303" y="10290"/>
                  <a:pt x="7123" y="10469"/>
                  <a:pt x="6737" y="10469"/>
                </a:cubicBezTo>
                <a:lnTo>
                  <a:pt x="2839" y="10469"/>
                </a:lnTo>
                <a:cubicBezTo>
                  <a:pt x="2424" y="10469"/>
                  <a:pt x="2253" y="10298"/>
                  <a:pt x="2253" y="9881"/>
                </a:cubicBezTo>
                <a:cubicBezTo>
                  <a:pt x="2253" y="6919"/>
                  <a:pt x="2253" y="3957"/>
                  <a:pt x="2253" y="994"/>
                </a:cubicBezTo>
                <a:cubicBezTo>
                  <a:pt x="2253" y="946"/>
                  <a:pt x="2251" y="898"/>
                  <a:pt x="2256" y="852"/>
                </a:cubicBezTo>
                <a:cubicBezTo>
                  <a:pt x="2274" y="630"/>
                  <a:pt x="2424" y="443"/>
                  <a:pt x="2638" y="418"/>
                </a:cubicBezTo>
                <a:cubicBezTo>
                  <a:pt x="2708" y="410"/>
                  <a:pt x="2778" y="407"/>
                  <a:pt x="2849" y="407"/>
                </a:cubicBezTo>
                <a:cubicBezTo>
                  <a:pt x="2962" y="407"/>
                  <a:pt x="3077" y="413"/>
                  <a:pt x="3196" y="413"/>
                </a:cubicBezTo>
                <a:cubicBezTo>
                  <a:pt x="3196" y="499"/>
                  <a:pt x="3192" y="575"/>
                  <a:pt x="3196" y="651"/>
                </a:cubicBezTo>
                <a:cubicBezTo>
                  <a:pt x="3213" y="1029"/>
                  <a:pt x="3488" y="1312"/>
                  <a:pt x="3857" y="1314"/>
                </a:cubicBezTo>
                <a:cubicBezTo>
                  <a:pt x="4165" y="1317"/>
                  <a:pt x="4473" y="1319"/>
                  <a:pt x="4781" y="1319"/>
                </a:cubicBezTo>
                <a:cubicBezTo>
                  <a:pt x="5090" y="1319"/>
                  <a:pt x="5398" y="1317"/>
                  <a:pt x="5706" y="1314"/>
                </a:cubicBezTo>
                <a:cubicBezTo>
                  <a:pt x="6046" y="1312"/>
                  <a:pt x="6319" y="1054"/>
                  <a:pt x="6353" y="716"/>
                </a:cubicBezTo>
                <a:cubicBezTo>
                  <a:pt x="6363" y="619"/>
                  <a:pt x="6363" y="519"/>
                  <a:pt x="6367" y="405"/>
                </a:cubicBezTo>
                <a:lnTo>
                  <a:pt x="6767" y="405"/>
                </a:lnTo>
                <a:cubicBezTo>
                  <a:pt x="6815" y="406"/>
                  <a:pt x="6863" y="404"/>
                  <a:pt x="6909" y="412"/>
                </a:cubicBezTo>
                <a:cubicBezTo>
                  <a:pt x="7108" y="446"/>
                  <a:pt x="7262" y="599"/>
                  <a:pt x="7292" y="800"/>
                </a:cubicBezTo>
                <a:cubicBezTo>
                  <a:pt x="7304" y="894"/>
                  <a:pt x="7300" y="990"/>
                  <a:pt x="7304" y="1084"/>
                </a:cubicBezTo>
                <a:cubicBezTo>
                  <a:pt x="7311" y="1223"/>
                  <a:pt x="7387" y="1309"/>
                  <a:pt x="7505" y="1314"/>
                </a:cubicBezTo>
                <a:cubicBezTo>
                  <a:pt x="7510" y="1315"/>
                  <a:pt x="7515" y="1315"/>
                  <a:pt x="7519" y="1315"/>
                </a:cubicBezTo>
                <a:cubicBezTo>
                  <a:pt x="7636" y="1315"/>
                  <a:pt x="7725" y="1229"/>
                  <a:pt x="7727" y="1091"/>
                </a:cubicBezTo>
                <a:cubicBezTo>
                  <a:pt x="7730" y="955"/>
                  <a:pt x="7730" y="814"/>
                  <a:pt x="7705" y="681"/>
                </a:cubicBezTo>
                <a:cubicBezTo>
                  <a:pt x="7635" y="315"/>
                  <a:pt x="7265" y="0"/>
                  <a:pt x="6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6"/>
          <p:cNvSpPr/>
          <p:nvPr/>
        </p:nvSpPr>
        <p:spPr>
          <a:xfrm>
            <a:off x="6455699" y="2735537"/>
            <a:ext cx="218788" cy="389714"/>
          </a:xfrm>
          <a:custGeom>
            <a:rect b="b" l="l" r="r" t="t"/>
            <a:pathLst>
              <a:path extrusionOk="0" h="12971" w="7282">
                <a:moveTo>
                  <a:pt x="1700" y="0"/>
                </a:moveTo>
                <a:cubicBezTo>
                  <a:pt x="1541" y="0"/>
                  <a:pt x="1382" y="1"/>
                  <a:pt x="1223" y="1"/>
                </a:cubicBezTo>
                <a:cubicBezTo>
                  <a:pt x="469" y="1"/>
                  <a:pt x="2" y="468"/>
                  <a:pt x="2" y="1224"/>
                </a:cubicBezTo>
                <a:cubicBezTo>
                  <a:pt x="2" y="2979"/>
                  <a:pt x="2" y="4731"/>
                  <a:pt x="2" y="6485"/>
                </a:cubicBezTo>
                <a:cubicBezTo>
                  <a:pt x="2" y="8262"/>
                  <a:pt x="0" y="10040"/>
                  <a:pt x="2" y="11817"/>
                </a:cubicBezTo>
                <a:cubicBezTo>
                  <a:pt x="3" y="12472"/>
                  <a:pt x="490" y="12967"/>
                  <a:pt x="1139" y="12968"/>
                </a:cubicBezTo>
                <a:cubicBezTo>
                  <a:pt x="1973" y="12969"/>
                  <a:pt x="2807" y="12970"/>
                  <a:pt x="3642" y="12970"/>
                </a:cubicBezTo>
                <a:cubicBezTo>
                  <a:pt x="4476" y="12970"/>
                  <a:pt x="5310" y="12969"/>
                  <a:pt x="6144" y="12968"/>
                </a:cubicBezTo>
                <a:cubicBezTo>
                  <a:pt x="6751" y="12967"/>
                  <a:pt x="7239" y="12511"/>
                  <a:pt x="7260" y="11905"/>
                </a:cubicBezTo>
                <a:cubicBezTo>
                  <a:pt x="7281" y="11285"/>
                  <a:pt x="7267" y="10663"/>
                  <a:pt x="7269" y="10043"/>
                </a:cubicBezTo>
                <a:cubicBezTo>
                  <a:pt x="7269" y="10023"/>
                  <a:pt x="7267" y="10005"/>
                  <a:pt x="7263" y="9987"/>
                </a:cubicBezTo>
                <a:cubicBezTo>
                  <a:pt x="7241" y="9873"/>
                  <a:pt x="7172" y="9811"/>
                  <a:pt x="7057" y="9811"/>
                </a:cubicBezTo>
                <a:cubicBezTo>
                  <a:pt x="6940" y="9811"/>
                  <a:pt x="6870" y="9874"/>
                  <a:pt x="6851" y="9987"/>
                </a:cubicBezTo>
                <a:cubicBezTo>
                  <a:pt x="6841" y="10039"/>
                  <a:pt x="6843" y="10091"/>
                  <a:pt x="6843" y="10143"/>
                </a:cubicBezTo>
                <a:cubicBezTo>
                  <a:pt x="6843" y="10698"/>
                  <a:pt x="6847" y="11252"/>
                  <a:pt x="6841" y="11807"/>
                </a:cubicBezTo>
                <a:cubicBezTo>
                  <a:pt x="6837" y="12257"/>
                  <a:pt x="6546" y="12542"/>
                  <a:pt x="6098" y="12542"/>
                </a:cubicBezTo>
                <a:cubicBezTo>
                  <a:pt x="5276" y="12543"/>
                  <a:pt x="4453" y="12543"/>
                  <a:pt x="3631" y="12543"/>
                </a:cubicBezTo>
                <a:cubicBezTo>
                  <a:pt x="2809" y="12543"/>
                  <a:pt x="1987" y="12543"/>
                  <a:pt x="1164" y="12542"/>
                </a:cubicBezTo>
                <a:cubicBezTo>
                  <a:pt x="727" y="12542"/>
                  <a:pt x="429" y="12246"/>
                  <a:pt x="429" y="11811"/>
                </a:cubicBezTo>
                <a:cubicBezTo>
                  <a:pt x="428" y="8262"/>
                  <a:pt x="428" y="4712"/>
                  <a:pt x="429" y="1162"/>
                </a:cubicBezTo>
                <a:cubicBezTo>
                  <a:pt x="429" y="727"/>
                  <a:pt x="726" y="430"/>
                  <a:pt x="1160" y="427"/>
                </a:cubicBezTo>
                <a:cubicBezTo>
                  <a:pt x="1274" y="427"/>
                  <a:pt x="1388" y="427"/>
                  <a:pt x="1502" y="427"/>
                </a:cubicBezTo>
                <a:cubicBezTo>
                  <a:pt x="1729" y="427"/>
                  <a:pt x="1957" y="427"/>
                  <a:pt x="2185" y="427"/>
                </a:cubicBezTo>
                <a:cubicBezTo>
                  <a:pt x="2382" y="427"/>
                  <a:pt x="2476" y="360"/>
                  <a:pt x="2477" y="218"/>
                </a:cubicBezTo>
                <a:cubicBezTo>
                  <a:pt x="2480" y="73"/>
                  <a:pt x="2380" y="1"/>
                  <a:pt x="2176" y="1"/>
                </a:cubicBezTo>
                <a:cubicBezTo>
                  <a:pt x="2017" y="1"/>
                  <a:pt x="1859" y="0"/>
                  <a:pt x="1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6"/>
          <p:cNvSpPr/>
          <p:nvPr/>
        </p:nvSpPr>
        <p:spPr>
          <a:xfrm>
            <a:off x="6572124" y="2865601"/>
            <a:ext cx="122674" cy="88452"/>
          </a:xfrm>
          <a:custGeom>
            <a:rect b="b" l="l" r="r" t="t"/>
            <a:pathLst>
              <a:path extrusionOk="0" h="2944" w="4083">
                <a:moveTo>
                  <a:pt x="2058" y="429"/>
                </a:moveTo>
                <a:cubicBezTo>
                  <a:pt x="2476" y="429"/>
                  <a:pt x="2893" y="429"/>
                  <a:pt x="3309" y="430"/>
                </a:cubicBezTo>
                <a:cubicBezTo>
                  <a:pt x="3575" y="430"/>
                  <a:pt x="3652" y="505"/>
                  <a:pt x="3652" y="765"/>
                </a:cubicBezTo>
                <a:cubicBezTo>
                  <a:pt x="3654" y="1240"/>
                  <a:pt x="3654" y="1714"/>
                  <a:pt x="3652" y="2187"/>
                </a:cubicBezTo>
                <a:cubicBezTo>
                  <a:pt x="3652" y="2433"/>
                  <a:pt x="3572" y="2515"/>
                  <a:pt x="3332" y="2515"/>
                </a:cubicBezTo>
                <a:cubicBezTo>
                  <a:pt x="2902" y="2516"/>
                  <a:pt x="2473" y="2516"/>
                  <a:pt x="2045" y="2516"/>
                </a:cubicBezTo>
                <a:cubicBezTo>
                  <a:pt x="1616" y="2516"/>
                  <a:pt x="1187" y="2516"/>
                  <a:pt x="758" y="2515"/>
                </a:cubicBezTo>
                <a:cubicBezTo>
                  <a:pt x="508" y="2515"/>
                  <a:pt x="428" y="2433"/>
                  <a:pt x="428" y="2180"/>
                </a:cubicBezTo>
                <a:cubicBezTo>
                  <a:pt x="428" y="1711"/>
                  <a:pt x="428" y="1241"/>
                  <a:pt x="428" y="772"/>
                </a:cubicBezTo>
                <a:cubicBezTo>
                  <a:pt x="428" y="509"/>
                  <a:pt x="505" y="430"/>
                  <a:pt x="765" y="430"/>
                </a:cubicBezTo>
                <a:cubicBezTo>
                  <a:pt x="1197" y="429"/>
                  <a:pt x="1627" y="429"/>
                  <a:pt x="2058" y="429"/>
                </a:cubicBezTo>
                <a:close/>
                <a:moveTo>
                  <a:pt x="2042" y="1"/>
                </a:moveTo>
                <a:cubicBezTo>
                  <a:pt x="1606" y="1"/>
                  <a:pt x="1169" y="2"/>
                  <a:pt x="733" y="3"/>
                </a:cubicBezTo>
                <a:cubicBezTo>
                  <a:pt x="275" y="6"/>
                  <a:pt x="2" y="283"/>
                  <a:pt x="1" y="742"/>
                </a:cubicBezTo>
                <a:cubicBezTo>
                  <a:pt x="1" y="1226"/>
                  <a:pt x="1" y="1709"/>
                  <a:pt x="1" y="2193"/>
                </a:cubicBezTo>
                <a:cubicBezTo>
                  <a:pt x="2" y="2669"/>
                  <a:pt x="275" y="2941"/>
                  <a:pt x="753" y="2942"/>
                </a:cubicBezTo>
                <a:cubicBezTo>
                  <a:pt x="895" y="2943"/>
                  <a:pt x="1037" y="2943"/>
                  <a:pt x="1180" y="2943"/>
                </a:cubicBezTo>
                <a:cubicBezTo>
                  <a:pt x="1464" y="2943"/>
                  <a:pt x="1748" y="2942"/>
                  <a:pt x="2033" y="2942"/>
                </a:cubicBezTo>
                <a:cubicBezTo>
                  <a:pt x="2285" y="2942"/>
                  <a:pt x="2536" y="2943"/>
                  <a:pt x="2788" y="2943"/>
                </a:cubicBezTo>
                <a:cubicBezTo>
                  <a:pt x="2977" y="2943"/>
                  <a:pt x="3167" y="2943"/>
                  <a:pt x="3356" y="2941"/>
                </a:cubicBezTo>
                <a:cubicBezTo>
                  <a:pt x="3800" y="2938"/>
                  <a:pt x="4075" y="2667"/>
                  <a:pt x="4078" y="2224"/>
                </a:cubicBezTo>
                <a:cubicBezTo>
                  <a:pt x="4082" y="1726"/>
                  <a:pt x="4082" y="1229"/>
                  <a:pt x="4078" y="731"/>
                </a:cubicBezTo>
                <a:cubicBezTo>
                  <a:pt x="4075" y="277"/>
                  <a:pt x="3804" y="6"/>
                  <a:pt x="3350" y="3"/>
                </a:cubicBezTo>
                <a:cubicBezTo>
                  <a:pt x="2914" y="2"/>
                  <a:pt x="2478" y="1"/>
                  <a:pt x="2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6"/>
          <p:cNvSpPr/>
          <p:nvPr/>
        </p:nvSpPr>
        <p:spPr>
          <a:xfrm>
            <a:off x="6489891" y="3084960"/>
            <a:ext cx="149864" cy="12889"/>
          </a:xfrm>
          <a:custGeom>
            <a:rect b="b" l="l" r="r" t="t"/>
            <a:pathLst>
              <a:path extrusionOk="0" h="429" w="4988">
                <a:moveTo>
                  <a:pt x="4731" y="1"/>
                </a:moveTo>
                <a:cubicBezTo>
                  <a:pt x="4710" y="1"/>
                  <a:pt x="4688" y="1"/>
                  <a:pt x="4666" y="1"/>
                </a:cubicBezTo>
                <a:lnTo>
                  <a:pt x="272" y="1"/>
                </a:lnTo>
                <a:cubicBezTo>
                  <a:pt x="105" y="3"/>
                  <a:pt x="7" y="80"/>
                  <a:pt x="4" y="209"/>
                </a:cubicBezTo>
                <a:cubicBezTo>
                  <a:pt x="1" y="344"/>
                  <a:pt x="104" y="426"/>
                  <a:pt x="278" y="429"/>
                </a:cubicBezTo>
                <a:lnTo>
                  <a:pt x="320" y="429"/>
                </a:lnTo>
                <a:cubicBezTo>
                  <a:pt x="1771" y="429"/>
                  <a:pt x="3221" y="429"/>
                  <a:pt x="4672" y="427"/>
                </a:cubicBezTo>
                <a:cubicBezTo>
                  <a:pt x="4697" y="427"/>
                  <a:pt x="4722" y="429"/>
                  <a:pt x="4746" y="429"/>
                </a:cubicBezTo>
                <a:cubicBezTo>
                  <a:pt x="4764" y="429"/>
                  <a:pt x="4782" y="428"/>
                  <a:pt x="4800" y="424"/>
                </a:cubicBezTo>
                <a:cubicBezTo>
                  <a:pt x="4916" y="403"/>
                  <a:pt x="4988" y="334"/>
                  <a:pt x="4987" y="211"/>
                </a:cubicBezTo>
                <a:cubicBezTo>
                  <a:pt x="4984" y="88"/>
                  <a:pt x="4914" y="20"/>
                  <a:pt x="4794" y="4"/>
                </a:cubicBezTo>
                <a:cubicBezTo>
                  <a:pt x="4774" y="1"/>
                  <a:pt x="4753" y="1"/>
                  <a:pt x="4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6"/>
          <p:cNvSpPr/>
          <p:nvPr/>
        </p:nvSpPr>
        <p:spPr>
          <a:xfrm>
            <a:off x="6588168" y="2769728"/>
            <a:ext cx="89744" cy="24366"/>
          </a:xfrm>
          <a:custGeom>
            <a:rect b="b" l="l" r="r" t="t"/>
            <a:pathLst>
              <a:path extrusionOk="0" h="811" w="2987">
                <a:moveTo>
                  <a:pt x="1538" y="0"/>
                </a:moveTo>
                <a:cubicBezTo>
                  <a:pt x="1341" y="0"/>
                  <a:pt x="1140" y="26"/>
                  <a:pt x="937" y="78"/>
                </a:cubicBezTo>
                <a:cubicBezTo>
                  <a:pt x="659" y="151"/>
                  <a:pt x="396" y="294"/>
                  <a:pt x="134" y="422"/>
                </a:cubicBezTo>
                <a:cubicBezTo>
                  <a:pt x="20" y="479"/>
                  <a:pt x="1" y="604"/>
                  <a:pt x="58" y="703"/>
                </a:cubicBezTo>
                <a:cubicBezTo>
                  <a:pt x="99" y="773"/>
                  <a:pt x="164" y="810"/>
                  <a:pt x="238" y="810"/>
                </a:cubicBezTo>
                <a:cubicBezTo>
                  <a:pt x="275" y="810"/>
                  <a:pt x="314" y="800"/>
                  <a:pt x="354" y="781"/>
                </a:cubicBezTo>
                <a:cubicBezTo>
                  <a:pt x="383" y="767"/>
                  <a:pt x="411" y="747"/>
                  <a:pt x="439" y="730"/>
                </a:cubicBezTo>
                <a:cubicBezTo>
                  <a:pt x="768" y="536"/>
                  <a:pt x="1115" y="427"/>
                  <a:pt x="1477" y="427"/>
                </a:cubicBezTo>
                <a:cubicBezTo>
                  <a:pt x="1623" y="427"/>
                  <a:pt x="1773" y="445"/>
                  <a:pt x="1924" y="483"/>
                </a:cubicBezTo>
                <a:cubicBezTo>
                  <a:pt x="2172" y="543"/>
                  <a:pt x="2407" y="665"/>
                  <a:pt x="2642" y="772"/>
                </a:cubicBezTo>
                <a:cubicBezTo>
                  <a:pt x="2685" y="792"/>
                  <a:pt x="2729" y="802"/>
                  <a:pt x="2769" y="802"/>
                </a:cubicBezTo>
                <a:cubicBezTo>
                  <a:pt x="2888" y="802"/>
                  <a:pt x="2984" y="718"/>
                  <a:pt x="2986" y="554"/>
                </a:cubicBezTo>
                <a:cubicBezTo>
                  <a:pt x="2954" y="518"/>
                  <a:pt x="2908" y="438"/>
                  <a:pt x="2839" y="394"/>
                </a:cubicBezTo>
                <a:cubicBezTo>
                  <a:pt x="2428" y="136"/>
                  <a:pt x="1992" y="0"/>
                  <a:pt x="1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6"/>
          <p:cNvSpPr/>
          <p:nvPr/>
        </p:nvSpPr>
        <p:spPr>
          <a:xfrm>
            <a:off x="6489951" y="2975446"/>
            <a:ext cx="40230" cy="40170"/>
          </a:xfrm>
          <a:custGeom>
            <a:rect b="b" l="l" r="r" t="t"/>
            <a:pathLst>
              <a:path extrusionOk="0" h="1337" w="1339">
                <a:moveTo>
                  <a:pt x="671" y="427"/>
                </a:moveTo>
                <a:cubicBezTo>
                  <a:pt x="809" y="427"/>
                  <a:pt x="913" y="533"/>
                  <a:pt x="911" y="669"/>
                </a:cubicBezTo>
                <a:cubicBezTo>
                  <a:pt x="910" y="800"/>
                  <a:pt x="800" y="910"/>
                  <a:pt x="672" y="910"/>
                </a:cubicBezTo>
                <a:cubicBezTo>
                  <a:pt x="670" y="910"/>
                  <a:pt x="668" y="910"/>
                  <a:pt x="665" y="910"/>
                </a:cubicBezTo>
                <a:cubicBezTo>
                  <a:pt x="540" y="905"/>
                  <a:pt x="432" y="796"/>
                  <a:pt x="429" y="671"/>
                </a:cubicBezTo>
                <a:cubicBezTo>
                  <a:pt x="426" y="539"/>
                  <a:pt x="535" y="429"/>
                  <a:pt x="671" y="427"/>
                </a:cubicBezTo>
                <a:close/>
                <a:moveTo>
                  <a:pt x="672" y="0"/>
                </a:moveTo>
                <a:cubicBezTo>
                  <a:pt x="301" y="0"/>
                  <a:pt x="2" y="297"/>
                  <a:pt x="2" y="665"/>
                </a:cubicBezTo>
                <a:cubicBezTo>
                  <a:pt x="0" y="1030"/>
                  <a:pt x="305" y="1337"/>
                  <a:pt x="669" y="1337"/>
                </a:cubicBezTo>
                <a:cubicBezTo>
                  <a:pt x="670" y="1337"/>
                  <a:pt x="671" y="1337"/>
                  <a:pt x="672" y="1337"/>
                </a:cubicBezTo>
                <a:cubicBezTo>
                  <a:pt x="1038" y="1337"/>
                  <a:pt x="1339" y="1035"/>
                  <a:pt x="1339" y="668"/>
                </a:cubicBezTo>
                <a:cubicBezTo>
                  <a:pt x="1339" y="295"/>
                  <a:pt x="1045" y="2"/>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6"/>
          <p:cNvSpPr/>
          <p:nvPr/>
        </p:nvSpPr>
        <p:spPr>
          <a:xfrm>
            <a:off x="6489891" y="3030248"/>
            <a:ext cx="40320" cy="40200"/>
          </a:xfrm>
          <a:custGeom>
            <a:rect b="b" l="l" r="r" t="t"/>
            <a:pathLst>
              <a:path extrusionOk="0" h="1338" w="1342">
                <a:moveTo>
                  <a:pt x="674" y="427"/>
                </a:moveTo>
                <a:cubicBezTo>
                  <a:pt x="811" y="428"/>
                  <a:pt x="916" y="535"/>
                  <a:pt x="913" y="671"/>
                </a:cubicBezTo>
                <a:cubicBezTo>
                  <a:pt x="910" y="802"/>
                  <a:pt x="801" y="910"/>
                  <a:pt x="672" y="910"/>
                </a:cubicBezTo>
                <a:cubicBezTo>
                  <a:pt x="669" y="910"/>
                  <a:pt x="667" y="910"/>
                  <a:pt x="664" y="910"/>
                </a:cubicBezTo>
                <a:cubicBezTo>
                  <a:pt x="541" y="904"/>
                  <a:pt x="433" y="793"/>
                  <a:pt x="431" y="670"/>
                </a:cubicBezTo>
                <a:cubicBezTo>
                  <a:pt x="430" y="536"/>
                  <a:pt x="539" y="427"/>
                  <a:pt x="674" y="427"/>
                </a:cubicBezTo>
                <a:close/>
                <a:moveTo>
                  <a:pt x="673" y="1"/>
                </a:moveTo>
                <a:cubicBezTo>
                  <a:pt x="305" y="1"/>
                  <a:pt x="7" y="295"/>
                  <a:pt x="4" y="661"/>
                </a:cubicBezTo>
                <a:cubicBezTo>
                  <a:pt x="1" y="1027"/>
                  <a:pt x="303" y="1335"/>
                  <a:pt x="669" y="1337"/>
                </a:cubicBezTo>
                <a:cubicBezTo>
                  <a:pt x="670" y="1337"/>
                  <a:pt x="672" y="1337"/>
                  <a:pt x="674" y="1337"/>
                </a:cubicBezTo>
                <a:cubicBezTo>
                  <a:pt x="1038" y="1337"/>
                  <a:pt x="1339" y="1038"/>
                  <a:pt x="1341" y="671"/>
                </a:cubicBezTo>
                <a:cubicBezTo>
                  <a:pt x="1342" y="299"/>
                  <a:pt x="1050" y="2"/>
                  <a:pt x="678" y="1"/>
                </a:cubicBezTo>
                <a:cubicBezTo>
                  <a:pt x="677" y="1"/>
                  <a:pt x="675"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6"/>
          <p:cNvSpPr/>
          <p:nvPr/>
        </p:nvSpPr>
        <p:spPr>
          <a:xfrm>
            <a:off x="6599465" y="3030248"/>
            <a:ext cx="40380" cy="40200"/>
          </a:xfrm>
          <a:custGeom>
            <a:rect b="b" l="l" r="r" t="t"/>
            <a:pathLst>
              <a:path extrusionOk="0" h="1338" w="1344">
                <a:moveTo>
                  <a:pt x="677" y="428"/>
                </a:moveTo>
                <a:cubicBezTo>
                  <a:pt x="812" y="428"/>
                  <a:pt x="915" y="533"/>
                  <a:pt x="914" y="670"/>
                </a:cubicBezTo>
                <a:cubicBezTo>
                  <a:pt x="912" y="801"/>
                  <a:pt x="805" y="909"/>
                  <a:pt x="677" y="909"/>
                </a:cubicBezTo>
                <a:cubicBezTo>
                  <a:pt x="674" y="909"/>
                  <a:pt x="671" y="909"/>
                  <a:pt x="668" y="909"/>
                </a:cubicBezTo>
                <a:cubicBezTo>
                  <a:pt x="543" y="906"/>
                  <a:pt x="436" y="796"/>
                  <a:pt x="433" y="671"/>
                </a:cubicBezTo>
                <a:cubicBezTo>
                  <a:pt x="430" y="539"/>
                  <a:pt x="540" y="428"/>
                  <a:pt x="675" y="428"/>
                </a:cubicBezTo>
                <a:cubicBezTo>
                  <a:pt x="676" y="428"/>
                  <a:pt x="677" y="428"/>
                  <a:pt x="677" y="428"/>
                </a:cubicBezTo>
                <a:close/>
                <a:moveTo>
                  <a:pt x="675" y="1"/>
                </a:moveTo>
                <a:cubicBezTo>
                  <a:pt x="308" y="1"/>
                  <a:pt x="10" y="295"/>
                  <a:pt x="4" y="661"/>
                </a:cubicBezTo>
                <a:cubicBezTo>
                  <a:pt x="0" y="1024"/>
                  <a:pt x="304" y="1333"/>
                  <a:pt x="669" y="1337"/>
                </a:cubicBezTo>
                <a:cubicBezTo>
                  <a:pt x="672" y="1337"/>
                  <a:pt x="674" y="1337"/>
                  <a:pt x="677" y="1337"/>
                </a:cubicBezTo>
                <a:cubicBezTo>
                  <a:pt x="1040" y="1337"/>
                  <a:pt x="1338" y="1040"/>
                  <a:pt x="1341" y="672"/>
                </a:cubicBezTo>
                <a:cubicBezTo>
                  <a:pt x="1344" y="300"/>
                  <a:pt x="1051" y="2"/>
                  <a:pt x="680" y="1"/>
                </a:cubicBezTo>
                <a:cubicBezTo>
                  <a:pt x="679" y="1"/>
                  <a:pt x="677"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6"/>
          <p:cNvSpPr/>
          <p:nvPr/>
        </p:nvSpPr>
        <p:spPr>
          <a:xfrm>
            <a:off x="6544693" y="3030248"/>
            <a:ext cx="40290" cy="40200"/>
          </a:xfrm>
          <a:custGeom>
            <a:rect b="b" l="l" r="r" t="t"/>
            <a:pathLst>
              <a:path extrusionOk="0" h="1338" w="1341">
                <a:moveTo>
                  <a:pt x="673" y="428"/>
                </a:moveTo>
                <a:cubicBezTo>
                  <a:pt x="808" y="428"/>
                  <a:pt x="911" y="530"/>
                  <a:pt x="912" y="665"/>
                </a:cubicBezTo>
                <a:cubicBezTo>
                  <a:pt x="914" y="800"/>
                  <a:pt x="805" y="910"/>
                  <a:pt x="674" y="910"/>
                </a:cubicBezTo>
                <a:cubicBezTo>
                  <a:pt x="674" y="910"/>
                  <a:pt x="673" y="910"/>
                  <a:pt x="672" y="910"/>
                </a:cubicBezTo>
                <a:cubicBezTo>
                  <a:pt x="541" y="909"/>
                  <a:pt x="427" y="792"/>
                  <a:pt x="430" y="661"/>
                </a:cubicBezTo>
                <a:cubicBezTo>
                  <a:pt x="434" y="535"/>
                  <a:pt x="541" y="429"/>
                  <a:pt x="668" y="428"/>
                </a:cubicBezTo>
                <a:cubicBezTo>
                  <a:pt x="670" y="428"/>
                  <a:pt x="671" y="428"/>
                  <a:pt x="673" y="428"/>
                </a:cubicBezTo>
                <a:close/>
                <a:moveTo>
                  <a:pt x="674" y="1"/>
                </a:moveTo>
                <a:cubicBezTo>
                  <a:pt x="673" y="1"/>
                  <a:pt x="671" y="1"/>
                  <a:pt x="669" y="1"/>
                </a:cubicBezTo>
                <a:cubicBezTo>
                  <a:pt x="301" y="2"/>
                  <a:pt x="0" y="304"/>
                  <a:pt x="3" y="671"/>
                </a:cubicBezTo>
                <a:cubicBezTo>
                  <a:pt x="6" y="1033"/>
                  <a:pt x="311" y="1337"/>
                  <a:pt x="673" y="1337"/>
                </a:cubicBezTo>
                <a:cubicBezTo>
                  <a:pt x="674" y="1337"/>
                  <a:pt x="676" y="1337"/>
                  <a:pt x="678" y="1337"/>
                </a:cubicBezTo>
                <a:cubicBezTo>
                  <a:pt x="1046" y="1335"/>
                  <a:pt x="1341" y="1034"/>
                  <a:pt x="1340" y="663"/>
                </a:cubicBezTo>
                <a:cubicBezTo>
                  <a:pt x="1338" y="292"/>
                  <a:pt x="1046" y="1"/>
                  <a:pt x="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6"/>
          <p:cNvSpPr/>
          <p:nvPr/>
        </p:nvSpPr>
        <p:spPr>
          <a:xfrm>
            <a:off x="6489830" y="2920614"/>
            <a:ext cx="40471" cy="40200"/>
          </a:xfrm>
          <a:custGeom>
            <a:rect b="b" l="l" r="r" t="t"/>
            <a:pathLst>
              <a:path extrusionOk="0" h="1338" w="1347">
                <a:moveTo>
                  <a:pt x="676" y="429"/>
                </a:moveTo>
                <a:cubicBezTo>
                  <a:pt x="813" y="429"/>
                  <a:pt x="917" y="534"/>
                  <a:pt x="915" y="670"/>
                </a:cubicBezTo>
                <a:cubicBezTo>
                  <a:pt x="914" y="801"/>
                  <a:pt x="807" y="909"/>
                  <a:pt x="677" y="909"/>
                </a:cubicBezTo>
                <a:cubicBezTo>
                  <a:pt x="674" y="909"/>
                  <a:pt x="672" y="909"/>
                  <a:pt x="669" y="909"/>
                </a:cubicBezTo>
                <a:cubicBezTo>
                  <a:pt x="543" y="906"/>
                  <a:pt x="436" y="799"/>
                  <a:pt x="433" y="673"/>
                </a:cubicBezTo>
                <a:cubicBezTo>
                  <a:pt x="430" y="539"/>
                  <a:pt x="539" y="429"/>
                  <a:pt x="673" y="429"/>
                </a:cubicBezTo>
                <a:cubicBezTo>
                  <a:pt x="674" y="429"/>
                  <a:pt x="675" y="429"/>
                  <a:pt x="676" y="429"/>
                </a:cubicBezTo>
                <a:close/>
                <a:moveTo>
                  <a:pt x="674" y="1"/>
                </a:moveTo>
                <a:cubicBezTo>
                  <a:pt x="309" y="1"/>
                  <a:pt x="10" y="294"/>
                  <a:pt x="6" y="657"/>
                </a:cubicBezTo>
                <a:cubicBezTo>
                  <a:pt x="0" y="1024"/>
                  <a:pt x="297" y="1329"/>
                  <a:pt x="665" y="1337"/>
                </a:cubicBezTo>
                <a:cubicBezTo>
                  <a:pt x="670" y="1338"/>
                  <a:pt x="675" y="1338"/>
                  <a:pt x="680" y="1338"/>
                </a:cubicBezTo>
                <a:cubicBezTo>
                  <a:pt x="1037" y="1338"/>
                  <a:pt x="1338" y="1040"/>
                  <a:pt x="1343" y="678"/>
                </a:cubicBezTo>
                <a:cubicBezTo>
                  <a:pt x="1347" y="304"/>
                  <a:pt x="1057" y="6"/>
                  <a:pt x="685" y="1"/>
                </a:cubicBezTo>
                <a:cubicBezTo>
                  <a:pt x="681" y="1"/>
                  <a:pt x="678" y="1"/>
                  <a:pt x="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6"/>
          <p:cNvSpPr/>
          <p:nvPr/>
        </p:nvSpPr>
        <p:spPr>
          <a:xfrm>
            <a:off x="6603371" y="2797369"/>
            <a:ext cx="59279" cy="19529"/>
          </a:xfrm>
          <a:custGeom>
            <a:rect b="b" l="l" r="r" t="t"/>
            <a:pathLst>
              <a:path extrusionOk="0" h="650" w="1973">
                <a:moveTo>
                  <a:pt x="1003" y="0"/>
                </a:moveTo>
                <a:cubicBezTo>
                  <a:pt x="677" y="0"/>
                  <a:pt x="349" y="88"/>
                  <a:pt x="124" y="263"/>
                </a:cubicBezTo>
                <a:cubicBezTo>
                  <a:pt x="28" y="339"/>
                  <a:pt x="1" y="457"/>
                  <a:pt x="65" y="551"/>
                </a:cubicBezTo>
                <a:cubicBezTo>
                  <a:pt x="111" y="619"/>
                  <a:pt x="169" y="649"/>
                  <a:pt x="234" y="649"/>
                </a:cubicBezTo>
                <a:cubicBezTo>
                  <a:pt x="267" y="649"/>
                  <a:pt x="303" y="641"/>
                  <a:pt x="340" y="627"/>
                </a:cubicBezTo>
                <a:cubicBezTo>
                  <a:pt x="365" y="617"/>
                  <a:pt x="389" y="599"/>
                  <a:pt x="413" y="585"/>
                </a:cubicBezTo>
                <a:cubicBezTo>
                  <a:pt x="596" y="479"/>
                  <a:pt x="788" y="420"/>
                  <a:pt x="988" y="420"/>
                </a:cubicBezTo>
                <a:cubicBezTo>
                  <a:pt x="1068" y="420"/>
                  <a:pt x="1150" y="430"/>
                  <a:pt x="1233" y="450"/>
                </a:cubicBezTo>
                <a:cubicBezTo>
                  <a:pt x="1374" y="483"/>
                  <a:pt x="1506" y="552"/>
                  <a:pt x="1638" y="615"/>
                </a:cubicBezTo>
                <a:cubicBezTo>
                  <a:pt x="1679" y="635"/>
                  <a:pt x="1719" y="644"/>
                  <a:pt x="1758" y="644"/>
                </a:cubicBezTo>
                <a:cubicBezTo>
                  <a:pt x="1873" y="644"/>
                  <a:pt x="1969" y="560"/>
                  <a:pt x="1973" y="405"/>
                </a:cubicBezTo>
                <a:cubicBezTo>
                  <a:pt x="1953" y="375"/>
                  <a:pt x="1926" y="306"/>
                  <a:pt x="1876" y="266"/>
                </a:cubicBezTo>
                <a:cubicBezTo>
                  <a:pt x="1656" y="88"/>
                  <a:pt x="1330" y="0"/>
                  <a:pt x="1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6"/>
          <p:cNvSpPr/>
          <p:nvPr/>
        </p:nvSpPr>
        <p:spPr>
          <a:xfrm>
            <a:off x="6618573" y="2824680"/>
            <a:ext cx="28903" cy="15173"/>
          </a:xfrm>
          <a:custGeom>
            <a:rect b="b" l="l" r="r" t="t"/>
            <a:pathLst>
              <a:path extrusionOk="0" h="505" w="962">
                <a:moveTo>
                  <a:pt x="498" y="1"/>
                </a:moveTo>
                <a:cubicBezTo>
                  <a:pt x="365" y="1"/>
                  <a:pt x="232" y="38"/>
                  <a:pt x="132" y="108"/>
                </a:cubicBezTo>
                <a:cubicBezTo>
                  <a:pt x="33" y="179"/>
                  <a:pt x="1" y="301"/>
                  <a:pt x="61" y="395"/>
                </a:cubicBezTo>
                <a:cubicBezTo>
                  <a:pt x="106" y="464"/>
                  <a:pt x="165" y="505"/>
                  <a:pt x="233" y="505"/>
                </a:cubicBezTo>
                <a:cubicBezTo>
                  <a:pt x="263" y="505"/>
                  <a:pt x="296" y="496"/>
                  <a:pt x="330" y="478"/>
                </a:cubicBezTo>
                <a:cubicBezTo>
                  <a:pt x="386" y="449"/>
                  <a:pt x="439" y="436"/>
                  <a:pt x="492" y="436"/>
                </a:cubicBezTo>
                <a:cubicBezTo>
                  <a:pt x="549" y="436"/>
                  <a:pt x="605" y="451"/>
                  <a:pt x="666" y="480"/>
                </a:cubicBezTo>
                <a:cubicBezTo>
                  <a:pt x="695" y="494"/>
                  <a:pt x="725" y="500"/>
                  <a:pt x="753" y="500"/>
                </a:cubicBezTo>
                <a:cubicBezTo>
                  <a:pt x="866" y="500"/>
                  <a:pt x="961" y="399"/>
                  <a:pt x="957" y="241"/>
                </a:cubicBezTo>
                <a:cubicBezTo>
                  <a:pt x="936" y="214"/>
                  <a:pt x="905" y="148"/>
                  <a:pt x="854" y="108"/>
                </a:cubicBezTo>
                <a:cubicBezTo>
                  <a:pt x="758" y="36"/>
                  <a:pt x="629" y="1"/>
                  <a:pt x="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6"/>
          <p:cNvSpPr/>
          <p:nvPr/>
        </p:nvSpPr>
        <p:spPr>
          <a:xfrm>
            <a:off x="6599525" y="2893123"/>
            <a:ext cx="19679" cy="12829"/>
          </a:xfrm>
          <a:custGeom>
            <a:rect b="b" l="l" r="r" t="t"/>
            <a:pathLst>
              <a:path extrusionOk="0" h="427" w="655">
                <a:moveTo>
                  <a:pt x="335" y="1"/>
                </a:moveTo>
                <a:cubicBezTo>
                  <a:pt x="111" y="1"/>
                  <a:pt x="8" y="67"/>
                  <a:pt x="5" y="210"/>
                </a:cubicBezTo>
                <a:cubicBezTo>
                  <a:pt x="1" y="358"/>
                  <a:pt x="106" y="427"/>
                  <a:pt x="373" y="427"/>
                </a:cubicBezTo>
                <a:cubicBezTo>
                  <a:pt x="375" y="427"/>
                  <a:pt x="381" y="427"/>
                  <a:pt x="388" y="427"/>
                </a:cubicBezTo>
                <a:cubicBezTo>
                  <a:pt x="408" y="427"/>
                  <a:pt x="441" y="426"/>
                  <a:pt x="475" y="421"/>
                </a:cubicBezTo>
                <a:cubicBezTo>
                  <a:pt x="588" y="403"/>
                  <a:pt x="650" y="334"/>
                  <a:pt x="653" y="219"/>
                </a:cubicBezTo>
                <a:cubicBezTo>
                  <a:pt x="654" y="103"/>
                  <a:pt x="595" y="32"/>
                  <a:pt x="483" y="9"/>
                </a:cubicBezTo>
                <a:cubicBezTo>
                  <a:pt x="437" y="1"/>
                  <a:pt x="389" y="1"/>
                  <a:pt x="342" y="1"/>
                </a:cubicBezTo>
                <a:cubicBezTo>
                  <a:pt x="340" y="1"/>
                  <a:pt x="338"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6"/>
          <p:cNvSpPr/>
          <p:nvPr/>
        </p:nvSpPr>
        <p:spPr>
          <a:xfrm>
            <a:off x="5691054" y="2797099"/>
            <a:ext cx="180060" cy="328362"/>
          </a:xfrm>
          <a:custGeom>
            <a:rect b="b" l="l" r="r" t="t"/>
            <a:pathLst>
              <a:path extrusionOk="0" h="10929" w="5993">
                <a:moveTo>
                  <a:pt x="4101" y="436"/>
                </a:moveTo>
                <a:cubicBezTo>
                  <a:pt x="4101" y="528"/>
                  <a:pt x="4105" y="608"/>
                  <a:pt x="4100" y="686"/>
                </a:cubicBezTo>
                <a:cubicBezTo>
                  <a:pt x="4090" y="821"/>
                  <a:pt x="4007" y="910"/>
                  <a:pt x="3871" y="910"/>
                </a:cubicBezTo>
                <a:cubicBezTo>
                  <a:pt x="3534" y="912"/>
                  <a:pt x="3197" y="913"/>
                  <a:pt x="2861" y="913"/>
                </a:cubicBezTo>
                <a:cubicBezTo>
                  <a:pt x="2586" y="913"/>
                  <a:pt x="2311" y="913"/>
                  <a:pt x="2036" y="911"/>
                </a:cubicBezTo>
                <a:cubicBezTo>
                  <a:pt x="1901" y="910"/>
                  <a:pt x="1811" y="825"/>
                  <a:pt x="1799" y="695"/>
                </a:cubicBezTo>
                <a:cubicBezTo>
                  <a:pt x="1790" y="612"/>
                  <a:pt x="1797" y="528"/>
                  <a:pt x="1797" y="436"/>
                </a:cubicBezTo>
                <a:close/>
                <a:moveTo>
                  <a:pt x="4947" y="0"/>
                </a:moveTo>
                <a:cubicBezTo>
                  <a:pt x="4946" y="0"/>
                  <a:pt x="4945" y="0"/>
                  <a:pt x="4944" y="0"/>
                </a:cubicBezTo>
                <a:cubicBezTo>
                  <a:pt x="4378" y="2"/>
                  <a:pt x="3811" y="3"/>
                  <a:pt x="3244" y="3"/>
                </a:cubicBezTo>
                <a:cubicBezTo>
                  <a:pt x="2488" y="3"/>
                  <a:pt x="1732" y="2"/>
                  <a:pt x="976" y="2"/>
                </a:cubicBezTo>
                <a:cubicBezTo>
                  <a:pt x="375" y="2"/>
                  <a:pt x="1" y="377"/>
                  <a:pt x="1" y="977"/>
                </a:cubicBezTo>
                <a:cubicBezTo>
                  <a:pt x="1" y="3964"/>
                  <a:pt x="1" y="6951"/>
                  <a:pt x="1" y="9938"/>
                </a:cubicBezTo>
                <a:cubicBezTo>
                  <a:pt x="1" y="10551"/>
                  <a:pt x="371" y="10922"/>
                  <a:pt x="982" y="10922"/>
                </a:cubicBezTo>
                <a:cubicBezTo>
                  <a:pt x="1727" y="10922"/>
                  <a:pt x="2471" y="10917"/>
                  <a:pt x="3216" y="10917"/>
                </a:cubicBezTo>
                <a:cubicBezTo>
                  <a:pt x="3775" y="10917"/>
                  <a:pt x="4333" y="10920"/>
                  <a:pt x="4892" y="10929"/>
                </a:cubicBezTo>
                <a:cubicBezTo>
                  <a:pt x="4898" y="10929"/>
                  <a:pt x="4904" y="10929"/>
                  <a:pt x="4910" y="10929"/>
                </a:cubicBezTo>
                <a:cubicBezTo>
                  <a:pt x="5465" y="10929"/>
                  <a:pt x="5907" y="10537"/>
                  <a:pt x="5904" y="9922"/>
                </a:cubicBezTo>
                <a:cubicBezTo>
                  <a:pt x="5890" y="7333"/>
                  <a:pt x="5897" y="4746"/>
                  <a:pt x="5897" y="2157"/>
                </a:cubicBezTo>
                <a:cubicBezTo>
                  <a:pt x="5897" y="2109"/>
                  <a:pt x="5899" y="2061"/>
                  <a:pt x="5893" y="2015"/>
                </a:cubicBezTo>
                <a:cubicBezTo>
                  <a:pt x="5878" y="1898"/>
                  <a:pt x="5803" y="1836"/>
                  <a:pt x="5692" y="1832"/>
                </a:cubicBezTo>
                <a:cubicBezTo>
                  <a:pt x="5690" y="1832"/>
                  <a:pt x="5687" y="1832"/>
                  <a:pt x="5684" y="1832"/>
                </a:cubicBezTo>
                <a:cubicBezTo>
                  <a:pt x="5583" y="1832"/>
                  <a:pt x="5507" y="1887"/>
                  <a:pt x="5484" y="1991"/>
                </a:cubicBezTo>
                <a:cubicBezTo>
                  <a:pt x="5471" y="2050"/>
                  <a:pt x="5471" y="2112"/>
                  <a:pt x="5471" y="2173"/>
                </a:cubicBezTo>
                <a:cubicBezTo>
                  <a:pt x="5471" y="4763"/>
                  <a:pt x="5471" y="7350"/>
                  <a:pt x="5471" y="9939"/>
                </a:cubicBezTo>
                <a:cubicBezTo>
                  <a:pt x="5471" y="10322"/>
                  <a:pt x="5297" y="10494"/>
                  <a:pt x="4915" y="10494"/>
                </a:cubicBezTo>
                <a:lnTo>
                  <a:pt x="1005" y="10494"/>
                </a:lnTo>
                <a:cubicBezTo>
                  <a:pt x="595" y="10494"/>
                  <a:pt x="427" y="10327"/>
                  <a:pt x="427" y="9917"/>
                </a:cubicBezTo>
                <a:lnTo>
                  <a:pt x="427" y="1012"/>
                </a:lnTo>
                <a:cubicBezTo>
                  <a:pt x="427" y="974"/>
                  <a:pt x="427" y="937"/>
                  <a:pt x="428" y="899"/>
                </a:cubicBezTo>
                <a:cubicBezTo>
                  <a:pt x="437" y="658"/>
                  <a:pt x="593" y="466"/>
                  <a:pt x="832" y="439"/>
                </a:cubicBezTo>
                <a:cubicBezTo>
                  <a:pt x="895" y="432"/>
                  <a:pt x="960" y="430"/>
                  <a:pt x="1025" y="430"/>
                </a:cubicBezTo>
                <a:cubicBezTo>
                  <a:pt x="1136" y="430"/>
                  <a:pt x="1249" y="436"/>
                  <a:pt x="1369" y="436"/>
                </a:cubicBezTo>
                <a:cubicBezTo>
                  <a:pt x="1369" y="528"/>
                  <a:pt x="1366" y="612"/>
                  <a:pt x="1369" y="696"/>
                </a:cubicBezTo>
                <a:cubicBezTo>
                  <a:pt x="1385" y="1049"/>
                  <a:pt x="1654" y="1332"/>
                  <a:pt x="2005" y="1336"/>
                </a:cubicBezTo>
                <a:cubicBezTo>
                  <a:pt x="2320" y="1341"/>
                  <a:pt x="2635" y="1343"/>
                  <a:pt x="2951" y="1343"/>
                </a:cubicBezTo>
                <a:cubicBezTo>
                  <a:pt x="3266" y="1343"/>
                  <a:pt x="3581" y="1341"/>
                  <a:pt x="3896" y="1336"/>
                </a:cubicBezTo>
                <a:cubicBezTo>
                  <a:pt x="4249" y="1332"/>
                  <a:pt x="4514" y="1049"/>
                  <a:pt x="4528" y="693"/>
                </a:cubicBezTo>
                <a:cubicBezTo>
                  <a:pt x="4531" y="613"/>
                  <a:pt x="4528" y="533"/>
                  <a:pt x="4528" y="429"/>
                </a:cubicBezTo>
                <a:cubicBezTo>
                  <a:pt x="4639" y="429"/>
                  <a:pt x="4741" y="427"/>
                  <a:pt x="4839" y="427"/>
                </a:cubicBezTo>
                <a:cubicBezTo>
                  <a:pt x="4888" y="427"/>
                  <a:pt x="4937" y="428"/>
                  <a:pt x="4985" y="429"/>
                </a:cubicBezTo>
                <a:cubicBezTo>
                  <a:pt x="5275" y="438"/>
                  <a:pt x="5462" y="624"/>
                  <a:pt x="5471" y="914"/>
                </a:cubicBezTo>
                <a:cubicBezTo>
                  <a:pt x="5474" y="1004"/>
                  <a:pt x="5469" y="1095"/>
                  <a:pt x="5486" y="1183"/>
                </a:cubicBezTo>
                <a:cubicBezTo>
                  <a:pt x="5506" y="1285"/>
                  <a:pt x="5579" y="1337"/>
                  <a:pt x="5681" y="1337"/>
                </a:cubicBezTo>
                <a:cubicBezTo>
                  <a:pt x="5685" y="1337"/>
                  <a:pt x="5689" y="1337"/>
                  <a:pt x="5694" y="1337"/>
                </a:cubicBezTo>
                <a:cubicBezTo>
                  <a:pt x="5802" y="1334"/>
                  <a:pt x="5876" y="1277"/>
                  <a:pt x="5890" y="1168"/>
                </a:cubicBezTo>
                <a:cubicBezTo>
                  <a:pt x="5993" y="411"/>
                  <a:pt x="5515" y="0"/>
                  <a:pt x="4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6"/>
          <p:cNvSpPr/>
          <p:nvPr/>
        </p:nvSpPr>
        <p:spPr>
          <a:xfrm>
            <a:off x="5718425" y="2858781"/>
            <a:ext cx="122463" cy="88422"/>
          </a:xfrm>
          <a:custGeom>
            <a:rect b="b" l="l" r="r" t="t"/>
            <a:pathLst>
              <a:path extrusionOk="0" h="2943" w="4076">
                <a:moveTo>
                  <a:pt x="2901" y="428"/>
                </a:moveTo>
                <a:cubicBezTo>
                  <a:pt x="3044" y="428"/>
                  <a:pt x="3188" y="428"/>
                  <a:pt x="3332" y="428"/>
                </a:cubicBezTo>
                <a:cubicBezTo>
                  <a:pt x="3570" y="430"/>
                  <a:pt x="3647" y="508"/>
                  <a:pt x="3648" y="746"/>
                </a:cubicBezTo>
                <a:cubicBezTo>
                  <a:pt x="3648" y="1234"/>
                  <a:pt x="3648" y="1721"/>
                  <a:pt x="3647" y="2211"/>
                </a:cubicBezTo>
                <a:cubicBezTo>
                  <a:pt x="3647" y="2428"/>
                  <a:pt x="3565" y="2513"/>
                  <a:pt x="3347" y="2514"/>
                </a:cubicBezTo>
                <a:cubicBezTo>
                  <a:pt x="2912" y="2515"/>
                  <a:pt x="2476" y="2515"/>
                  <a:pt x="2040" y="2515"/>
                </a:cubicBezTo>
                <a:cubicBezTo>
                  <a:pt x="1603" y="2515"/>
                  <a:pt x="1167" y="2515"/>
                  <a:pt x="732" y="2514"/>
                </a:cubicBezTo>
                <a:cubicBezTo>
                  <a:pt x="515" y="2513"/>
                  <a:pt x="429" y="2424"/>
                  <a:pt x="428" y="2211"/>
                </a:cubicBezTo>
                <a:cubicBezTo>
                  <a:pt x="427" y="1719"/>
                  <a:pt x="427" y="1225"/>
                  <a:pt x="428" y="732"/>
                </a:cubicBezTo>
                <a:cubicBezTo>
                  <a:pt x="428" y="517"/>
                  <a:pt x="515" y="430"/>
                  <a:pt x="730" y="428"/>
                </a:cubicBezTo>
                <a:cubicBezTo>
                  <a:pt x="875" y="428"/>
                  <a:pt x="1021" y="428"/>
                  <a:pt x="1166" y="428"/>
                </a:cubicBezTo>
                <a:cubicBezTo>
                  <a:pt x="1457" y="428"/>
                  <a:pt x="1748" y="428"/>
                  <a:pt x="2039" y="428"/>
                </a:cubicBezTo>
                <a:cubicBezTo>
                  <a:pt x="2326" y="428"/>
                  <a:pt x="2613" y="428"/>
                  <a:pt x="2901" y="428"/>
                </a:cubicBezTo>
                <a:close/>
                <a:moveTo>
                  <a:pt x="1287" y="0"/>
                </a:moveTo>
                <a:cubicBezTo>
                  <a:pt x="1098" y="0"/>
                  <a:pt x="909" y="1"/>
                  <a:pt x="720" y="2"/>
                </a:cubicBezTo>
                <a:cubicBezTo>
                  <a:pt x="278" y="5"/>
                  <a:pt x="2" y="283"/>
                  <a:pt x="1" y="725"/>
                </a:cubicBezTo>
                <a:cubicBezTo>
                  <a:pt x="1" y="1217"/>
                  <a:pt x="1" y="1710"/>
                  <a:pt x="1" y="2204"/>
                </a:cubicBezTo>
                <a:cubicBezTo>
                  <a:pt x="2" y="2663"/>
                  <a:pt x="273" y="2939"/>
                  <a:pt x="734" y="2940"/>
                </a:cubicBezTo>
                <a:cubicBezTo>
                  <a:pt x="1213" y="2942"/>
                  <a:pt x="1691" y="2943"/>
                  <a:pt x="2169" y="2943"/>
                </a:cubicBezTo>
                <a:cubicBezTo>
                  <a:pt x="2563" y="2943"/>
                  <a:pt x="2957" y="2942"/>
                  <a:pt x="3350" y="2940"/>
                </a:cubicBezTo>
                <a:cubicBezTo>
                  <a:pt x="3807" y="2939"/>
                  <a:pt x="4073" y="2666"/>
                  <a:pt x="4074" y="2211"/>
                </a:cubicBezTo>
                <a:cubicBezTo>
                  <a:pt x="4076" y="1723"/>
                  <a:pt x="4076" y="1234"/>
                  <a:pt x="4074" y="746"/>
                </a:cubicBezTo>
                <a:cubicBezTo>
                  <a:pt x="4073" y="271"/>
                  <a:pt x="3808" y="4"/>
                  <a:pt x="3336" y="2"/>
                </a:cubicBezTo>
                <a:cubicBezTo>
                  <a:pt x="3120" y="1"/>
                  <a:pt x="2905" y="1"/>
                  <a:pt x="2689" y="1"/>
                </a:cubicBezTo>
                <a:cubicBezTo>
                  <a:pt x="2474" y="1"/>
                  <a:pt x="2258" y="1"/>
                  <a:pt x="2043" y="1"/>
                </a:cubicBezTo>
                <a:cubicBezTo>
                  <a:pt x="1791" y="1"/>
                  <a:pt x="1539" y="0"/>
                  <a:pt x="1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6"/>
          <p:cNvSpPr/>
          <p:nvPr/>
        </p:nvSpPr>
        <p:spPr>
          <a:xfrm>
            <a:off x="5704965" y="2688306"/>
            <a:ext cx="149564" cy="35213"/>
          </a:xfrm>
          <a:custGeom>
            <a:rect b="b" l="l" r="r" t="t"/>
            <a:pathLst>
              <a:path extrusionOk="0" h="1172" w="4978">
                <a:moveTo>
                  <a:pt x="2299" y="1"/>
                </a:moveTo>
                <a:cubicBezTo>
                  <a:pt x="1511" y="1"/>
                  <a:pt x="813" y="285"/>
                  <a:pt x="173" y="751"/>
                </a:cubicBezTo>
                <a:cubicBezTo>
                  <a:pt x="33" y="854"/>
                  <a:pt x="0" y="982"/>
                  <a:pt x="80" y="1089"/>
                </a:cubicBezTo>
                <a:cubicBezTo>
                  <a:pt x="122" y="1144"/>
                  <a:pt x="176" y="1172"/>
                  <a:pt x="237" y="1172"/>
                </a:cubicBezTo>
                <a:cubicBezTo>
                  <a:pt x="293" y="1172"/>
                  <a:pt x="355" y="1148"/>
                  <a:pt x="419" y="1100"/>
                </a:cubicBezTo>
                <a:cubicBezTo>
                  <a:pt x="1028" y="635"/>
                  <a:pt x="1758" y="402"/>
                  <a:pt x="2487" y="402"/>
                </a:cubicBezTo>
                <a:cubicBezTo>
                  <a:pt x="3217" y="402"/>
                  <a:pt x="3947" y="635"/>
                  <a:pt x="4554" y="1098"/>
                </a:cubicBezTo>
                <a:cubicBezTo>
                  <a:pt x="4619" y="1148"/>
                  <a:pt x="4681" y="1172"/>
                  <a:pt x="4737" y="1172"/>
                </a:cubicBezTo>
                <a:cubicBezTo>
                  <a:pt x="4797" y="1172"/>
                  <a:pt x="4851" y="1143"/>
                  <a:pt x="4893" y="1089"/>
                </a:cubicBezTo>
                <a:cubicBezTo>
                  <a:pt x="4978" y="979"/>
                  <a:pt x="4948" y="859"/>
                  <a:pt x="4803" y="753"/>
                </a:cubicBezTo>
                <a:cubicBezTo>
                  <a:pt x="4165" y="285"/>
                  <a:pt x="3466" y="1"/>
                  <a:pt x="2677" y="1"/>
                </a:cubicBezTo>
                <a:cubicBezTo>
                  <a:pt x="2615" y="1"/>
                  <a:pt x="2552" y="3"/>
                  <a:pt x="2488" y="6"/>
                </a:cubicBezTo>
                <a:cubicBezTo>
                  <a:pt x="2425" y="3"/>
                  <a:pt x="2362" y="1"/>
                  <a:pt x="2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6"/>
          <p:cNvSpPr/>
          <p:nvPr/>
        </p:nvSpPr>
        <p:spPr>
          <a:xfrm>
            <a:off x="5726237" y="2720574"/>
            <a:ext cx="106419" cy="29925"/>
          </a:xfrm>
          <a:custGeom>
            <a:rect b="b" l="l" r="r" t="t"/>
            <a:pathLst>
              <a:path extrusionOk="0" h="996" w="3542">
                <a:moveTo>
                  <a:pt x="1766" y="1"/>
                </a:moveTo>
                <a:cubicBezTo>
                  <a:pt x="1454" y="71"/>
                  <a:pt x="1132" y="113"/>
                  <a:pt x="834" y="221"/>
                </a:cubicBezTo>
                <a:cubicBezTo>
                  <a:pt x="580" y="313"/>
                  <a:pt x="349" y="473"/>
                  <a:pt x="117" y="618"/>
                </a:cubicBezTo>
                <a:cubicBezTo>
                  <a:pt x="8" y="685"/>
                  <a:pt x="1" y="809"/>
                  <a:pt x="65" y="904"/>
                </a:cubicBezTo>
                <a:cubicBezTo>
                  <a:pt x="106" y="964"/>
                  <a:pt x="167" y="995"/>
                  <a:pt x="233" y="995"/>
                </a:cubicBezTo>
                <a:cubicBezTo>
                  <a:pt x="276" y="995"/>
                  <a:pt x="322" y="982"/>
                  <a:pt x="366" y="955"/>
                </a:cubicBezTo>
                <a:cubicBezTo>
                  <a:pt x="407" y="931"/>
                  <a:pt x="444" y="900"/>
                  <a:pt x="483" y="875"/>
                </a:cubicBezTo>
                <a:cubicBezTo>
                  <a:pt x="883" y="607"/>
                  <a:pt x="1309" y="469"/>
                  <a:pt x="1764" y="469"/>
                </a:cubicBezTo>
                <a:cubicBezTo>
                  <a:pt x="1915" y="469"/>
                  <a:pt x="2070" y="484"/>
                  <a:pt x="2227" y="515"/>
                </a:cubicBezTo>
                <a:cubicBezTo>
                  <a:pt x="2573" y="582"/>
                  <a:pt x="2879" y="729"/>
                  <a:pt x="3163" y="935"/>
                </a:cubicBezTo>
                <a:cubicBezTo>
                  <a:pt x="3218" y="975"/>
                  <a:pt x="3275" y="993"/>
                  <a:pt x="3328" y="993"/>
                </a:cubicBezTo>
                <a:cubicBezTo>
                  <a:pt x="3426" y="993"/>
                  <a:pt x="3509" y="929"/>
                  <a:pt x="3525" y="819"/>
                </a:cubicBezTo>
                <a:cubicBezTo>
                  <a:pt x="3541" y="710"/>
                  <a:pt x="3484" y="641"/>
                  <a:pt x="3402" y="582"/>
                </a:cubicBezTo>
                <a:cubicBezTo>
                  <a:pt x="2919" y="223"/>
                  <a:pt x="2375" y="47"/>
                  <a:pt x="1776" y="40"/>
                </a:cubicBezTo>
                <a:cubicBezTo>
                  <a:pt x="1772" y="27"/>
                  <a:pt x="1769" y="13"/>
                  <a:pt x="1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6"/>
          <p:cNvSpPr/>
          <p:nvPr/>
        </p:nvSpPr>
        <p:spPr>
          <a:xfrm>
            <a:off x="5725275" y="2961745"/>
            <a:ext cx="108733" cy="12859"/>
          </a:xfrm>
          <a:custGeom>
            <a:rect b="b" l="l" r="r" t="t"/>
            <a:pathLst>
              <a:path extrusionOk="0" h="428" w="3619">
                <a:moveTo>
                  <a:pt x="789" y="0"/>
                </a:moveTo>
                <a:cubicBezTo>
                  <a:pt x="618" y="0"/>
                  <a:pt x="448" y="0"/>
                  <a:pt x="277" y="1"/>
                </a:cubicBezTo>
                <a:cubicBezTo>
                  <a:pt x="100" y="1"/>
                  <a:pt x="0" y="81"/>
                  <a:pt x="2" y="214"/>
                </a:cubicBezTo>
                <a:cubicBezTo>
                  <a:pt x="5" y="344"/>
                  <a:pt x="103" y="427"/>
                  <a:pt x="269" y="427"/>
                </a:cubicBezTo>
                <a:cubicBezTo>
                  <a:pt x="783" y="427"/>
                  <a:pt x="1296" y="428"/>
                  <a:pt x="1810" y="428"/>
                </a:cubicBezTo>
                <a:cubicBezTo>
                  <a:pt x="2324" y="428"/>
                  <a:pt x="2838" y="427"/>
                  <a:pt x="3351" y="427"/>
                </a:cubicBezTo>
                <a:cubicBezTo>
                  <a:pt x="3523" y="427"/>
                  <a:pt x="3614" y="349"/>
                  <a:pt x="3617" y="216"/>
                </a:cubicBezTo>
                <a:cubicBezTo>
                  <a:pt x="3618" y="75"/>
                  <a:pt x="3528" y="1"/>
                  <a:pt x="3346" y="1"/>
                </a:cubicBezTo>
                <a:cubicBezTo>
                  <a:pt x="3175" y="0"/>
                  <a:pt x="3005" y="0"/>
                  <a:pt x="2834" y="0"/>
                </a:cubicBezTo>
                <a:cubicBezTo>
                  <a:pt x="2493" y="0"/>
                  <a:pt x="2152" y="1"/>
                  <a:pt x="1811" y="1"/>
                </a:cubicBezTo>
                <a:cubicBezTo>
                  <a:pt x="1471" y="1"/>
                  <a:pt x="1130" y="0"/>
                  <a:pt x="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6"/>
          <p:cNvSpPr/>
          <p:nvPr/>
        </p:nvSpPr>
        <p:spPr>
          <a:xfrm>
            <a:off x="5725245" y="3043949"/>
            <a:ext cx="40290" cy="40170"/>
          </a:xfrm>
          <a:custGeom>
            <a:rect b="b" l="l" r="r" t="t"/>
            <a:pathLst>
              <a:path extrusionOk="0" h="1337" w="1341">
                <a:moveTo>
                  <a:pt x="671" y="429"/>
                </a:moveTo>
                <a:cubicBezTo>
                  <a:pt x="674" y="429"/>
                  <a:pt x="676" y="429"/>
                  <a:pt x="679" y="429"/>
                </a:cubicBezTo>
                <a:cubicBezTo>
                  <a:pt x="815" y="432"/>
                  <a:pt x="918" y="541"/>
                  <a:pt x="912" y="678"/>
                </a:cubicBezTo>
                <a:cubicBezTo>
                  <a:pt x="907" y="805"/>
                  <a:pt x="798" y="911"/>
                  <a:pt x="672" y="911"/>
                </a:cubicBezTo>
                <a:cubicBezTo>
                  <a:pt x="541" y="911"/>
                  <a:pt x="427" y="796"/>
                  <a:pt x="430" y="665"/>
                </a:cubicBezTo>
                <a:cubicBezTo>
                  <a:pt x="432" y="534"/>
                  <a:pt x="540" y="429"/>
                  <a:pt x="671" y="429"/>
                </a:cubicBezTo>
                <a:close/>
                <a:moveTo>
                  <a:pt x="674" y="0"/>
                </a:moveTo>
                <a:cubicBezTo>
                  <a:pt x="304" y="0"/>
                  <a:pt x="4" y="296"/>
                  <a:pt x="3" y="663"/>
                </a:cubicBezTo>
                <a:cubicBezTo>
                  <a:pt x="0" y="1029"/>
                  <a:pt x="302" y="1335"/>
                  <a:pt x="668" y="1337"/>
                </a:cubicBezTo>
                <a:cubicBezTo>
                  <a:pt x="669" y="1337"/>
                  <a:pt x="671" y="1337"/>
                  <a:pt x="673" y="1337"/>
                </a:cubicBezTo>
                <a:cubicBezTo>
                  <a:pt x="1039" y="1337"/>
                  <a:pt x="1338" y="1038"/>
                  <a:pt x="1340" y="672"/>
                </a:cubicBezTo>
                <a:cubicBezTo>
                  <a:pt x="1341" y="299"/>
                  <a:pt x="1047" y="3"/>
                  <a:pt x="676" y="0"/>
                </a:cubicBezTo>
                <a:cubicBezTo>
                  <a:pt x="675" y="0"/>
                  <a:pt x="67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6"/>
          <p:cNvSpPr/>
          <p:nvPr/>
        </p:nvSpPr>
        <p:spPr>
          <a:xfrm>
            <a:off x="5725305" y="2989177"/>
            <a:ext cx="40200" cy="40170"/>
          </a:xfrm>
          <a:custGeom>
            <a:rect b="b" l="l" r="r" t="t"/>
            <a:pathLst>
              <a:path extrusionOk="0" h="1337" w="1338">
                <a:moveTo>
                  <a:pt x="670" y="427"/>
                </a:moveTo>
                <a:cubicBezTo>
                  <a:pt x="672" y="427"/>
                  <a:pt x="674" y="427"/>
                  <a:pt x="676" y="427"/>
                </a:cubicBezTo>
                <a:cubicBezTo>
                  <a:pt x="813" y="430"/>
                  <a:pt x="914" y="538"/>
                  <a:pt x="910" y="675"/>
                </a:cubicBezTo>
                <a:cubicBezTo>
                  <a:pt x="905" y="803"/>
                  <a:pt x="798" y="908"/>
                  <a:pt x="671" y="909"/>
                </a:cubicBezTo>
                <a:cubicBezTo>
                  <a:pt x="541" y="909"/>
                  <a:pt x="427" y="794"/>
                  <a:pt x="428" y="663"/>
                </a:cubicBezTo>
                <a:cubicBezTo>
                  <a:pt x="430" y="532"/>
                  <a:pt x="536" y="427"/>
                  <a:pt x="670" y="427"/>
                </a:cubicBezTo>
                <a:close/>
                <a:moveTo>
                  <a:pt x="670" y="0"/>
                </a:moveTo>
                <a:cubicBezTo>
                  <a:pt x="299" y="0"/>
                  <a:pt x="1" y="298"/>
                  <a:pt x="1" y="666"/>
                </a:cubicBezTo>
                <a:cubicBezTo>
                  <a:pt x="1" y="1032"/>
                  <a:pt x="304" y="1337"/>
                  <a:pt x="670" y="1337"/>
                </a:cubicBezTo>
                <a:cubicBezTo>
                  <a:pt x="1037" y="1337"/>
                  <a:pt x="1338" y="1036"/>
                  <a:pt x="1338" y="666"/>
                </a:cubicBezTo>
                <a:cubicBezTo>
                  <a:pt x="1338" y="294"/>
                  <a:pt x="1042"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6"/>
          <p:cNvSpPr/>
          <p:nvPr/>
        </p:nvSpPr>
        <p:spPr>
          <a:xfrm>
            <a:off x="5748410" y="2756117"/>
            <a:ext cx="63936" cy="20791"/>
          </a:xfrm>
          <a:custGeom>
            <a:rect b="b" l="l" r="r" t="t"/>
            <a:pathLst>
              <a:path extrusionOk="0" h="692" w="2128">
                <a:moveTo>
                  <a:pt x="1041" y="1"/>
                </a:moveTo>
                <a:cubicBezTo>
                  <a:pt x="705" y="1"/>
                  <a:pt x="368" y="105"/>
                  <a:pt x="102" y="314"/>
                </a:cubicBezTo>
                <a:cubicBezTo>
                  <a:pt x="56" y="350"/>
                  <a:pt x="1" y="411"/>
                  <a:pt x="4" y="458"/>
                </a:cubicBezTo>
                <a:cubicBezTo>
                  <a:pt x="8" y="534"/>
                  <a:pt x="40" y="646"/>
                  <a:pt x="93" y="670"/>
                </a:cubicBezTo>
                <a:cubicBezTo>
                  <a:pt x="122" y="683"/>
                  <a:pt x="158" y="689"/>
                  <a:pt x="195" y="689"/>
                </a:cubicBezTo>
                <a:cubicBezTo>
                  <a:pt x="252" y="689"/>
                  <a:pt x="311" y="675"/>
                  <a:pt x="351" y="649"/>
                </a:cubicBezTo>
                <a:cubicBezTo>
                  <a:pt x="563" y="512"/>
                  <a:pt x="786" y="424"/>
                  <a:pt x="1023" y="424"/>
                </a:cubicBezTo>
                <a:cubicBezTo>
                  <a:pt x="1103" y="424"/>
                  <a:pt x="1184" y="434"/>
                  <a:pt x="1267" y="455"/>
                </a:cubicBezTo>
                <a:cubicBezTo>
                  <a:pt x="1432" y="497"/>
                  <a:pt x="1582" y="601"/>
                  <a:pt x="1744" y="662"/>
                </a:cubicBezTo>
                <a:cubicBezTo>
                  <a:pt x="1789" y="680"/>
                  <a:pt x="1844" y="692"/>
                  <a:pt x="1896" y="692"/>
                </a:cubicBezTo>
                <a:cubicBezTo>
                  <a:pt x="1926" y="692"/>
                  <a:pt x="1955" y="688"/>
                  <a:pt x="1980" y="678"/>
                </a:cubicBezTo>
                <a:cubicBezTo>
                  <a:pt x="2037" y="659"/>
                  <a:pt x="2070" y="572"/>
                  <a:pt x="2127" y="499"/>
                </a:cubicBezTo>
                <a:cubicBezTo>
                  <a:pt x="2066" y="423"/>
                  <a:pt x="2028" y="351"/>
                  <a:pt x="1967" y="305"/>
                </a:cubicBezTo>
                <a:cubicBezTo>
                  <a:pt x="1703" y="102"/>
                  <a:pt x="1372" y="1"/>
                  <a:pt x="1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6"/>
          <p:cNvSpPr/>
          <p:nvPr/>
        </p:nvSpPr>
        <p:spPr>
          <a:xfrm>
            <a:off x="5773257" y="2989146"/>
            <a:ext cx="60721" cy="12859"/>
          </a:xfrm>
          <a:custGeom>
            <a:rect b="b" l="l" r="r" t="t"/>
            <a:pathLst>
              <a:path extrusionOk="0" h="428" w="2021">
                <a:moveTo>
                  <a:pt x="508" y="0"/>
                </a:moveTo>
                <a:cubicBezTo>
                  <a:pt x="422" y="0"/>
                  <a:pt x="337" y="1"/>
                  <a:pt x="252" y="1"/>
                </a:cubicBezTo>
                <a:cubicBezTo>
                  <a:pt x="97" y="2"/>
                  <a:pt x="2" y="85"/>
                  <a:pt x="0" y="210"/>
                </a:cubicBezTo>
                <a:cubicBezTo>
                  <a:pt x="0" y="336"/>
                  <a:pt x="99" y="425"/>
                  <a:pt x="250" y="425"/>
                </a:cubicBezTo>
                <a:cubicBezTo>
                  <a:pt x="504" y="427"/>
                  <a:pt x="758" y="428"/>
                  <a:pt x="1012" y="428"/>
                </a:cubicBezTo>
                <a:cubicBezTo>
                  <a:pt x="1265" y="428"/>
                  <a:pt x="1519" y="427"/>
                  <a:pt x="1773" y="425"/>
                </a:cubicBezTo>
                <a:cubicBezTo>
                  <a:pt x="1930" y="425"/>
                  <a:pt x="2019" y="343"/>
                  <a:pt x="2020" y="212"/>
                </a:cubicBezTo>
                <a:cubicBezTo>
                  <a:pt x="2020" y="78"/>
                  <a:pt x="1934" y="2"/>
                  <a:pt x="1773" y="1"/>
                </a:cubicBezTo>
                <a:cubicBezTo>
                  <a:pt x="1689" y="1"/>
                  <a:pt x="1606" y="0"/>
                  <a:pt x="1522" y="0"/>
                </a:cubicBezTo>
                <a:cubicBezTo>
                  <a:pt x="1355" y="0"/>
                  <a:pt x="1187" y="1"/>
                  <a:pt x="1019" y="1"/>
                </a:cubicBezTo>
                <a:cubicBezTo>
                  <a:pt x="849" y="1"/>
                  <a:pt x="678" y="0"/>
                  <a:pt x="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6"/>
          <p:cNvSpPr/>
          <p:nvPr/>
        </p:nvSpPr>
        <p:spPr>
          <a:xfrm>
            <a:off x="5773257" y="3043919"/>
            <a:ext cx="60721" cy="12919"/>
          </a:xfrm>
          <a:custGeom>
            <a:rect b="b" l="l" r="r" t="t"/>
            <a:pathLst>
              <a:path extrusionOk="0" h="430" w="2021">
                <a:moveTo>
                  <a:pt x="506" y="0"/>
                </a:moveTo>
                <a:cubicBezTo>
                  <a:pt x="421" y="0"/>
                  <a:pt x="336" y="1"/>
                  <a:pt x="250" y="1"/>
                </a:cubicBezTo>
                <a:cubicBezTo>
                  <a:pt x="97" y="2"/>
                  <a:pt x="0" y="87"/>
                  <a:pt x="0" y="213"/>
                </a:cubicBezTo>
                <a:cubicBezTo>
                  <a:pt x="2" y="338"/>
                  <a:pt x="99" y="427"/>
                  <a:pt x="252" y="427"/>
                </a:cubicBezTo>
                <a:cubicBezTo>
                  <a:pt x="506" y="428"/>
                  <a:pt x="759" y="429"/>
                  <a:pt x="1013" y="429"/>
                </a:cubicBezTo>
                <a:cubicBezTo>
                  <a:pt x="1267" y="429"/>
                  <a:pt x="1520" y="428"/>
                  <a:pt x="1774" y="427"/>
                </a:cubicBezTo>
                <a:cubicBezTo>
                  <a:pt x="1930" y="427"/>
                  <a:pt x="2020" y="343"/>
                  <a:pt x="2020" y="212"/>
                </a:cubicBezTo>
                <a:cubicBezTo>
                  <a:pt x="2020" y="80"/>
                  <a:pt x="1931" y="2"/>
                  <a:pt x="1773" y="2"/>
                </a:cubicBezTo>
                <a:cubicBezTo>
                  <a:pt x="1647" y="1"/>
                  <a:pt x="1521" y="1"/>
                  <a:pt x="1395" y="1"/>
                </a:cubicBezTo>
                <a:cubicBezTo>
                  <a:pt x="1269" y="1"/>
                  <a:pt x="1144" y="1"/>
                  <a:pt x="1018" y="1"/>
                </a:cubicBezTo>
                <a:cubicBezTo>
                  <a:pt x="847" y="1"/>
                  <a:pt x="677"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6"/>
          <p:cNvSpPr/>
          <p:nvPr/>
        </p:nvSpPr>
        <p:spPr>
          <a:xfrm>
            <a:off x="5773257" y="3071320"/>
            <a:ext cx="40140" cy="12919"/>
          </a:xfrm>
          <a:custGeom>
            <a:rect b="b" l="l" r="r" t="t"/>
            <a:pathLst>
              <a:path extrusionOk="0" h="430" w="1336">
                <a:moveTo>
                  <a:pt x="670" y="0"/>
                </a:moveTo>
                <a:cubicBezTo>
                  <a:pt x="526" y="0"/>
                  <a:pt x="381" y="1"/>
                  <a:pt x="236" y="1"/>
                </a:cubicBezTo>
                <a:cubicBezTo>
                  <a:pt x="94" y="3"/>
                  <a:pt x="0" y="91"/>
                  <a:pt x="0" y="212"/>
                </a:cubicBezTo>
                <a:cubicBezTo>
                  <a:pt x="0" y="333"/>
                  <a:pt x="94" y="423"/>
                  <a:pt x="236" y="426"/>
                </a:cubicBezTo>
                <a:cubicBezTo>
                  <a:pt x="295" y="428"/>
                  <a:pt x="354" y="429"/>
                  <a:pt x="413" y="429"/>
                </a:cubicBezTo>
                <a:cubicBezTo>
                  <a:pt x="501" y="429"/>
                  <a:pt x="589" y="427"/>
                  <a:pt x="678" y="427"/>
                </a:cubicBezTo>
                <a:cubicBezTo>
                  <a:pt x="772" y="427"/>
                  <a:pt x="867" y="429"/>
                  <a:pt x="962" y="429"/>
                </a:cubicBezTo>
                <a:cubicBezTo>
                  <a:pt x="1009" y="429"/>
                  <a:pt x="1056" y="429"/>
                  <a:pt x="1104" y="427"/>
                </a:cubicBezTo>
                <a:cubicBezTo>
                  <a:pt x="1248" y="423"/>
                  <a:pt x="1336" y="339"/>
                  <a:pt x="1336" y="212"/>
                </a:cubicBezTo>
                <a:cubicBezTo>
                  <a:pt x="1336" y="86"/>
                  <a:pt x="1248" y="3"/>
                  <a:pt x="1104" y="1"/>
                </a:cubicBezTo>
                <a:cubicBezTo>
                  <a:pt x="959" y="1"/>
                  <a:pt x="814"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6"/>
          <p:cNvSpPr/>
          <p:nvPr/>
        </p:nvSpPr>
        <p:spPr>
          <a:xfrm>
            <a:off x="5773197" y="3016517"/>
            <a:ext cx="40380" cy="12949"/>
          </a:xfrm>
          <a:custGeom>
            <a:rect b="b" l="l" r="r" t="t"/>
            <a:pathLst>
              <a:path extrusionOk="0" h="431" w="1344">
                <a:moveTo>
                  <a:pt x="383" y="1"/>
                </a:moveTo>
                <a:cubicBezTo>
                  <a:pt x="336" y="1"/>
                  <a:pt x="288" y="1"/>
                  <a:pt x="241" y="2"/>
                </a:cubicBezTo>
                <a:cubicBezTo>
                  <a:pt x="98" y="5"/>
                  <a:pt x="5" y="88"/>
                  <a:pt x="2" y="209"/>
                </a:cubicBezTo>
                <a:cubicBezTo>
                  <a:pt x="1" y="330"/>
                  <a:pt x="95" y="424"/>
                  <a:pt x="236" y="427"/>
                </a:cubicBezTo>
                <a:cubicBezTo>
                  <a:pt x="382" y="429"/>
                  <a:pt x="529" y="430"/>
                  <a:pt x="676" y="430"/>
                </a:cubicBezTo>
                <a:cubicBezTo>
                  <a:pt x="823" y="430"/>
                  <a:pt x="970" y="429"/>
                  <a:pt x="1117" y="425"/>
                </a:cubicBezTo>
                <a:cubicBezTo>
                  <a:pt x="1259" y="422"/>
                  <a:pt x="1343" y="328"/>
                  <a:pt x="1338" y="202"/>
                </a:cubicBezTo>
                <a:cubicBezTo>
                  <a:pt x="1332" y="80"/>
                  <a:pt x="1249" y="5"/>
                  <a:pt x="1108" y="2"/>
                </a:cubicBezTo>
                <a:cubicBezTo>
                  <a:pt x="1059" y="1"/>
                  <a:pt x="1010" y="1"/>
                  <a:pt x="961" y="1"/>
                </a:cubicBezTo>
                <a:cubicBezTo>
                  <a:pt x="863" y="1"/>
                  <a:pt x="766" y="2"/>
                  <a:pt x="668" y="2"/>
                </a:cubicBezTo>
                <a:cubicBezTo>
                  <a:pt x="574" y="2"/>
                  <a:pt x="479" y="1"/>
                  <a:pt x="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6"/>
          <p:cNvSpPr/>
          <p:nvPr/>
        </p:nvSpPr>
        <p:spPr>
          <a:xfrm>
            <a:off x="5745766" y="2886242"/>
            <a:ext cx="19770" cy="12859"/>
          </a:xfrm>
          <a:custGeom>
            <a:rect b="b" l="l" r="r" t="t"/>
            <a:pathLst>
              <a:path extrusionOk="0" h="428" w="658">
                <a:moveTo>
                  <a:pt x="333" y="1"/>
                </a:moveTo>
                <a:cubicBezTo>
                  <a:pt x="108" y="1"/>
                  <a:pt x="0" y="74"/>
                  <a:pt x="4" y="220"/>
                </a:cubicBezTo>
                <a:cubicBezTo>
                  <a:pt x="7" y="362"/>
                  <a:pt x="111" y="428"/>
                  <a:pt x="329" y="428"/>
                </a:cubicBezTo>
                <a:lnTo>
                  <a:pt x="385" y="428"/>
                </a:lnTo>
                <a:cubicBezTo>
                  <a:pt x="565" y="424"/>
                  <a:pt x="658" y="349"/>
                  <a:pt x="655" y="210"/>
                </a:cubicBezTo>
                <a:cubicBezTo>
                  <a:pt x="652" y="77"/>
                  <a:pt x="561" y="6"/>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0" name="Google Shape;1820;p66"/>
          <p:cNvGrpSpPr/>
          <p:nvPr/>
        </p:nvGrpSpPr>
        <p:grpSpPr>
          <a:xfrm>
            <a:off x="4752659" y="2701165"/>
            <a:ext cx="438327" cy="410745"/>
            <a:chOff x="4752659" y="2701165"/>
            <a:chExt cx="438327" cy="410745"/>
          </a:xfrm>
        </p:grpSpPr>
        <p:sp>
          <p:nvSpPr>
            <p:cNvPr id="1821" name="Google Shape;1821;p66"/>
            <p:cNvSpPr/>
            <p:nvPr/>
          </p:nvSpPr>
          <p:spPr>
            <a:xfrm>
              <a:off x="4909704" y="2701165"/>
              <a:ext cx="281281" cy="257936"/>
            </a:xfrm>
            <a:custGeom>
              <a:rect b="b" l="l" r="r" t="t"/>
              <a:pathLst>
                <a:path extrusionOk="0" h="8585" w="9362">
                  <a:moveTo>
                    <a:pt x="5018" y="0"/>
                  </a:moveTo>
                  <a:cubicBezTo>
                    <a:pt x="4883" y="0"/>
                    <a:pt x="4747" y="6"/>
                    <a:pt x="4610" y="18"/>
                  </a:cubicBezTo>
                  <a:cubicBezTo>
                    <a:pt x="2646" y="188"/>
                    <a:pt x="996" y="1784"/>
                    <a:pt x="754" y="3747"/>
                  </a:cubicBezTo>
                  <a:cubicBezTo>
                    <a:pt x="730" y="3941"/>
                    <a:pt x="718" y="4137"/>
                    <a:pt x="701" y="4332"/>
                  </a:cubicBezTo>
                  <a:cubicBezTo>
                    <a:pt x="601" y="4159"/>
                    <a:pt x="526" y="3981"/>
                    <a:pt x="448" y="3805"/>
                  </a:cubicBezTo>
                  <a:cubicBezTo>
                    <a:pt x="400" y="3702"/>
                    <a:pt x="330" y="3649"/>
                    <a:pt x="249" y="3649"/>
                  </a:cubicBezTo>
                  <a:cubicBezTo>
                    <a:pt x="222" y="3649"/>
                    <a:pt x="193" y="3655"/>
                    <a:pt x="164" y="3667"/>
                  </a:cubicBezTo>
                  <a:cubicBezTo>
                    <a:pt x="42" y="3716"/>
                    <a:pt x="1" y="3832"/>
                    <a:pt x="57" y="3975"/>
                  </a:cubicBezTo>
                  <a:cubicBezTo>
                    <a:pt x="88" y="4055"/>
                    <a:pt x="123" y="4132"/>
                    <a:pt x="157" y="4210"/>
                  </a:cubicBezTo>
                  <a:cubicBezTo>
                    <a:pt x="344" y="4645"/>
                    <a:pt x="526" y="5084"/>
                    <a:pt x="723" y="5514"/>
                  </a:cubicBezTo>
                  <a:cubicBezTo>
                    <a:pt x="754" y="5583"/>
                    <a:pt x="848" y="5653"/>
                    <a:pt x="920" y="5660"/>
                  </a:cubicBezTo>
                  <a:cubicBezTo>
                    <a:pt x="923" y="5661"/>
                    <a:pt x="926" y="5661"/>
                    <a:pt x="930" y="5661"/>
                  </a:cubicBezTo>
                  <a:cubicBezTo>
                    <a:pt x="994" y="5661"/>
                    <a:pt x="1091" y="5598"/>
                    <a:pt x="1117" y="5541"/>
                  </a:cubicBezTo>
                  <a:cubicBezTo>
                    <a:pt x="1354" y="5014"/>
                    <a:pt x="1582" y="4482"/>
                    <a:pt x="1804" y="3948"/>
                  </a:cubicBezTo>
                  <a:cubicBezTo>
                    <a:pt x="1863" y="3806"/>
                    <a:pt x="1773" y="3663"/>
                    <a:pt x="1633" y="3652"/>
                  </a:cubicBezTo>
                  <a:cubicBezTo>
                    <a:pt x="1625" y="3651"/>
                    <a:pt x="1617" y="3651"/>
                    <a:pt x="1609" y="3651"/>
                  </a:cubicBezTo>
                  <a:cubicBezTo>
                    <a:pt x="1509" y="3651"/>
                    <a:pt x="1443" y="3711"/>
                    <a:pt x="1404" y="3806"/>
                  </a:cubicBezTo>
                  <a:cubicBezTo>
                    <a:pt x="1326" y="3988"/>
                    <a:pt x="1248" y="4167"/>
                    <a:pt x="1169" y="4347"/>
                  </a:cubicBezTo>
                  <a:cubicBezTo>
                    <a:pt x="1156" y="4345"/>
                    <a:pt x="1144" y="4343"/>
                    <a:pt x="1129" y="4340"/>
                  </a:cubicBezTo>
                  <a:cubicBezTo>
                    <a:pt x="1151" y="4121"/>
                    <a:pt x="1156" y="3900"/>
                    <a:pt x="1193" y="3684"/>
                  </a:cubicBezTo>
                  <a:cubicBezTo>
                    <a:pt x="1513" y="1769"/>
                    <a:pt x="3159" y="425"/>
                    <a:pt x="5041" y="425"/>
                  </a:cubicBezTo>
                  <a:cubicBezTo>
                    <a:pt x="5248" y="425"/>
                    <a:pt x="5458" y="441"/>
                    <a:pt x="5670" y="475"/>
                  </a:cubicBezTo>
                  <a:cubicBezTo>
                    <a:pt x="7456" y="760"/>
                    <a:pt x="8818" y="2274"/>
                    <a:pt x="8930" y="4099"/>
                  </a:cubicBezTo>
                  <a:cubicBezTo>
                    <a:pt x="9040" y="5894"/>
                    <a:pt x="7859" y="7565"/>
                    <a:pt x="6128" y="8060"/>
                  </a:cubicBezTo>
                  <a:cubicBezTo>
                    <a:pt x="5977" y="8102"/>
                    <a:pt x="5823" y="8128"/>
                    <a:pt x="5672" y="8171"/>
                  </a:cubicBezTo>
                  <a:cubicBezTo>
                    <a:pt x="5551" y="8203"/>
                    <a:pt x="5490" y="8304"/>
                    <a:pt x="5516" y="8419"/>
                  </a:cubicBezTo>
                  <a:cubicBezTo>
                    <a:pt x="5544" y="8533"/>
                    <a:pt x="5621" y="8584"/>
                    <a:pt x="5731" y="8584"/>
                  </a:cubicBezTo>
                  <a:cubicBezTo>
                    <a:pt x="5736" y="8584"/>
                    <a:pt x="5742" y="8584"/>
                    <a:pt x="5748" y="8584"/>
                  </a:cubicBezTo>
                  <a:cubicBezTo>
                    <a:pt x="5786" y="8581"/>
                    <a:pt x="5824" y="8574"/>
                    <a:pt x="5861" y="8566"/>
                  </a:cubicBezTo>
                  <a:cubicBezTo>
                    <a:pt x="7642" y="8151"/>
                    <a:pt x="8776" y="7064"/>
                    <a:pt x="9247" y="5295"/>
                  </a:cubicBezTo>
                  <a:cubicBezTo>
                    <a:pt x="9302" y="5090"/>
                    <a:pt x="9324" y="4877"/>
                    <a:pt x="9362" y="4668"/>
                  </a:cubicBezTo>
                  <a:cubicBezTo>
                    <a:pt x="9362" y="4440"/>
                    <a:pt x="9362" y="4211"/>
                    <a:pt x="9362" y="3983"/>
                  </a:cubicBezTo>
                  <a:cubicBezTo>
                    <a:pt x="9328" y="3788"/>
                    <a:pt x="9304" y="3590"/>
                    <a:pt x="9259" y="3396"/>
                  </a:cubicBezTo>
                  <a:cubicBezTo>
                    <a:pt x="8790" y="1358"/>
                    <a:pt x="7064" y="0"/>
                    <a:pt x="5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6"/>
            <p:cNvSpPr/>
            <p:nvPr/>
          </p:nvSpPr>
          <p:spPr>
            <a:xfrm>
              <a:off x="4752659" y="2893063"/>
              <a:ext cx="308142" cy="218848"/>
            </a:xfrm>
            <a:custGeom>
              <a:rect b="b" l="l" r="r" t="t"/>
              <a:pathLst>
                <a:path extrusionOk="0" h="7284" w="10256">
                  <a:moveTo>
                    <a:pt x="9157" y="0"/>
                  </a:moveTo>
                  <a:cubicBezTo>
                    <a:pt x="9083" y="0"/>
                    <a:pt x="9009" y="2"/>
                    <a:pt x="8936" y="4"/>
                  </a:cubicBezTo>
                  <a:cubicBezTo>
                    <a:pt x="8773" y="7"/>
                    <a:pt x="8687" y="81"/>
                    <a:pt x="8684" y="214"/>
                  </a:cubicBezTo>
                  <a:cubicBezTo>
                    <a:pt x="8683" y="346"/>
                    <a:pt x="8768" y="424"/>
                    <a:pt x="8929" y="429"/>
                  </a:cubicBezTo>
                  <a:cubicBezTo>
                    <a:pt x="8971" y="430"/>
                    <a:pt x="9013" y="431"/>
                    <a:pt x="9055" y="431"/>
                  </a:cubicBezTo>
                  <a:cubicBezTo>
                    <a:pt x="9113" y="431"/>
                    <a:pt x="9171" y="430"/>
                    <a:pt x="9229" y="430"/>
                  </a:cubicBezTo>
                  <a:cubicBezTo>
                    <a:pt x="9248" y="430"/>
                    <a:pt x="9266" y="430"/>
                    <a:pt x="9284" y="430"/>
                  </a:cubicBezTo>
                  <a:cubicBezTo>
                    <a:pt x="9636" y="433"/>
                    <a:pt x="9824" y="617"/>
                    <a:pt x="9824" y="966"/>
                  </a:cubicBezTo>
                  <a:cubicBezTo>
                    <a:pt x="9824" y="2751"/>
                    <a:pt x="9825" y="4537"/>
                    <a:pt x="9824" y="6322"/>
                  </a:cubicBezTo>
                  <a:cubicBezTo>
                    <a:pt x="9824" y="6669"/>
                    <a:pt x="9633" y="6855"/>
                    <a:pt x="9283" y="6855"/>
                  </a:cubicBezTo>
                  <a:cubicBezTo>
                    <a:pt x="7896" y="6856"/>
                    <a:pt x="6510" y="6856"/>
                    <a:pt x="5123" y="6856"/>
                  </a:cubicBezTo>
                  <a:cubicBezTo>
                    <a:pt x="3736" y="6856"/>
                    <a:pt x="2350" y="6856"/>
                    <a:pt x="963" y="6855"/>
                  </a:cubicBezTo>
                  <a:cubicBezTo>
                    <a:pt x="613" y="6855"/>
                    <a:pt x="428" y="6669"/>
                    <a:pt x="428" y="6318"/>
                  </a:cubicBezTo>
                  <a:cubicBezTo>
                    <a:pt x="428" y="4533"/>
                    <a:pt x="428" y="2746"/>
                    <a:pt x="429" y="961"/>
                  </a:cubicBezTo>
                  <a:cubicBezTo>
                    <a:pt x="429" y="905"/>
                    <a:pt x="429" y="846"/>
                    <a:pt x="443" y="791"/>
                  </a:cubicBezTo>
                  <a:cubicBezTo>
                    <a:pt x="501" y="552"/>
                    <a:pt x="685" y="430"/>
                    <a:pt x="983" y="430"/>
                  </a:cubicBezTo>
                  <a:cubicBezTo>
                    <a:pt x="3267" y="430"/>
                    <a:pt x="5551" y="430"/>
                    <a:pt x="7835" y="429"/>
                  </a:cubicBezTo>
                  <a:cubicBezTo>
                    <a:pt x="7870" y="429"/>
                    <a:pt x="7909" y="433"/>
                    <a:pt x="7945" y="433"/>
                  </a:cubicBezTo>
                  <a:cubicBezTo>
                    <a:pt x="7978" y="433"/>
                    <a:pt x="8008" y="429"/>
                    <a:pt x="8031" y="415"/>
                  </a:cubicBezTo>
                  <a:cubicBezTo>
                    <a:pt x="8098" y="370"/>
                    <a:pt x="8178" y="289"/>
                    <a:pt x="8180" y="222"/>
                  </a:cubicBezTo>
                  <a:cubicBezTo>
                    <a:pt x="8182" y="155"/>
                    <a:pt x="8105" y="73"/>
                    <a:pt x="8043" y="21"/>
                  </a:cubicBezTo>
                  <a:cubicBezTo>
                    <a:pt x="8022" y="4"/>
                    <a:pt x="7990" y="1"/>
                    <a:pt x="7955" y="1"/>
                  </a:cubicBezTo>
                  <a:cubicBezTo>
                    <a:pt x="7929" y="1"/>
                    <a:pt x="7902" y="3"/>
                    <a:pt x="7877" y="3"/>
                  </a:cubicBezTo>
                  <a:cubicBezTo>
                    <a:pt x="6344" y="3"/>
                    <a:pt x="4812" y="2"/>
                    <a:pt x="3280" y="2"/>
                  </a:cubicBezTo>
                  <a:cubicBezTo>
                    <a:pt x="2514" y="2"/>
                    <a:pt x="1748" y="2"/>
                    <a:pt x="982" y="3"/>
                  </a:cubicBezTo>
                  <a:cubicBezTo>
                    <a:pt x="367" y="3"/>
                    <a:pt x="0" y="372"/>
                    <a:pt x="0" y="989"/>
                  </a:cubicBezTo>
                  <a:cubicBezTo>
                    <a:pt x="0" y="2756"/>
                    <a:pt x="0" y="4522"/>
                    <a:pt x="0" y="6288"/>
                  </a:cubicBezTo>
                  <a:cubicBezTo>
                    <a:pt x="0" y="6918"/>
                    <a:pt x="367" y="7284"/>
                    <a:pt x="1003" y="7284"/>
                  </a:cubicBezTo>
                  <a:lnTo>
                    <a:pt x="9238" y="7284"/>
                  </a:lnTo>
                  <a:cubicBezTo>
                    <a:pt x="9887" y="7284"/>
                    <a:pt x="10251" y="6921"/>
                    <a:pt x="10251" y="6270"/>
                  </a:cubicBezTo>
                  <a:cubicBezTo>
                    <a:pt x="10251" y="4731"/>
                    <a:pt x="10251" y="3193"/>
                    <a:pt x="10251" y="1654"/>
                  </a:cubicBezTo>
                  <a:cubicBezTo>
                    <a:pt x="10251" y="1413"/>
                    <a:pt x="10256" y="1169"/>
                    <a:pt x="10251" y="928"/>
                  </a:cubicBezTo>
                  <a:cubicBezTo>
                    <a:pt x="10242" y="396"/>
                    <a:pt x="9877" y="24"/>
                    <a:pt x="9349" y="4"/>
                  </a:cubicBezTo>
                  <a:cubicBezTo>
                    <a:pt x="9285" y="2"/>
                    <a:pt x="9221" y="0"/>
                    <a:pt x="9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6"/>
            <p:cNvSpPr/>
            <p:nvPr/>
          </p:nvSpPr>
          <p:spPr>
            <a:xfrm>
              <a:off x="5022523" y="2776758"/>
              <a:ext cx="76885" cy="108492"/>
            </a:xfrm>
            <a:custGeom>
              <a:rect b="b" l="l" r="r" t="t"/>
              <a:pathLst>
                <a:path extrusionOk="0" h="3611" w="2559">
                  <a:moveTo>
                    <a:pt x="1064" y="682"/>
                  </a:moveTo>
                  <a:lnTo>
                    <a:pt x="1064" y="1484"/>
                  </a:lnTo>
                  <a:cubicBezTo>
                    <a:pt x="762" y="1417"/>
                    <a:pt x="578" y="1241"/>
                    <a:pt x="586" y="1034"/>
                  </a:cubicBezTo>
                  <a:cubicBezTo>
                    <a:pt x="593" y="863"/>
                    <a:pt x="803" y="708"/>
                    <a:pt x="1064" y="682"/>
                  </a:cubicBezTo>
                  <a:close/>
                  <a:moveTo>
                    <a:pt x="1504" y="2121"/>
                  </a:moveTo>
                  <a:cubicBezTo>
                    <a:pt x="1823" y="2208"/>
                    <a:pt x="2004" y="2391"/>
                    <a:pt x="1982" y="2586"/>
                  </a:cubicBezTo>
                  <a:cubicBezTo>
                    <a:pt x="1962" y="2749"/>
                    <a:pt x="1735" y="2911"/>
                    <a:pt x="1504" y="2919"/>
                  </a:cubicBezTo>
                  <a:lnTo>
                    <a:pt x="1504" y="2121"/>
                  </a:lnTo>
                  <a:close/>
                  <a:moveTo>
                    <a:pt x="1292" y="0"/>
                  </a:moveTo>
                  <a:cubicBezTo>
                    <a:pt x="1228" y="0"/>
                    <a:pt x="1127" y="44"/>
                    <a:pt x="1119" y="83"/>
                  </a:cubicBezTo>
                  <a:cubicBezTo>
                    <a:pt x="1081" y="254"/>
                    <a:pt x="943" y="252"/>
                    <a:pt x="825" y="291"/>
                  </a:cubicBezTo>
                  <a:cubicBezTo>
                    <a:pt x="744" y="318"/>
                    <a:pt x="664" y="347"/>
                    <a:pt x="589" y="389"/>
                  </a:cubicBezTo>
                  <a:cubicBezTo>
                    <a:pt x="32" y="700"/>
                    <a:pt x="0" y="1351"/>
                    <a:pt x="529" y="1708"/>
                  </a:cubicBezTo>
                  <a:cubicBezTo>
                    <a:pt x="665" y="1799"/>
                    <a:pt x="827" y="1852"/>
                    <a:pt x="973" y="1927"/>
                  </a:cubicBezTo>
                  <a:cubicBezTo>
                    <a:pt x="1011" y="1947"/>
                    <a:pt x="1066" y="1983"/>
                    <a:pt x="1066" y="2013"/>
                  </a:cubicBezTo>
                  <a:cubicBezTo>
                    <a:pt x="1073" y="2314"/>
                    <a:pt x="1070" y="2616"/>
                    <a:pt x="1070" y="2918"/>
                  </a:cubicBezTo>
                  <a:cubicBezTo>
                    <a:pt x="808" y="2909"/>
                    <a:pt x="638" y="2775"/>
                    <a:pt x="576" y="2538"/>
                  </a:cubicBezTo>
                  <a:cubicBezTo>
                    <a:pt x="548" y="2427"/>
                    <a:pt x="478" y="2364"/>
                    <a:pt x="366" y="2364"/>
                  </a:cubicBezTo>
                  <a:cubicBezTo>
                    <a:pt x="361" y="2364"/>
                    <a:pt x="356" y="2364"/>
                    <a:pt x="351" y="2364"/>
                  </a:cubicBezTo>
                  <a:cubicBezTo>
                    <a:pt x="238" y="2367"/>
                    <a:pt x="160" y="2460"/>
                    <a:pt x="159" y="2586"/>
                  </a:cubicBezTo>
                  <a:cubicBezTo>
                    <a:pt x="158" y="2756"/>
                    <a:pt x="225" y="2900"/>
                    <a:pt x="339" y="3022"/>
                  </a:cubicBezTo>
                  <a:cubicBezTo>
                    <a:pt x="505" y="3203"/>
                    <a:pt x="718" y="3299"/>
                    <a:pt x="954" y="3355"/>
                  </a:cubicBezTo>
                  <a:cubicBezTo>
                    <a:pt x="1001" y="3366"/>
                    <a:pt x="1053" y="3414"/>
                    <a:pt x="1074" y="3459"/>
                  </a:cubicBezTo>
                  <a:cubicBezTo>
                    <a:pt x="1118" y="3550"/>
                    <a:pt x="1174" y="3609"/>
                    <a:pt x="1276" y="3611"/>
                  </a:cubicBezTo>
                  <a:cubicBezTo>
                    <a:pt x="1279" y="3611"/>
                    <a:pt x="1281" y="3611"/>
                    <a:pt x="1284" y="3611"/>
                  </a:cubicBezTo>
                  <a:cubicBezTo>
                    <a:pt x="1387" y="3611"/>
                    <a:pt x="1449" y="3552"/>
                    <a:pt x="1490" y="3456"/>
                  </a:cubicBezTo>
                  <a:cubicBezTo>
                    <a:pt x="1507" y="3414"/>
                    <a:pt x="1556" y="3375"/>
                    <a:pt x="1600" y="3356"/>
                  </a:cubicBezTo>
                  <a:cubicBezTo>
                    <a:pt x="1729" y="3300"/>
                    <a:pt x="1874" y="3272"/>
                    <a:pt x="1995" y="3203"/>
                  </a:cubicBezTo>
                  <a:cubicBezTo>
                    <a:pt x="2525" y="2902"/>
                    <a:pt x="2558" y="2273"/>
                    <a:pt x="2059" y="1919"/>
                  </a:cubicBezTo>
                  <a:cubicBezTo>
                    <a:pt x="1916" y="1816"/>
                    <a:pt x="1740" y="1757"/>
                    <a:pt x="1581" y="1673"/>
                  </a:cubicBezTo>
                  <a:cubicBezTo>
                    <a:pt x="1548" y="1654"/>
                    <a:pt x="1503" y="1612"/>
                    <a:pt x="1503" y="1581"/>
                  </a:cubicBezTo>
                  <a:cubicBezTo>
                    <a:pt x="1496" y="1282"/>
                    <a:pt x="1498" y="984"/>
                    <a:pt x="1498" y="675"/>
                  </a:cubicBezTo>
                  <a:lnTo>
                    <a:pt x="1498" y="675"/>
                  </a:lnTo>
                  <a:cubicBezTo>
                    <a:pt x="1802" y="734"/>
                    <a:pt x="1944" y="847"/>
                    <a:pt x="1985" y="1050"/>
                  </a:cubicBezTo>
                  <a:cubicBezTo>
                    <a:pt x="2009" y="1173"/>
                    <a:pt x="2086" y="1244"/>
                    <a:pt x="2190" y="1244"/>
                  </a:cubicBezTo>
                  <a:cubicBezTo>
                    <a:pt x="2205" y="1244"/>
                    <a:pt x="2220" y="1242"/>
                    <a:pt x="2235" y="1240"/>
                  </a:cubicBezTo>
                  <a:cubicBezTo>
                    <a:pt x="2349" y="1220"/>
                    <a:pt x="2439" y="1110"/>
                    <a:pt x="2402" y="985"/>
                  </a:cubicBezTo>
                  <a:cubicBezTo>
                    <a:pt x="2359" y="839"/>
                    <a:pt x="2298" y="689"/>
                    <a:pt x="2205" y="571"/>
                  </a:cubicBezTo>
                  <a:cubicBezTo>
                    <a:pt x="2063" y="391"/>
                    <a:pt x="1850" y="306"/>
                    <a:pt x="1628" y="260"/>
                  </a:cubicBezTo>
                  <a:cubicBezTo>
                    <a:pt x="1548" y="245"/>
                    <a:pt x="1503" y="215"/>
                    <a:pt x="1472" y="131"/>
                  </a:cubicBezTo>
                  <a:cubicBezTo>
                    <a:pt x="1449" y="73"/>
                    <a:pt x="1369" y="8"/>
                    <a:pt x="1307" y="1"/>
                  </a:cubicBezTo>
                  <a:cubicBezTo>
                    <a:pt x="1302" y="1"/>
                    <a:pt x="1297"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6"/>
            <p:cNvSpPr/>
            <p:nvPr/>
          </p:nvSpPr>
          <p:spPr>
            <a:xfrm>
              <a:off x="4942723" y="2961806"/>
              <a:ext cx="85688" cy="47050"/>
            </a:xfrm>
            <a:custGeom>
              <a:rect b="b" l="l" r="r" t="t"/>
              <a:pathLst>
                <a:path extrusionOk="0" h="1566" w="2852">
                  <a:moveTo>
                    <a:pt x="857" y="430"/>
                  </a:moveTo>
                  <a:cubicBezTo>
                    <a:pt x="859" y="430"/>
                    <a:pt x="861" y="430"/>
                    <a:pt x="863" y="430"/>
                  </a:cubicBezTo>
                  <a:cubicBezTo>
                    <a:pt x="1059" y="435"/>
                    <a:pt x="1211" y="591"/>
                    <a:pt x="1208" y="787"/>
                  </a:cubicBezTo>
                  <a:cubicBezTo>
                    <a:pt x="1207" y="980"/>
                    <a:pt x="1048" y="1140"/>
                    <a:pt x="857" y="1140"/>
                  </a:cubicBezTo>
                  <a:cubicBezTo>
                    <a:pt x="856" y="1140"/>
                    <a:pt x="855" y="1140"/>
                    <a:pt x="854" y="1140"/>
                  </a:cubicBezTo>
                  <a:cubicBezTo>
                    <a:pt x="656" y="1140"/>
                    <a:pt x="494" y="971"/>
                    <a:pt x="500" y="772"/>
                  </a:cubicBezTo>
                  <a:cubicBezTo>
                    <a:pt x="507" y="577"/>
                    <a:pt x="660" y="430"/>
                    <a:pt x="857" y="430"/>
                  </a:cubicBezTo>
                  <a:close/>
                  <a:moveTo>
                    <a:pt x="1997" y="430"/>
                  </a:moveTo>
                  <a:cubicBezTo>
                    <a:pt x="1998" y="430"/>
                    <a:pt x="1999" y="430"/>
                    <a:pt x="2000" y="430"/>
                  </a:cubicBezTo>
                  <a:cubicBezTo>
                    <a:pt x="2196" y="432"/>
                    <a:pt x="2352" y="588"/>
                    <a:pt x="2352" y="783"/>
                  </a:cubicBezTo>
                  <a:cubicBezTo>
                    <a:pt x="2354" y="974"/>
                    <a:pt x="2194" y="1137"/>
                    <a:pt x="2001" y="1140"/>
                  </a:cubicBezTo>
                  <a:cubicBezTo>
                    <a:pt x="1999" y="1140"/>
                    <a:pt x="1996" y="1140"/>
                    <a:pt x="1994" y="1140"/>
                  </a:cubicBezTo>
                  <a:cubicBezTo>
                    <a:pt x="1800" y="1140"/>
                    <a:pt x="1641" y="976"/>
                    <a:pt x="1643" y="777"/>
                  </a:cubicBezTo>
                  <a:cubicBezTo>
                    <a:pt x="1645" y="580"/>
                    <a:pt x="1799" y="430"/>
                    <a:pt x="1997" y="430"/>
                  </a:cubicBezTo>
                  <a:close/>
                  <a:moveTo>
                    <a:pt x="1991" y="1"/>
                  </a:moveTo>
                  <a:cubicBezTo>
                    <a:pt x="1778" y="1"/>
                    <a:pt x="1591" y="83"/>
                    <a:pt x="1429" y="236"/>
                  </a:cubicBezTo>
                  <a:cubicBezTo>
                    <a:pt x="1224" y="81"/>
                    <a:pt x="1016" y="4"/>
                    <a:pt x="821" y="4"/>
                  </a:cubicBezTo>
                  <a:cubicBezTo>
                    <a:pt x="618" y="4"/>
                    <a:pt x="430" y="89"/>
                    <a:pt x="275" y="256"/>
                  </a:cubicBezTo>
                  <a:cubicBezTo>
                    <a:pt x="1" y="555"/>
                    <a:pt x="4" y="1018"/>
                    <a:pt x="281" y="1317"/>
                  </a:cubicBezTo>
                  <a:cubicBezTo>
                    <a:pt x="433" y="1482"/>
                    <a:pt x="620" y="1565"/>
                    <a:pt x="821" y="1565"/>
                  </a:cubicBezTo>
                  <a:cubicBezTo>
                    <a:pt x="1014" y="1565"/>
                    <a:pt x="1220" y="1488"/>
                    <a:pt x="1423" y="1334"/>
                  </a:cubicBezTo>
                  <a:cubicBezTo>
                    <a:pt x="1635" y="1487"/>
                    <a:pt x="1843" y="1563"/>
                    <a:pt x="2036" y="1563"/>
                  </a:cubicBezTo>
                  <a:cubicBezTo>
                    <a:pt x="2234" y="1563"/>
                    <a:pt x="2416" y="1482"/>
                    <a:pt x="2568" y="1320"/>
                  </a:cubicBezTo>
                  <a:cubicBezTo>
                    <a:pt x="2839" y="1029"/>
                    <a:pt x="2851" y="582"/>
                    <a:pt x="2597" y="281"/>
                  </a:cubicBezTo>
                  <a:cubicBezTo>
                    <a:pt x="2473" y="135"/>
                    <a:pt x="2317" y="41"/>
                    <a:pt x="2128" y="11"/>
                  </a:cubicBezTo>
                  <a:cubicBezTo>
                    <a:pt x="2081" y="4"/>
                    <a:pt x="2035" y="1"/>
                    <a:pt x="1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6"/>
            <p:cNvSpPr/>
            <p:nvPr/>
          </p:nvSpPr>
          <p:spPr>
            <a:xfrm>
              <a:off x="4793700" y="2961775"/>
              <a:ext cx="61051" cy="47291"/>
            </a:xfrm>
            <a:custGeom>
              <a:rect b="b" l="l" r="r" t="t"/>
              <a:pathLst>
                <a:path extrusionOk="0" h="1574" w="2032">
                  <a:moveTo>
                    <a:pt x="1590" y="438"/>
                  </a:moveTo>
                  <a:lnTo>
                    <a:pt x="1590" y="1134"/>
                  </a:lnTo>
                  <a:lnTo>
                    <a:pt x="443" y="1134"/>
                  </a:lnTo>
                  <a:lnTo>
                    <a:pt x="443" y="438"/>
                  </a:lnTo>
                  <a:close/>
                  <a:moveTo>
                    <a:pt x="647" y="1"/>
                  </a:moveTo>
                  <a:cubicBezTo>
                    <a:pt x="583" y="1"/>
                    <a:pt x="520" y="1"/>
                    <a:pt x="456" y="3"/>
                  </a:cubicBezTo>
                  <a:cubicBezTo>
                    <a:pt x="190" y="10"/>
                    <a:pt x="10" y="190"/>
                    <a:pt x="5" y="452"/>
                  </a:cubicBezTo>
                  <a:cubicBezTo>
                    <a:pt x="1" y="676"/>
                    <a:pt x="1" y="899"/>
                    <a:pt x="5" y="1121"/>
                  </a:cubicBezTo>
                  <a:cubicBezTo>
                    <a:pt x="10" y="1376"/>
                    <a:pt x="190" y="1563"/>
                    <a:pt x="448" y="1568"/>
                  </a:cubicBezTo>
                  <a:cubicBezTo>
                    <a:pt x="637" y="1572"/>
                    <a:pt x="827" y="1574"/>
                    <a:pt x="1017" y="1574"/>
                  </a:cubicBezTo>
                  <a:cubicBezTo>
                    <a:pt x="1207" y="1574"/>
                    <a:pt x="1396" y="1572"/>
                    <a:pt x="1586" y="1568"/>
                  </a:cubicBezTo>
                  <a:cubicBezTo>
                    <a:pt x="1850" y="1564"/>
                    <a:pt x="2025" y="1376"/>
                    <a:pt x="2029" y="1110"/>
                  </a:cubicBezTo>
                  <a:cubicBezTo>
                    <a:pt x="2032" y="891"/>
                    <a:pt x="2032" y="673"/>
                    <a:pt x="2029" y="455"/>
                  </a:cubicBezTo>
                  <a:cubicBezTo>
                    <a:pt x="2025" y="188"/>
                    <a:pt x="1850" y="11"/>
                    <a:pt x="1582" y="3"/>
                  </a:cubicBezTo>
                  <a:cubicBezTo>
                    <a:pt x="1521" y="1"/>
                    <a:pt x="1459" y="1"/>
                    <a:pt x="1397" y="1"/>
                  </a:cubicBezTo>
                  <a:cubicBezTo>
                    <a:pt x="1274" y="1"/>
                    <a:pt x="1150" y="3"/>
                    <a:pt x="1027" y="3"/>
                  </a:cubicBezTo>
                  <a:cubicBezTo>
                    <a:pt x="900" y="3"/>
                    <a:pt x="774"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6"/>
            <p:cNvSpPr/>
            <p:nvPr/>
          </p:nvSpPr>
          <p:spPr>
            <a:xfrm>
              <a:off x="4793820" y="3044129"/>
              <a:ext cx="40230" cy="12949"/>
            </a:xfrm>
            <a:custGeom>
              <a:rect b="b" l="l" r="r" t="t"/>
              <a:pathLst>
                <a:path extrusionOk="0" h="431" w="1339">
                  <a:moveTo>
                    <a:pt x="670" y="0"/>
                  </a:moveTo>
                  <a:cubicBezTo>
                    <a:pt x="525" y="0"/>
                    <a:pt x="381" y="1"/>
                    <a:pt x="237" y="2"/>
                  </a:cubicBezTo>
                  <a:cubicBezTo>
                    <a:pt x="95" y="4"/>
                    <a:pt x="1" y="94"/>
                    <a:pt x="1" y="215"/>
                  </a:cubicBezTo>
                  <a:cubicBezTo>
                    <a:pt x="2" y="336"/>
                    <a:pt x="95" y="424"/>
                    <a:pt x="238" y="428"/>
                  </a:cubicBezTo>
                  <a:cubicBezTo>
                    <a:pt x="286" y="430"/>
                    <a:pt x="333" y="430"/>
                    <a:pt x="380" y="430"/>
                  </a:cubicBezTo>
                  <a:cubicBezTo>
                    <a:pt x="475" y="430"/>
                    <a:pt x="570" y="428"/>
                    <a:pt x="666" y="428"/>
                  </a:cubicBezTo>
                  <a:cubicBezTo>
                    <a:pt x="763" y="428"/>
                    <a:pt x="861" y="430"/>
                    <a:pt x="959" y="430"/>
                  </a:cubicBezTo>
                  <a:cubicBezTo>
                    <a:pt x="1008" y="430"/>
                    <a:pt x="1057" y="430"/>
                    <a:pt x="1106" y="428"/>
                  </a:cubicBezTo>
                  <a:cubicBezTo>
                    <a:pt x="1252" y="423"/>
                    <a:pt x="1339" y="338"/>
                    <a:pt x="1339" y="213"/>
                  </a:cubicBezTo>
                  <a:cubicBezTo>
                    <a:pt x="1339" y="87"/>
                    <a:pt x="1250" y="4"/>
                    <a:pt x="1104" y="2"/>
                  </a:cubicBezTo>
                  <a:cubicBezTo>
                    <a:pt x="959" y="1"/>
                    <a:pt x="815" y="0"/>
                    <a:pt x="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6"/>
            <p:cNvSpPr/>
            <p:nvPr/>
          </p:nvSpPr>
          <p:spPr>
            <a:xfrm>
              <a:off x="4855533" y="3044159"/>
              <a:ext cx="40411" cy="12919"/>
            </a:xfrm>
            <a:custGeom>
              <a:rect b="b" l="l" r="r" t="t"/>
              <a:pathLst>
                <a:path extrusionOk="0" h="430" w="1345">
                  <a:moveTo>
                    <a:pt x="386" y="0"/>
                  </a:moveTo>
                  <a:cubicBezTo>
                    <a:pt x="338" y="0"/>
                    <a:pt x="291" y="1"/>
                    <a:pt x="244" y="1"/>
                  </a:cubicBezTo>
                  <a:cubicBezTo>
                    <a:pt x="99" y="4"/>
                    <a:pt x="6" y="86"/>
                    <a:pt x="3" y="208"/>
                  </a:cubicBezTo>
                  <a:cubicBezTo>
                    <a:pt x="0" y="329"/>
                    <a:pt x="95" y="425"/>
                    <a:pt x="235" y="426"/>
                  </a:cubicBezTo>
                  <a:cubicBezTo>
                    <a:pt x="392" y="428"/>
                    <a:pt x="550" y="430"/>
                    <a:pt x="707" y="430"/>
                  </a:cubicBezTo>
                  <a:cubicBezTo>
                    <a:pt x="843" y="430"/>
                    <a:pt x="980" y="429"/>
                    <a:pt x="1116" y="426"/>
                  </a:cubicBezTo>
                  <a:cubicBezTo>
                    <a:pt x="1260" y="423"/>
                    <a:pt x="1344" y="330"/>
                    <a:pt x="1340" y="202"/>
                  </a:cubicBezTo>
                  <a:cubicBezTo>
                    <a:pt x="1334" y="80"/>
                    <a:pt x="1251" y="4"/>
                    <a:pt x="1111" y="1"/>
                  </a:cubicBezTo>
                  <a:cubicBezTo>
                    <a:pt x="1062" y="1"/>
                    <a:pt x="1013" y="0"/>
                    <a:pt x="964" y="0"/>
                  </a:cubicBezTo>
                  <a:cubicBezTo>
                    <a:pt x="866" y="0"/>
                    <a:pt x="768" y="1"/>
                    <a:pt x="669" y="1"/>
                  </a:cubicBezTo>
                  <a:cubicBezTo>
                    <a:pt x="575" y="1"/>
                    <a:pt x="480"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6"/>
            <p:cNvSpPr/>
            <p:nvPr/>
          </p:nvSpPr>
          <p:spPr>
            <a:xfrm>
              <a:off x="4917305" y="3044159"/>
              <a:ext cx="40411" cy="12919"/>
            </a:xfrm>
            <a:custGeom>
              <a:rect b="b" l="l" r="r" t="t"/>
              <a:pathLst>
                <a:path extrusionOk="0" h="430" w="1345">
                  <a:moveTo>
                    <a:pt x="385" y="0"/>
                  </a:moveTo>
                  <a:cubicBezTo>
                    <a:pt x="337" y="0"/>
                    <a:pt x="290" y="1"/>
                    <a:pt x="243" y="1"/>
                  </a:cubicBezTo>
                  <a:cubicBezTo>
                    <a:pt x="96" y="4"/>
                    <a:pt x="6" y="84"/>
                    <a:pt x="4" y="208"/>
                  </a:cubicBezTo>
                  <a:cubicBezTo>
                    <a:pt x="1" y="330"/>
                    <a:pt x="94" y="425"/>
                    <a:pt x="236" y="426"/>
                  </a:cubicBezTo>
                  <a:cubicBezTo>
                    <a:pt x="382" y="428"/>
                    <a:pt x="529" y="429"/>
                    <a:pt x="676" y="429"/>
                  </a:cubicBezTo>
                  <a:cubicBezTo>
                    <a:pt x="823" y="429"/>
                    <a:pt x="970" y="428"/>
                    <a:pt x="1117" y="426"/>
                  </a:cubicBezTo>
                  <a:cubicBezTo>
                    <a:pt x="1259" y="423"/>
                    <a:pt x="1345" y="329"/>
                    <a:pt x="1339" y="202"/>
                  </a:cubicBezTo>
                  <a:cubicBezTo>
                    <a:pt x="1333" y="79"/>
                    <a:pt x="1250" y="4"/>
                    <a:pt x="1110" y="1"/>
                  </a:cubicBezTo>
                  <a:cubicBezTo>
                    <a:pt x="1061" y="1"/>
                    <a:pt x="1012" y="0"/>
                    <a:pt x="963" y="0"/>
                  </a:cubicBezTo>
                  <a:cubicBezTo>
                    <a:pt x="865" y="0"/>
                    <a:pt x="767" y="1"/>
                    <a:pt x="668" y="1"/>
                  </a:cubicBezTo>
                  <a:cubicBezTo>
                    <a:pt x="574" y="1"/>
                    <a:pt x="479" y="0"/>
                    <a:pt x="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6"/>
            <p:cNvSpPr/>
            <p:nvPr/>
          </p:nvSpPr>
          <p:spPr>
            <a:xfrm>
              <a:off x="4979228" y="3044159"/>
              <a:ext cx="40230" cy="12919"/>
            </a:xfrm>
            <a:custGeom>
              <a:rect b="b" l="l" r="r" t="t"/>
              <a:pathLst>
                <a:path extrusionOk="0" h="430" w="1339">
                  <a:moveTo>
                    <a:pt x="369" y="0"/>
                  </a:moveTo>
                  <a:cubicBezTo>
                    <a:pt x="320" y="0"/>
                    <a:pt x="271" y="1"/>
                    <a:pt x="222" y="1"/>
                  </a:cubicBezTo>
                  <a:cubicBezTo>
                    <a:pt x="86" y="6"/>
                    <a:pt x="2" y="87"/>
                    <a:pt x="2" y="209"/>
                  </a:cubicBezTo>
                  <a:cubicBezTo>
                    <a:pt x="0" y="330"/>
                    <a:pt x="83" y="423"/>
                    <a:pt x="217" y="426"/>
                  </a:cubicBezTo>
                  <a:cubicBezTo>
                    <a:pt x="367" y="428"/>
                    <a:pt x="516" y="429"/>
                    <a:pt x="665" y="429"/>
                  </a:cubicBezTo>
                  <a:cubicBezTo>
                    <a:pt x="815" y="429"/>
                    <a:pt x="964" y="428"/>
                    <a:pt x="1114" y="426"/>
                  </a:cubicBezTo>
                  <a:cubicBezTo>
                    <a:pt x="1246" y="423"/>
                    <a:pt x="1336" y="330"/>
                    <a:pt x="1337" y="215"/>
                  </a:cubicBezTo>
                  <a:cubicBezTo>
                    <a:pt x="1338" y="90"/>
                    <a:pt x="1249" y="4"/>
                    <a:pt x="1104" y="1"/>
                  </a:cubicBezTo>
                  <a:cubicBezTo>
                    <a:pt x="1055" y="1"/>
                    <a:pt x="1006" y="0"/>
                    <a:pt x="957" y="0"/>
                  </a:cubicBezTo>
                  <a:cubicBezTo>
                    <a:pt x="859" y="0"/>
                    <a:pt x="761" y="1"/>
                    <a:pt x="662" y="1"/>
                  </a:cubicBezTo>
                  <a:cubicBezTo>
                    <a:pt x="565" y="1"/>
                    <a:pt x="467" y="0"/>
                    <a:pt x="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0" name="Google Shape;1830;p66"/>
          <p:cNvSpPr/>
          <p:nvPr/>
        </p:nvSpPr>
        <p:spPr>
          <a:xfrm>
            <a:off x="4012440" y="2687284"/>
            <a:ext cx="304115" cy="438507"/>
          </a:xfrm>
          <a:custGeom>
            <a:rect b="b" l="l" r="r" t="t"/>
            <a:pathLst>
              <a:path extrusionOk="0" h="14595" w="10122">
                <a:moveTo>
                  <a:pt x="4663" y="1"/>
                </a:moveTo>
                <a:cubicBezTo>
                  <a:pt x="4636" y="8"/>
                  <a:pt x="4609" y="18"/>
                  <a:pt x="4583" y="23"/>
                </a:cubicBezTo>
                <a:cubicBezTo>
                  <a:pt x="4185" y="109"/>
                  <a:pt x="3776" y="160"/>
                  <a:pt x="3392" y="285"/>
                </a:cubicBezTo>
                <a:cubicBezTo>
                  <a:pt x="1454" y="917"/>
                  <a:pt x="58" y="2826"/>
                  <a:pt x="20" y="4861"/>
                </a:cubicBezTo>
                <a:cubicBezTo>
                  <a:pt x="0" y="5959"/>
                  <a:pt x="243" y="7009"/>
                  <a:pt x="631" y="8027"/>
                </a:cubicBezTo>
                <a:cubicBezTo>
                  <a:pt x="1530" y="10384"/>
                  <a:pt x="2934" y="12432"/>
                  <a:pt x="4535" y="14356"/>
                </a:cubicBezTo>
                <a:cubicBezTo>
                  <a:pt x="4668" y="14516"/>
                  <a:pt x="4845" y="14594"/>
                  <a:pt x="5023" y="14594"/>
                </a:cubicBezTo>
                <a:cubicBezTo>
                  <a:pt x="5210" y="14594"/>
                  <a:pt x="5399" y="14508"/>
                  <a:pt x="5540" y="14339"/>
                </a:cubicBezTo>
                <a:cubicBezTo>
                  <a:pt x="6795" y="12837"/>
                  <a:pt x="7912" y="11243"/>
                  <a:pt x="8788" y="9489"/>
                </a:cubicBezTo>
                <a:cubicBezTo>
                  <a:pt x="9390" y="8281"/>
                  <a:pt x="9859" y="7030"/>
                  <a:pt x="10002" y="5675"/>
                </a:cubicBezTo>
                <a:cubicBezTo>
                  <a:pt x="10122" y="4556"/>
                  <a:pt x="9942" y="3497"/>
                  <a:pt x="9370" y="2523"/>
                </a:cubicBezTo>
                <a:cubicBezTo>
                  <a:pt x="9196" y="2225"/>
                  <a:pt x="8975" y="1955"/>
                  <a:pt x="8767" y="1679"/>
                </a:cubicBezTo>
                <a:cubicBezTo>
                  <a:pt x="8706" y="1599"/>
                  <a:pt x="8635" y="1561"/>
                  <a:pt x="8567" y="1561"/>
                </a:cubicBezTo>
                <a:cubicBezTo>
                  <a:pt x="8520" y="1561"/>
                  <a:pt x="8475" y="1578"/>
                  <a:pt x="8435" y="1612"/>
                </a:cubicBezTo>
                <a:cubicBezTo>
                  <a:pt x="8331" y="1697"/>
                  <a:pt x="8335" y="1825"/>
                  <a:pt x="8448" y="1960"/>
                </a:cubicBezTo>
                <a:cubicBezTo>
                  <a:pt x="8463" y="1979"/>
                  <a:pt x="8479" y="1997"/>
                  <a:pt x="8494" y="2015"/>
                </a:cubicBezTo>
                <a:cubicBezTo>
                  <a:pt x="9387" y="3065"/>
                  <a:pt x="9723" y="4282"/>
                  <a:pt x="9577" y="5643"/>
                </a:cubicBezTo>
                <a:cubicBezTo>
                  <a:pt x="9477" y="6575"/>
                  <a:pt x="9211" y="7463"/>
                  <a:pt x="8848" y="8323"/>
                </a:cubicBezTo>
                <a:cubicBezTo>
                  <a:pt x="7957" y="10437"/>
                  <a:pt x="6671" y="12304"/>
                  <a:pt x="5215" y="14061"/>
                </a:cubicBezTo>
                <a:cubicBezTo>
                  <a:pt x="5157" y="14130"/>
                  <a:pt x="5096" y="14164"/>
                  <a:pt x="5033" y="14164"/>
                </a:cubicBezTo>
                <a:cubicBezTo>
                  <a:pt x="4963" y="14164"/>
                  <a:pt x="4891" y="14121"/>
                  <a:pt x="4821" y="14037"/>
                </a:cubicBezTo>
                <a:cubicBezTo>
                  <a:pt x="3807" y="12821"/>
                  <a:pt x="2887" y="11538"/>
                  <a:pt x="2109" y="10158"/>
                </a:cubicBezTo>
                <a:cubicBezTo>
                  <a:pt x="1464" y="9013"/>
                  <a:pt x="920" y="7826"/>
                  <a:pt x="629" y="6537"/>
                </a:cubicBezTo>
                <a:cubicBezTo>
                  <a:pt x="439" y="5696"/>
                  <a:pt x="367" y="4852"/>
                  <a:pt x="558" y="3997"/>
                </a:cubicBezTo>
                <a:cubicBezTo>
                  <a:pt x="1015" y="1957"/>
                  <a:pt x="2854" y="459"/>
                  <a:pt x="4944" y="430"/>
                </a:cubicBezTo>
                <a:cubicBezTo>
                  <a:pt x="4968" y="429"/>
                  <a:pt x="4992" y="429"/>
                  <a:pt x="5016" y="429"/>
                </a:cubicBezTo>
                <a:cubicBezTo>
                  <a:pt x="5987" y="429"/>
                  <a:pt x="6872" y="708"/>
                  <a:pt x="7672" y="1266"/>
                </a:cubicBezTo>
                <a:cubicBezTo>
                  <a:pt x="7741" y="1315"/>
                  <a:pt x="7805" y="1339"/>
                  <a:pt x="7862" y="1339"/>
                </a:cubicBezTo>
                <a:cubicBezTo>
                  <a:pt x="7925" y="1339"/>
                  <a:pt x="7979" y="1309"/>
                  <a:pt x="8021" y="1249"/>
                </a:cubicBezTo>
                <a:cubicBezTo>
                  <a:pt x="8096" y="1138"/>
                  <a:pt x="8060" y="1017"/>
                  <a:pt x="7912" y="915"/>
                </a:cubicBezTo>
                <a:cubicBezTo>
                  <a:pt x="7427" y="573"/>
                  <a:pt x="6900" y="314"/>
                  <a:pt x="6324" y="174"/>
                </a:cubicBezTo>
                <a:cubicBezTo>
                  <a:pt x="6020" y="99"/>
                  <a:pt x="5710" y="57"/>
                  <a:pt x="5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6"/>
          <p:cNvSpPr/>
          <p:nvPr/>
        </p:nvSpPr>
        <p:spPr>
          <a:xfrm>
            <a:off x="4067753" y="2762667"/>
            <a:ext cx="191327" cy="163986"/>
          </a:xfrm>
          <a:custGeom>
            <a:rect b="b" l="l" r="r" t="t"/>
            <a:pathLst>
              <a:path extrusionOk="0" h="5458" w="6368">
                <a:moveTo>
                  <a:pt x="3192" y="430"/>
                </a:moveTo>
                <a:cubicBezTo>
                  <a:pt x="3804" y="430"/>
                  <a:pt x="4416" y="430"/>
                  <a:pt x="5028" y="431"/>
                </a:cubicBezTo>
                <a:cubicBezTo>
                  <a:pt x="5066" y="432"/>
                  <a:pt x="5123" y="444"/>
                  <a:pt x="5139" y="469"/>
                </a:cubicBezTo>
                <a:cubicBezTo>
                  <a:pt x="5276" y="683"/>
                  <a:pt x="5404" y="902"/>
                  <a:pt x="5546" y="1137"/>
                </a:cubicBezTo>
                <a:lnTo>
                  <a:pt x="830" y="1137"/>
                </a:lnTo>
                <a:cubicBezTo>
                  <a:pt x="972" y="902"/>
                  <a:pt x="1103" y="680"/>
                  <a:pt x="1242" y="462"/>
                </a:cubicBezTo>
                <a:cubicBezTo>
                  <a:pt x="1257" y="437"/>
                  <a:pt x="1316" y="431"/>
                  <a:pt x="1356" y="431"/>
                </a:cubicBezTo>
                <a:cubicBezTo>
                  <a:pt x="1968" y="430"/>
                  <a:pt x="2580" y="430"/>
                  <a:pt x="3192" y="430"/>
                </a:cubicBezTo>
                <a:close/>
                <a:moveTo>
                  <a:pt x="5706" y="1579"/>
                </a:moveTo>
                <a:cubicBezTo>
                  <a:pt x="5706" y="1754"/>
                  <a:pt x="5716" y="1924"/>
                  <a:pt x="5703" y="2091"/>
                </a:cubicBezTo>
                <a:cubicBezTo>
                  <a:pt x="5693" y="2208"/>
                  <a:pt x="5607" y="2275"/>
                  <a:pt x="5489" y="2282"/>
                </a:cubicBezTo>
                <a:cubicBezTo>
                  <a:pt x="5481" y="2283"/>
                  <a:pt x="5474" y="2283"/>
                  <a:pt x="5466" y="2283"/>
                </a:cubicBezTo>
                <a:cubicBezTo>
                  <a:pt x="5353" y="2283"/>
                  <a:pt x="5268" y="2225"/>
                  <a:pt x="5243" y="2112"/>
                </a:cubicBezTo>
                <a:cubicBezTo>
                  <a:pt x="5214" y="1976"/>
                  <a:pt x="5191" y="1837"/>
                  <a:pt x="5017" y="1835"/>
                </a:cubicBezTo>
                <a:cubicBezTo>
                  <a:pt x="5016" y="1835"/>
                  <a:pt x="5015" y="1835"/>
                  <a:pt x="5014" y="1835"/>
                </a:cubicBezTo>
                <a:cubicBezTo>
                  <a:pt x="4844" y="1835"/>
                  <a:pt x="4813" y="1968"/>
                  <a:pt x="4787" y="2106"/>
                </a:cubicBezTo>
                <a:cubicBezTo>
                  <a:pt x="4764" y="2222"/>
                  <a:pt x="4678" y="2282"/>
                  <a:pt x="4559" y="2284"/>
                </a:cubicBezTo>
                <a:cubicBezTo>
                  <a:pt x="4441" y="2284"/>
                  <a:pt x="4354" y="2225"/>
                  <a:pt x="4330" y="2109"/>
                </a:cubicBezTo>
                <a:cubicBezTo>
                  <a:pt x="4300" y="1974"/>
                  <a:pt x="4277" y="1835"/>
                  <a:pt x="4105" y="1835"/>
                </a:cubicBezTo>
                <a:cubicBezTo>
                  <a:pt x="4104" y="1835"/>
                  <a:pt x="4103" y="1835"/>
                  <a:pt x="4102" y="1835"/>
                </a:cubicBezTo>
                <a:cubicBezTo>
                  <a:pt x="3929" y="1835"/>
                  <a:pt x="3898" y="1969"/>
                  <a:pt x="3873" y="2109"/>
                </a:cubicBezTo>
                <a:cubicBezTo>
                  <a:pt x="3853" y="2217"/>
                  <a:pt x="3772" y="2278"/>
                  <a:pt x="3658" y="2284"/>
                </a:cubicBezTo>
                <a:cubicBezTo>
                  <a:pt x="3653" y="2284"/>
                  <a:pt x="3647" y="2284"/>
                  <a:pt x="3642" y="2284"/>
                </a:cubicBezTo>
                <a:cubicBezTo>
                  <a:pt x="3533" y="2284"/>
                  <a:pt x="3456" y="2228"/>
                  <a:pt x="3418" y="2122"/>
                </a:cubicBezTo>
                <a:cubicBezTo>
                  <a:pt x="3408" y="2095"/>
                  <a:pt x="3402" y="2067"/>
                  <a:pt x="3399" y="2039"/>
                </a:cubicBezTo>
                <a:cubicBezTo>
                  <a:pt x="3387" y="1911"/>
                  <a:pt x="3312" y="1835"/>
                  <a:pt x="3187" y="1835"/>
                </a:cubicBezTo>
                <a:cubicBezTo>
                  <a:pt x="3186" y="1835"/>
                  <a:pt x="3185" y="1835"/>
                  <a:pt x="3184" y="1835"/>
                </a:cubicBezTo>
                <a:cubicBezTo>
                  <a:pt x="3058" y="1835"/>
                  <a:pt x="2994" y="1918"/>
                  <a:pt x="2972" y="2040"/>
                </a:cubicBezTo>
                <a:cubicBezTo>
                  <a:pt x="2944" y="2193"/>
                  <a:pt x="2852" y="2291"/>
                  <a:pt x="2745" y="2291"/>
                </a:cubicBezTo>
                <a:cubicBezTo>
                  <a:pt x="2714" y="2291"/>
                  <a:pt x="2681" y="2283"/>
                  <a:pt x="2649" y="2265"/>
                </a:cubicBezTo>
                <a:cubicBezTo>
                  <a:pt x="2576" y="2225"/>
                  <a:pt x="2514" y="2123"/>
                  <a:pt x="2490" y="2038"/>
                </a:cubicBezTo>
                <a:cubicBezTo>
                  <a:pt x="2456" y="1914"/>
                  <a:pt x="2397" y="1835"/>
                  <a:pt x="2272" y="1835"/>
                </a:cubicBezTo>
                <a:cubicBezTo>
                  <a:pt x="2271" y="1835"/>
                  <a:pt x="2270" y="1835"/>
                  <a:pt x="2269" y="1835"/>
                </a:cubicBezTo>
                <a:cubicBezTo>
                  <a:pt x="2144" y="1835"/>
                  <a:pt x="2079" y="1918"/>
                  <a:pt x="2058" y="2040"/>
                </a:cubicBezTo>
                <a:cubicBezTo>
                  <a:pt x="2028" y="2209"/>
                  <a:pt x="1953" y="2284"/>
                  <a:pt x="1819" y="2284"/>
                </a:cubicBezTo>
                <a:cubicBezTo>
                  <a:pt x="1818" y="2284"/>
                  <a:pt x="1816" y="2284"/>
                  <a:pt x="1815" y="2284"/>
                </a:cubicBezTo>
                <a:cubicBezTo>
                  <a:pt x="1680" y="2284"/>
                  <a:pt x="1597" y="2205"/>
                  <a:pt x="1573" y="2038"/>
                </a:cubicBezTo>
                <a:cubicBezTo>
                  <a:pt x="1554" y="1910"/>
                  <a:pt x="1484" y="1835"/>
                  <a:pt x="1358" y="1835"/>
                </a:cubicBezTo>
                <a:cubicBezTo>
                  <a:pt x="1357" y="1835"/>
                  <a:pt x="1356" y="1835"/>
                  <a:pt x="1355" y="1835"/>
                </a:cubicBezTo>
                <a:cubicBezTo>
                  <a:pt x="1231" y="1835"/>
                  <a:pt x="1166" y="1918"/>
                  <a:pt x="1145" y="2040"/>
                </a:cubicBezTo>
                <a:cubicBezTo>
                  <a:pt x="1116" y="2203"/>
                  <a:pt x="1036" y="2284"/>
                  <a:pt x="908" y="2284"/>
                </a:cubicBezTo>
                <a:cubicBezTo>
                  <a:pt x="897" y="2284"/>
                  <a:pt x="885" y="2283"/>
                  <a:pt x="873" y="2282"/>
                </a:cubicBezTo>
                <a:cubicBezTo>
                  <a:pt x="739" y="2268"/>
                  <a:pt x="661" y="2167"/>
                  <a:pt x="658" y="1995"/>
                </a:cubicBezTo>
                <a:cubicBezTo>
                  <a:pt x="657" y="1859"/>
                  <a:pt x="658" y="1723"/>
                  <a:pt x="658" y="1579"/>
                </a:cubicBezTo>
                <a:close/>
                <a:moveTo>
                  <a:pt x="3186" y="2544"/>
                </a:moveTo>
                <a:cubicBezTo>
                  <a:pt x="3337" y="2657"/>
                  <a:pt x="3489" y="2715"/>
                  <a:pt x="3642" y="2715"/>
                </a:cubicBezTo>
                <a:cubicBezTo>
                  <a:pt x="3793" y="2715"/>
                  <a:pt x="3944" y="2659"/>
                  <a:pt x="4098" y="2545"/>
                </a:cubicBezTo>
                <a:cubicBezTo>
                  <a:pt x="4252" y="2659"/>
                  <a:pt x="4408" y="2718"/>
                  <a:pt x="4563" y="2718"/>
                </a:cubicBezTo>
                <a:cubicBezTo>
                  <a:pt x="4707" y="2718"/>
                  <a:pt x="4850" y="2666"/>
                  <a:pt x="4989" y="2560"/>
                </a:cubicBezTo>
                <a:cubicBezTo>
                  <a:pt x="5155" y="2624"/>
                  <a:pt x="5307" y="2683"/>
                  <a:pt x="5477" y="2749"/>
                </a:cubicBezTo>
                <a:lnTo>
                  <a:pt x="5477" y="5019"/>
                </a:lnTo>
                <a:lnTo>
                  <a:pt x="892" y="5019"/>
                </a:lnTo>
                <a:lnTo>
                  <a:pt x="892" y="2749"/>
                </a:lnTo>
                <a:cubicBezTo>
                  <a:pt x="1052" y="2688"/>
                  <a:pt x="1205" y="2631"/>
                  <a:pt x="1382" y="2563"/>
                </a:cubicBezTo>
                <a:cubicBezTo>
                  <a:pt x="1518" y="2664"/>
                  <a:pt x="1661" y="2717"/>
                  <a:pt x="1809" y="2717"/>
                </a:cubicBezTo>
                <a:cubicBezTo>
                  <a:pt x="1960" y="2717"/>
                  <a:pt x="2115" y="2662"/>
                  <a:pt x="2271" y="2544"/>
                </a:cubicBezTo>
                <a:cubicBezTo>
                  <a:pt x="2422" y="2657"/>
                  <a:pt x="2576" y="2715"/>
                  <a:pt x="2730" y="2715"/>
                </a:cubicBezTo>
                <a:cubicBezTo>
                  <a:pt x="2881" y="2715"/>
                  <a:pt x="3033" y="2659"/>
                  <a:pt x="3186" y="2544"/>
                </a:cubicBezTo>
                <a:close/>
                <a:moveTo>
                  <a:pt x="1186" y="1"/>
                </a:moveTo>
                <a:cubicBezTo>
                  <a:pt x="1063" y="1"/>
                  <a:pt x="979" y="49"/>
                  <a:pt x="918" y="154"/>
                </a:cubicBezTo>
                <a:cubicBezTo>
                  <a:pt x="807" y="348"/>
                  <a:pt x="706" y="549"/>
                  <a:pt x="573" y="726"/>
                </a:cubicBezTo>
                <a:cubicBezTo>
                  <a:pt x="286" y="1104"/>
                  <a:pt x="169" y="1522"/>
                  <a:pt x="231" y="1990"/>
                </a:cubicBezTo>
                <a:cubicBezTo>
                  <a:pt x="233" y="2004"/>
                  <a:pt x="227" y="2021"/>
                  <a:pt x="233" y="2033"/>
                </a:cubicBezTo>
                <a:cubicBezTo>
                  <a:pt x="285" y="2181"/>
                  <a:pt x="339" y="2330"/>
                  <a:pt x="394" y="2479"/>
                </a:cubicBezTo>
                <a:cubicBezTo>
                  <a:pt x="417" y="2542"/>
                  <a:pt x="456" y="2605"/>
                  <a:pt x="456" y="2669"/>
                </a:cubicBezTo>
                <a:cubicBezTo>
                  <a:pt x="462" y="3409"/>
                  <a:pt x="459" y="4150"/>
                  <a:pt x="459" y="4891"/>
                </a:cubicBezTo>
                <a:cubicBezTo>
                  <a:pt x="459" y="4933"/>
                  <a:pt x="455" y="4974"/>
                  <a:pt x="452" y="5020"/>
                </a:cubicBezTo>
                <a:cubicBezTo>
                  <a:pt x="407" y="5024"/>
                  <a:pt x="369" y="5029"/>
                  <a:pt x="332" y="5029"/>
                </a:cubicBezTo>
                <a:cubicBezTo>
                  <a:pt x="109" y="5034"/>
                  <a:pt x="9" y="5098"/>
                  <a:pt x="5" y="5238"/>
                </a:cubicBezTo>
                <a:cubicBezTo>
                  <a:pt x="1" y="5384"/>
                  <a:pt x="109" y="5457"/>
                  <a:pt x="337" y="5457"/>
                </a:cubicBezTo>
                <a:lnTo>
                  <a:pt x="6033" y="5457"/>
                </a:lnTo>
                <a:cubicBezTo>
                  <a:pt x="6051" y="5457"/>
                  <a:pt x="6068" y="5458"/>
                  <a:pt x="6085" y="5458"/>
                </a:cubicBezTo>
                <a:cubicBezTo>
                  <a:pt x="6111" y="5458"/>
                  <a:pt x="6137" y="5457"/>
                  <a:pt x="6163" y="5455"/>
                </a:cubicBezTo>
                <a:cubicBezTo>
                  <a:pt x="6289" y="5439"/>
                  <a:pt x="6368" y="5358"/>
                  <a:pt x="6368" y="5242"/>
                </a:cubicBezTo>
                <a:cubicBezTo>
                  <a:pt x="6368" y="5126"/>
                  <a:pt x="6288" y="5043"/>
                  <a:pt x="6160" y="5033"/>
                </a:cubicBezTo>
                <a:cubicBezTo>
                  <a:pt x="6130" y="5031"/>
                  <a:pt x="6100" y="5030"/>
                  <a:pt x="6069" y="5030"/>
                </a:cubicBezTo>
                <a:cubicBezTo>
                  <a:pt x="6022" y="5030"/>
                  <a:pt x="5972" y="5031"/>
                  <a:pt x="5914" y="5031"/>
                </a:cubicBezTo>
                <a:cubicBezTo>
                  <a:pt x="5914" y="4949"/>
                  <a:pt x="5914" y="4892"/>
                  <a:pt x="5914" y="4836"/>
                </a:cubicBezTo>
                <a:cubicBezTo>
                  <a:pt x="5914" y="4171"/>
                  <a:pt x="5915" y="3506"/>
                  <a:pt x="5913" y="2842"/>
                </a:cubicBezTo>
                <a:cubicBezTo>
                  <a:pt x="5911" y="2679"/>
                  <a:pt x="5904" y="2521"/>
                  <a:pt x="6038" y="2396"/>
                </a:cubicBezTo>
                <a:cubicBezTo>
                  <a:pt x="6070" y="2366"/>
                  <a:pt x="6097" y="2313"/>
                  <a:pt x="6098" y="2269"/>
                </a:cubicBezTo>
                <a:cubicBezTo>
                  <a:pt x="6112" y="1945"/>
                  <a:pt x="6121" y="1619"/>
                  <a:pt x="6126" y="1293"/>
                </a:cubicBezTo>
                <a:cubicBezTo>
                  <a:pt x="6126" y="1263"/>
                  <a:pt x="6101" y="1232"/>
                  <a:pt x="6084" y="1204"/>
                </a:cubicBezTo>
                <a:cubicBezTo>
                  <a:pt x="5875" y="854"/>
                  <a:pt x="5662" y="505"/>
                  <a:pt x="5456" y="154"/>
                </a:cubicBezTo>
                <a:cubicBezTo>
                  <a:pt x="5394" y="49"/>
                  <a:pt x="5311" y="1"/>
                  <a:pt x="5189" y="1"/>
                </a:cubicBezTo>
                <a:cubicBezTo>
                  <a:pt x="4521" y="2"/>
                  <a:pt x="3854" y="3"/>
                  <a:pt x="3187" y="3"/>
                </a:cubicBezTo>
                <a:cubicBezTo>
                  <a:pt x="2519" y="3"/>
                  <a:pt x="1852" y="2"/>
                  <a:pt x="1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6"/>
          <p:cNvSpPr/>
          <p:nvPr/>
        </p:nvSpPr>
        <p:spPr>
          <a:xfrm>
            <a:off x="4108944" y="2855446"/>
            <a:ext cx="109063" cy="43715"/>
          </a:xfrm>
          <a:custGeom>
            <a:rect b="b" l="l" r="r" t="t"/>
            <a:pathLst>
              <a:path extrusionOk="0" h="1455" w="3630">
                <a:moveTo>
                  <a:pt x="217" y="1"/>
                </a:moveTo>
                <a:cubicBezTo>
                  <a:pt x="85" y="1"/>
                  <a:pt x="3" y="101"/>
                  <a:pt x="1" y="271"/>
                </a:cubicBezTo>
                <a:cubicBezTo>
                  <a:pt x="0" y="556"/>
                  <a:pt x="1" y="841"/>
                  <a:pt x="1" y="1125"/>
                </a:cubicBezTo>
                <a:cubicBezTo>
                  <a:pt x="1" y="1395"/>
                  <a:pt x="59" y="1454"/>
                  <a:pt x="325" y="1454"/>
                </a:cubicBezTo>
                <a:lnTo>
                  <a:pt x="3302" y="1454"/>
                </a:lnTo>
                <a:cubicBezTo>
                  <a:pt x="3336" y="1454"/>
                  <a:pt x="3369" y="1454"/>
                  <a:pt x="3402" y="1453"/>
                </a:cubicBezTo>
                <a:cubicBezTo>
                  <a:pt x="3548" y="1442"/>
                  <a:pt x="3622" y="1376"/>
                  <a:pt x="3625" y="1229"/>
                </a:cubicBezTo>
                <a:cubicBezTo>
                  <a:pt x="3629" y="893"/>
                  <a:pt x="3629" y="556"/>
                  <a:pt x="3625" y="219"/>
                </a:cubicBezTo>
                <a:cubicBezTo>
                  <a:pt x="3622" y="86"/>
                  <a:pt x="3532" y="1"/>
                  <a:pt x="3417" y="1"/>
                </a:cubicBezTo>
                <a:cubicBezTo>
                  <a:pt x="3415" y="1"/>
                  <a:pt x="3413" y="1"/>
                  <a:pt x="3411" y="1"/>
                </a:cubicBezTo>
                <a:cubicBezTo>
                  <a:pt x="3298" y="4"/>
                  <a:pt x="3209" y="85"/>
                  <a:pt x="3205" y="213"/>
                </a:cubicBezTo>
                <a:cubicBezTo>
                  <a:pt x="3196" y="417"/>
                  <a:pt x="3201" y="621"/>
                  <a:pt x="3201" y="825"/>
                </a:cubicBezTo>
                <a:cubicBezTo>
                  <a:pt x="3201" y="889"/>
                  <a:pt x="3201" y="953"/>
                  <a:pt x="3201" y="1017"/>
                </a:cubicBezTo>
                <a:lnTo>
                  <a:pt x="429" y="1017"/>
                </a:lnTo>
                <a:cubicBezTo>
                  <a:pt x="429" y="764"/>
                  <a:pt x="430" y="518"/>
                  <a:pt x="429" y="272"/>
                </a:cubicBezTo>
                <a:cubicBezTo>
                  <a:pt x="427" y="99"/>
                  <a:pt x="357" y="7"/>
                  <a:pt x="225" y="1"/>
                </a:cubicBezTo>
                <a:cubicBezTo>
                  <a:pt x="222" y="1"/>
                  <a:pt x="219"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6"/>
          <p:cNvSpPr/>
          <p:nvPr/>
        </p:nvSpPr>
        <p:spPr>
          <a:xfrm>
            <a:off x="3170399" y="2687284"/>
            <a:ext cx="369974" cy="438507"/>
          </a:xfrm>
          <a:custGeom>
            <a:rect b="b" l="l" r="r" t="t"/>
            <a:pathLst>
              <a:path extrusionOk="0" h="14595" w="12314">
                <a:moveTo>
                  <a:pt x="9581" y="426"/>
                </a:moveTo>
                <a:cubicBezTo>
                  <a:pt x="9673" y="426"/>
                  <a:pt x="9767" y="441"/>
                  <a:pt x="9862" y="470"/>
                </a:cubicBezTo>
                <a:cubicBezTo>
                  <a:pt x="10532" y="683"/>
                  <a:pt x="10746" y="1543"/>
                  <a:pt x="10223" y="2017"/>
                </a:cubicBezTo>
                <a:cubicBezTo>
                  <a:pt x="9969" y="2244"/>
                  <a:pt x="9672" y="2442"/>
                  <a:pt x="9364" y="2589"/>
                </a:cubicBezTo>
                <a:cubicBezTo>
                  <a:pt x="8823" y="2847"/>
                  <a:pt x="8258" y="3055"/>
                  <a:pt x="7702" y="3284"/>
                </a:cubicBezTo>
                <a:cubicBezTo>
                  <a:pt x="7686" y="3291"/>
                  <a:pt x="7671" y="3294"/>
                  <a:pt x="7616" y="3311"/>
                </a:cubicBezTo>
                <a:cubicBezTo>
                  <a:pt x="7770" y="2915"/>
                  <a:pt x="7903" y="2546"/>
                  <a:pt x="8054" y="2187"/>
                </a:cubicBezTo>
                <a:cubicBezTo>
                  <a:pt x="8255" y="1710"/>
                  <a:pt x="8477" y="1243"/>
                  <a:pt x="8805" y="837"/>
                </a:cubicBezTo>
                <a:cubicBezTo>
                  <a:pt x="9024" y="566"/>
                  <a:pt x="9294" y="426"/>
                  <a:pt x="9581" y="426"/>
                </a:cubicBezTo>
                <a:close/>
                <a:moveTo>
                  <a:pt x="5047" y="424"/>
                </a:moveTo>
                <a:cubicBezTo>
                  <a:pt x="5289" y="424"/>
                  <a:pt x="5508" y="519"/>
                  <a:pt x="5677" y="719"/>
                </a:cubicBezTo>
                <a:cubicBezTo>
                  <a:pt x="5887" y="967"/>
                  <a:pt x="6070" y="1243"/>
                  <a:pt x="6227" y="1527"/>
                </a:cubicBezTo>
                <a:cubicBezTo>
                  <a:pt x="6535" y="2084"/>
                  <a:pt x="6756" y="2679"/>
                  <a:pt x="6968" y="3312"/>
                </a:cubicBezTo>
                <a:cubicBezTo>
                  <a:pt x="6095" y="2999"/>
                  <a:pt x="5253" y="2702"/>
                  <a:pt x="4528" y="2160"/>
                </a:cubicBezTo>
                <a:cubicBezTo>
                  <a:pt x="4148" y="1876"/>
                  <a:pt x="4006" y="1496"/>
                  <a:pt x="4121" y="1104"/>
                </a:cubicBezTo>
                <a:cubicBezTo>
                  <a:pt x="4221" y="768"/>
                  <a:pt x="4445" y="548"/>
                  <a:pt x="4782" y="459"/>
                </a:cubicBezTo>
                <a:cubicBezTo>
                  <a:pt x="4872" y="436"/>
                  <a:pt x="4961" y="424"/>
                  <a:pt x="5047" y="424"/>
                </a:cubicBezTo>
                <a:close/>
                <a:moveTo>
                  <a:pt x="6760" y="3865"/>
                </a:moveTo>
                <a:cubicBezTo>
                  <a:pt x="6723" y="3906"/>
                  <a:pt x="6697" y="3941"/>
                  <a:pt x="6666" y="3972"/>
                </a:cubicBezTo>
                <a:cubicBezTo>
                  <a:pt x="6387" y="4250"/>
                  <a:pt x="6109" y="4528"/>
                  <a:pt x="5831" y="4808"/>
                </a:cubicBezTo>
                <a:cubicBezTo>
                  <a:pt x="5696" y="4943"/>
                  <a:pt x="5679" y="5067"/>
                  <a:pt x="5781" y="5164"/>
                </a:cubicBezTo>
                <a:cubicBezTo>
                  <a:pt x="5822" y="5203"/>
                  <a:pt x="5867" y="5222"/>
                  <a:pt x="5916" y="5222"/>
                </a:cubicBezTo>
                <a:cubicBezTo>
                  <a:pt x="5984" y="5222"/>
                  <a:pt x="6057" y="5185"/>
                  <a:pt x="6130" y="5113"/>
                </a:cubicBezTo>
                <a:cubicBezTo>
                  <a:pt x="6406" y="4838"/>
                  <a:pt x="6680" y="4562"/>
                  <a:pt x="6955" y="4288"/>
                </a:cubicBezTo>
                <a:cubicBezTo>
                  <a:pt x="6989" y="4254"/>
                  <a:pt x="7024" y="4223"/>
                  <a:pt x="7077" y="4174"/>
                </a:cubicBezTo>
                <a:lnTo>
                  <a:pt x="7077" y="6159"/>
                </a:lnTo>
                <a:lnTo>
                  <a:pt x="3178" y="6159"/>
                </a:lnTo>
                <a:lnTo>
                  <a:pt x="3178" y="3865"/>
                </a:lnTo>
                <a:close/>
                <a:moveTo>
                  <a:pt x="7678" y="6590"/>
                </a:moveTo>
                <a:cubicBezTo>
                  <a:pt x="8238" y="6593"/>
                  <a:pt x="8798" y="6594"/>
                  <a:pt x="9358" y="6594"/>
                </a:cubicBezTo>
                <a:cubicBezTo>
                  <a:pt x="9918" y="6594"/>
                  <a:pt x="10478" y="6593"/>
                  <a:pt x="11038" y="6593"/>
                </a:cubicBezTo>
                <a:lnTo>
                  <a:pt x="11194" y="6593"/>
                </a:lnTo>
                <a:lnTo>
                  <a:pt x="11194" y="11444"/>
                </a:lnTo>
                <a:cubicBezTo>
                  <a:pt x="10358" y="11596"/>
                  <a:pt x="9522" y="11746"/>
                  <a:pt x="8669" y="11901"/>
                </a:cubicBezTo>
                <a:cubicBezTo>
                  <a:pt x="8657" y="11812"/>
                  <a:pt x="8650" y="11753"/>
                  <a:pt x="8642" y="11694"/>
                </a:cubicBezTo>
                <a:cubicBezTo>
                  <a:pt x="8590" y="11305"/>
                  <a:pt x="8283" y="10998"/>
                  <a:pt x="7894" y="10942"/>
                </a:cubicBezTo>
                <a:cubicBezTo>
                  <a:pt x="7773" y="10924"/>
                  <a:pt x="7603" y="10941"/>
                  <a:pt x="7545" y="10869"/>
                </a:cubicBezTo>
                <a:cubicBezTo>
                  <a:pt x="7481" y="10790"/>
                  <a:pt x="7513" y="10627"/>
                  <a:pt x="7513" y="10501"/>
                </a:cubicBezTo>
                <a:cubicBezTo>
                  <a:pt x="7512" y="9252"/>
                  <a:pt x="7515" y="8004"/>
                  <a:pt x="7510" y="6756"/>
                </a:cubicBezTo>
                <a:cubicBezTo>
                  <a:pt x="7509" y="6624"/>
                  <a:pt x="7547" y="6590"/>
                  <a:pt x="7678" y="6590"/>
                </a:cubicBezTo>
                <a:close/>
                <a:moveTo>
                  <a:pt x="3802" y="10023"/>
                </a:moveTo>
                <a:cubicBezTo>
                  <a:pt x="4107" y="10023"/>
                  <a:pt x="4382" y="10108"/>
                  <a:pt x="4643" y="10264"/>
                </a:cubicBezTo>
                <a:cubicBezTo>
                  <a:pt x="5544" y="10804"/>
                  <a:pt x="6510" y="11171"/>
                  <a:pt x="7551" y="11327"/>
                </a:cubicBezTo>
                <a:cubicBezTo>
                  <a:pt x="7640" y="11340"/>
                  <a:pt x="7730" y="11348"/>
                  <a:pt x="7818" y="11365"/>
                </a:cubicBezTo>
                <a:cubicBezTo>
                  <a:pt x="8105" y="11416"/>
                  <a:pt x="8253" y="11622"/>
                  <a:pt x="8215" y="11936"/>
                </a:cubicBezTo>
                <a:cubicBezTo>
                  <a:pt x="7918" y="11965"/>
                  <a:pt x="7619" y="12006"/>
                  <a:pt x="7316" y="12021"/>
                </a:cubicBezTo>
                <a:cubicBezTo>
                  <a:pt x="6643" y="12058"/>
                  <a:pt x="5970" y="12082"/>
                  <a:pt x="5297" y="12109"/>
                </a:cubicBezTo>
                <a:cubicBezTo>
                  <a:pt x="5125" y="12116"/>
                  <a:pt x="5031" y="12187"/>
                  <a:pt x="5029" y="12319"/>
                </a:cubicBezTo>
                <a:cubicBezTo>
                  <a:pt x="5028" y="12453"/>
                  <a:pt x="5130" y="12536"/>
                  <a:pt x="5302" y="12536"/>
                </a:cubicBezTo>
                <a:cubicBezTo>
                  <a:pt x="5303" y="12536"/>
                  <a:pt x="5305" y="12536"/>
                  <a:pt x="5306" y="12536"/>
                </a:cubicBezTo>
                <a:cubicBezTo>
                  <a:pt x="7360" y="12523"/>
                  <a:pt x="9387" y="12286"/>
                  <a:pt x="11388" y="11819"/>
                </a:cubicBezTo>
                <a:cubicBezTo>
                  <a:pt x="11434" y="11808"/>
                  <a:pt x="11484" y="11802"/>
                  <a:pt x="11533" y="11802"/>
                </a:cubicBezTo>
                <a:cubicBezTo>
                  <a:pt x="11574" y="11802"/>
                  <a:pt x="11615" y="11807"/>
                  <a:pt x="11653" y="11816"/>
                </a:cubicBezTo>
                <a:cubicBezTo>
                  <a:pt x="11793" y="11850"/>
                  <a:pt x="11886" y="11996"/>
                  <a:pt x="11883" y="12141"/>
                </a:cubicBezTo>
                <a:cubicBezTo>
                  <a:pt x="11882" y="12300"/>
                  <a:pt x="11782" y="12429"/>
                  <a:pt x="11606" y="12478"/>
                </a:cubicBezTo>
                <a:cubicBezTo>
                  <a:pt x="11228" y="12585"/>
                  <a:pt x="10850" y="12693"/>
                  <a:pt x="10468" y="12792"/>
                </a:cubicBezTo>
                <a:cubicBezTo>
                  <a:pt x="8816" y="13216"/>
                  <a:pt x="7145" y="13545"/>
                  <a:pt x="5450" y="13724"/>
                </a:cubicBezTo>
                <a:cubicBezTo>
                  <a:pt x="4449" y="13829"/>
                  <a:pt x="3443" y="13866"/>
                  <a:pt x="2438" y="13933"/>
                </a:cubicBezTo>
                <a:cubicBezTo>
                  <a:pt x="2419" y="13934"/>
                  <a:pt x="2401" y="13935"/>
                  <a:pt x="2382" y="13935"/>
                </a:cubicBezTo>
                <a:cubicBezTo>
                  <a:pt x="2345" y="13935"/>
                  <a:pt x="2305" y="13933"/>
                  <a:pt x="2263" y="13933"/>
                </a:cubicBezTo>
                <a:lnTo>
                  <a:pt x="2263" y="10033"/>
                </a:lnTo>
                <a:cubicBezTo>
                  <a:pt x="2312" y="10030"/>
                  <a:pt x="2362" y="10024"/>
                  <a:pt x="2411" y="10024"/>
                </a:cubicBezTo>
                <a:cubicBezTo>
                  <a:pt x="2692" y="10024"/>
                  <a:pt x="2973" y="10026"/>
                  <a:pt x="3253" y="10026"/>
                </a:cubicBezTo>
                <a:cubicBezTo>
                  <a:pt x="3429" y="10026"/>
                  <a:pt x="3604" y="10025"/>
                  <a:pt x="3780" y="10023"/>
                </a:cubicBezTo>
                <a:cubicBezTo>
                  <a:pt x="3787" y="10023"/>
                  <a:pt x="3795" y="10023"/>
                  <a:pt x="3802" y="10023"/>
                </a:cubicBezTo>
                <a:close/>
                <a:moveTo>
                  <a:pt x="1818" y="9803"/>
                </a:moveTo>
                <a:lnTo>
                  <a:pt x="1818" y="14152"/>
                </a:lnTo>
                <a:lnTo>
                  <a:pt x="439" y="14152"/>
                </a:lnTo>
                <a:lnTo>
                  <a:pt x="439" y="9803"/>
                </a:lnTo>
                <a:close/>
                <a:moveTo>
                  <a:pt x="4819" y="1"/>
                </a:moveTo>
                <a:cubicBezTo>
                  <a:pt x="4788" y="11"/>
                  <a:pt x="4758" y="23"/>
                  <a:pt x="4726" y="30"/>
                </a:cubicBezTo>
                <a:cubicBezTo>
                  <a:pt x="4394" y="108"/>
                  <a:pt x="4123" y="281"/>
                  <a:pt x="3920" y="555"/>
                </a:cubicBezTo>
                <a:cubicBezTo>
                  <a:pt x="3469" y="1169"/>
                  <a:pt x="3594" y="1988"/>
                  <a:pt x="4249" y="2479"/>
                </a:cubicBezTo>
                <a:cubicBezTo>
                  <a:pt x="4574" y="2721"/>
                  <a:pt x="4941" y="2908"/>
                  <a:pt x="5298" y="3104"/>
                </a:cubicBezTo>
                <a:cubicBezTo>
                  <a:pt x="5507" y="3220"/>
                  <a:pt x="5734" y="3303"/>
                  <a:pt x="5953" y="3401"/>
                </a:cubicBezTo>
                <a:cubicBezTo>
                  <a:pt x="5952" y="3408"/>
                  <a:pt x="5952" y="3416"/>
                  <a:pt x="5950" y="3424"/>
                </a:cubicBezTo>
                <a:lnTo>
                  <a:pt x="5803" y="3424"/>
                </a:lnTo>
                <a:cubicBezTo>
                  <a:pt x="4947" y="3424"/>
                  <a:pt x="4092" y="3424"/>
                  <a:pt x="3237" y="3425"/>
                </a:cubicBezTo>
                <a:cubicBezTo>
                  <a:pt x="2935" y="3425"/>
                  <a:pt x="2743" y="3605"/>
                  <a:pt x="2743" y="3893"/>
                </a:cubicBezTo>
                <a:cubicBezTo>
                  <a:pt x="2738" y="4638"/>
                  <a:pt x="2734" y="5384"/>
                  <a:pt x="2747" y="6129"/>
                </a:cubicBezTo>
                <a:cubicBezTo>
                  <a:pt x="2750" y="6244"/>
                  <a:pt x="2817" y="6374"/>
                  <a:pt x="2890" y="6469"/>
                </a:cubicBezTo>
                <a:cubicBezTo>
                  <a:pt x="2944" y="6540"/>
                  <a:pt x="2970" y="6596"/>
                  <a:pt x="2970" y="6680"/>
                </a:cubicBezTo>
                <a:cubicBezTo>
                  <a:pt x="2969" y="7387"/>
                  <a:pt x="2969" y="8096"/>
                  <a:pt x="2970" y="8803"/>
                </a:cubicBezTo>
                <a:cubicBezTo>
                  <a:pt x="2970" y="8859"/>
                  <a:pt x="2962" y="8933"/>
                  <a:pt x="2993" y="8967"/>
                </a:cubicBezTo>
                <a:cubicBezTo>
                  <a:pt x="3049" y="9026"/>
                  <a:pt x="3128" y="9089"/>
                  <a:pt x="3202" y="9099"/>
                </a:cubicBezTo>
                <a:cubicBezTo>
                  <a:pt x="3210" y="9100"/>
                  <a:pt x="3217" y="9101"/>
                  <a:pt x="3224" y="9101"/>
                </a:cubicBezTo>
                <a:cubicBezTo>
                  <a:pt x="3315" y="9101"/>
                  <a:pt x="3378" y="9027"/>
                  <a:pt x="3392" y="8926"/>
                </a:cubicBezTo>
                <a:cubicBezTo>
                  <a:pt x="3399" y="8879"/>
                  <a:pt x="3396" y="8831"/>
                  <a:pt x="3396" y="8783"/>
                </a:cubicBezTo>
                <a:cubicBezTo>
                  <a:pt x="3396" y="8110"/>
                  <a:pt x="3396" y="7435"/>
                  <a:pt x="3396" y="6760"/>
                </a:cubicBezTo>
                <a:lnTo>
                  <a:pt x="3396" y="6603"/>
                </a:lnTo>
                <a:lnTo>
                  <a:pt x="7075" y="6603"/>
                </a:lnTo>
                <a:lnTo>
                  <a:pt x="7075" y="10801"/>
                </a:lnTo>
                <a:cubicBezTo>
                  <a:pt x="7042" y="10794"/>
                  <a:pt x="7020" y="10790"/>
                  <a:pt x="6997" y="10785"/>
                </a:cubicBezTo>
                <a:cubicBezTo>
                  <a:pt x="6255" y="10602"/>
                  <a:pt x="5555" y="10315"/>
                  <a:pt x="4902" y="9920"/>
                </a:cubicBezTo>
                <a:cubicBezTo>
                  <a:pt x="4554" y="9711"/>
                  <a:pt x="4189" y="9595"/>
                  <a:pt x="3784" y="9595"/>
                </a:cubicBezTo>
                <a:cubicBezTo>
                  <a:pt x="3766" y="9595"/>
                  <a:pt x="3747" y="9595"/>
                  <a:pt x="3728" y="9595"/>
                </a:cubicBezTo>
                <a:cubicBezTo>
                  <a:pt x="3541" y="9599"/>
                  <a:pt x="3354" y="9601"/>
                  <a:pt x="3168" y="9601"/>
                </a:cubicBezTo>
                <a:cubicBezTo>
                  <a:pt x="2884" y="9601"/>
                  <a:pt x="2601" y="9597"/>
                  <a:pt x="2317" y="9594"/>
                </a:cubicBezTo>
                <a:cubicBezTo>
                  <a:pt x="2260" y="9593"/>
                  <a:pt x="2193" y="9559"/>
                  <a:pt x="2152" y="9520"/>
                </a:cubicBezTo>
                <a:cubicBezTo>
                  <a:pt x="2051" y="9422"/>
                  <a:pt x="1940" y="9369"/>
                  <a:pt x="1801" y="9369"/>
                </a:cubicBezTo>
                <a:cubicBezTo>
                  <a:pt x="1799" y="9369"/>
                  <a:pt x="1797" y="9369"/>
                  <a:pt x="1795" y="9369"/>
                </a:cubicBezTo>
                <a:cubicBezTo>
                  <a:pt x="1726" y="9369"/>
                  <a:pt x="1657" y="9369"/>
                  <a:pt x="1588" y="9369"/>
                </a:cubicBezTo>
                <a:cubicBezTo>
                  <a:pt x="1369" y="9369"/>
                  <a:pt x="1151" y="9369"/>
                  <a:pt x="932" y="9369"/>
                </a:cubicBezTo>
                <a:cubicBezTo>
                  <a:pt x="773" y="9369"/>
                  <a:pt x="614" y="9369"/>
                  <a:pt x="456" y="9371"/>
                </a:cubicBezTo>
                <a:cubicBezTo>
                  <a:pt x="184" y="9373"/>
                  <a:pt x="2" y="9556"/>
                  <a:pt x="2" y="9830"/>
                </a:cubicBezTo>
                <a:cubicBezTo>
                  <a:pt x="0" y="11264"/>
                  <a:pt x="0" y="12698"/>
                  <a:pt x="2" y="14133"/>
                </a:cubicBezTo>
                <a:cubicBezTo>
                  <a:pt x="3" y="14402"/>
                  <a:pt x="190" y="14588"/>
                  <a:pt x="460" y="14591"/>
                </a:cubicBezTo>
                <a:cubicBezTo>
                  <a:pt x="683" y="14592"/>
                  <a:pt x="907" y="14595"/>
                  <a:pt x="1130" y="14595"/>
                </a:cubicBezTo>
                <a:cubicBezTo>
                  <a:pt x="1353" y="14595"/>
                  <a:pt x="1576" y="14592"/>
                  <a:pt x="1799" y="14584"/>
                </a:cubicBezTo>
                <a:cubicBezTo>
                  <a:pt x="1915" y="14580"/>
                  <a:pt x="2040" y="14509"/>
                  <a:pt x="2137" y="14438"/>
                </a:cubicBezTo>
                <a:cubicBezTo>
                  <a:pt x="2203" y="14388"/>
                  <a:pt x="2255" y="14365"/>
                  <a:pt x="2335" y="14360"/>
                </a:cubicBezTo>
                <a:cubicBezTo>
                  <a:pt x="3202" y="14314"/>
                  <a:pt x="4071" y="14290"/>
                  <a:pt x="4935" y="14210"/>
                </a:cubicBezTo>
                <a:cubicBezTo>
                  <a:pt x="6591" y="14058"/>
                  <a:pt x="8227" y="13770"/>
                  <a:pt x="9844" y="13383"/>
                </a:cubicBezTo>
                <a:cubicBezTo>
                  <a:pt x="10485" y="13232"/>
                  <a:pt x="11120" y="13056"/>
                  <a:pt x="11755" y="12877"/>
                </a:cubicBezTo>
                <a:cubicBezTo>
                  <a:pt x="12100" y="12780"/>
                  <a:pt x="12313" y="12477"/>
                  <a:pt x="12312" y="12135"/>
                </a:cubicBezTo>
                <a:cubicBezTo>
                  <a:pt x="12309" y="11785"/>
                  <a:pt x="12083" y="11493"/>
                  <a:pt x="11737" y="11390"/>
                </a:cubicBezTo>
                <a:cubicBezTo>
                  <a:pt x="11702" y="11380"/>
                  <a:pt x="11667" y="11369"/>
                  <a:pt x="11636" y="11359"/>
                </a:cubicBezTo>
                <a:cubicBezTo>
                  <a:pt x="11632" y="11341"/>
                  <a:pt x="11629" y="11333"/>
                  <a:pt x="11629" y="11323"/>
                </a:cubicBezTo>
                <a:cubicBezTo>
                  <a:pt x="11627" y="9756"/>
                  <a:pt x="11627" y="8188"/>
                  <a:pt x="11630" y="6623"/>
                </a:cubicBezTo>
                <a:cubicBezTo>
                  <a:pt x="11630" y="6579"/>
                  <a:pt x="11661" y="6526"/>
                  <a:pt x="11693" y="6495"/>
                </a:cubicBezTo>
                <a:cubicBezTo>
                  <a:pt x="11797" y="6398"/>
                  <a:pt x="11854" y="6282"/>
                  <a:pt x="11854" y="6142"/>
                </a:cubicBezTo>
                <a:cubicBezTo>
                  <a:pt x="11855" y="5387"/>
                  <a:pt x="11858" y="4632"/>
                  <a:pt x="11854" y="3878"/>
                </a:cubicBezTo>
                <a:cubicBezTo>
                  <a:pt x="11852" y="3622"/>
                  <a:pt x="11669" y="3442"/>
                  <a:pt x="11415" y="3425"/>
                </a:cubicBezTo>
                <a:cubicBezTo>
                  <a:pt x="11387" y="3424"/>
                  <a:pt x="11357" y="3424"/>
                  <a:pt x="11329" y="3424"/>
                </a:cubicBezTo>
                <a:lnTo>
                  <a:pt x="9449" y="3424"/>
                </a:lnTo>
                <a:cubicBezTo>
                  <a:pt x="9429" y="3424"/>
                  <a:pt x="9411" y="3424"/>
                  <a:pt x="9391" y="3425"/>
                </a:cubicBezTo>
                <a:cubicBezTo>
                  <a:pt x="9235" y="3431"/>
                  <a:pt x="9145" y="3509"/>
                  <a:pt x="9145" y="3641"/>
                </a:cubicBezTo>
                <a:cubicBezTo>
                  <a:pt x="9146" y="3773"/>
                  <a:pt x="9232" y="3851"/>
                  <a:pt x="9394" y="3851"/>
                </a:cubicBezTo>
                <a:cubicBezTo>
                  <a:pt x="9601" y="3851"/>
                  <a:pt x="9808" y="3851"/>
                  <a:pt x="10016" y="3851"/>
                </a:cubicBezTo>
                <a:cubicBezTo>
                  <a:pt x="10430" y="3851"/>
                  <a:pt x="10845" y="3851"/>
                  <a:pt x="11260" y="3851"/>
                </a:cubicBezTo>
                <a:lnTo>
                  <a:pt x="11418" y="3851"/>
                </a:lnTo>
                <a:lnTo>
                  <a:pt x="11418" y="6155"/>
                </a:lnTo>
                <a:lnTo>
                  <a:pt x="7529" y="6155"/>
                </a:lnTo>
                <a:lnTo>
                  <a:pt x="7529" y="4180"/>
                </a:lnTo>
                <a:cubicBezTo>
                  <a:pt x="7564" y="4212"/>
                  <a:pt x="7582" y="4226"/>
                  <a:pt x="7599" y="4243"/>
                </a:cubicBezTo>
                <a:cubicBezTo>
                  <a:pt x="7901" y="4545"/>
                  <a:pt x="8202" y="4849"/>
                  <a:pt x="8506" y="5148"/>
                </a:cubicBezTo>
                <a:cubicBezTo>
                  <a:pt x="8556" y="5198"/>
                  <a:pt x="8616" y="5222"/>
                  <a:pt x="8673" y="5222"/>
                </a:cubicBezTo>
                <a:cubicBezTo>
                  <a:pt x="8729" y="5222"/>
                  <a:pt x="8782" y="5200"/>
                  <a:pt x="8823" y="5157"/>
                </a:cubicBezTo>
                <a:cubicBezTo>
                  <a:pt x="8905" y="5071"/>
                  <a:pt x="8902" y="4951"/>
                  <a:pt x="8809" y="4850"/>
                </a:cubicBezTo>
                <a:cubicBezTo>
                  <a:pt x="8735" y="4770"/>
                  <a:pt x="8656" y="4696"/>
                  <a:pt x="8579" y="4618"/>
                </a:cubicBezTo>
                <a:cubicBezTo>
                  <a:pt x="8290" y="4330"/>
                  <a:pt x="8002" y="4042"/>
                  <a:pt x="7704" y="3744"/>
                </a:cubicBezTo>
                <a:cubicBezTo>
                  <a:pt x="7758" y="3723"/>
                  <a:pt x="7797" y="3707"/>
                  <a:pt x="7836" y="3692"/>
                </a:cubicBezTo>
                <a:cubicBezTo>
                  <a:pt x="8264" y="3526"/>
                  <a:pt x="8698" y="3370"/>
                  <a:pt x="9120" y="3189"/>
                </a:cubicBezTo>
                <a:cubicBezTo>
                  <a:pt x="9617" y="2974"/>
                  <a:pt x="10098" y="2725"/>
                  <a:pt x="10501" y="2352"/>
                </a:cubicBezTo>
                <a:cubicBezTo>
                  <a:pt x="11095" y="1801"/>
                  <a:pt x="11083" y="886"/>
                  <a:pt x="10485" y="344"/>
                </a:cubicBezTo>
                <a:cubicBezTo>
                  <a:pt x="10281" y="160"/>
                  <a:pt x="10036" y="68"/>
                  <a:pt x="9778" y="1"/>
                </a:cubicBezTo>
                <a:lnTo>
                  <a:pt x="9406" y="1"/>
                </a:lnTo>
                <a:cubicBezTo>
                  <a:pt x="8826" y="101"/>
                  <a:pt x="8476" y="493"/>
                  <a:pt x="8191" y="965"/>
                </a:cubicBezTo>
                <a:cubicBezTo>
                  <a:pt x="7848" y="1532"/>
                  <a:pt x="7596" y="2140"/>
                  <a:pt x="7367" y="2759"/>
                </a:cubicBezTo>
                <a:cubicBezTo>
                  <a:pt x="7349" y="2806"/>
                  <a:pt x="7330" y="2853"/>
                  <a:pt x="7298" y="2937"/>
                </a:cubicBezTo>
                <a:cubicBezTo>
                  <a:pt x="7269" y="2861"/>
                  <a:pt x="7252" y="2816"/>
                  <a:pt x="7235" y="2771"/>
                </a:cubicBezTo>
                <a:cubicBezTo>
                  <a:pt x="7003" y="2149"/>
                  <a:pt x="6750" y="1536"/>
                  <a:pt x="6404" y="965"/>
                </a:cubicBezTo>
                <a:cubicBezTo>
                  <a:pt x="6119" y="493"/>
                  <a:pt x="5772" y="98"/>
                  <a:pt x="5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6"/>
          <p:cNvSpPr/>
          <p:nvPr/>
        </p:nvSpPr>
        <p:spPr>
          <a:xfrm>
            <a:off x="3197830" y="3078560"/>
            <a:ext cx="12919" cy="19679"/>
          </a:xfrm>
          <a:custGeom>
            <a:rect b="b" l="l" r="r" t="t"/>
            <a:pathLst>
              <a:path extrusionOk="0" h="655" w="430">
                <a:moveTo>
                  <a:pt x="219" y="1"/>
                </a:moveTo>
                <a:cubicBezTo>
                  <a:pt x="217" y="1"/>
                  <a:pt x="215" y="1"/>
                  <a:pt x="213" y="1"/>
                </a:cubicBezTo>
                <a:cubicBezTo>
                  <a:pt x="84" y="3"/>
                  <a:pt x="7" y="96"/>
                  <a:pt x="2" y="252"/>
                </a:cubicBezTo>
                <a:cubicBezTo>
                  <a:pt x="1" y="276"/>
                  <a:pt x="2" y="300"/>
                  <a:pt x="2" y="322"/>
                </a:cubicBezTo>
                <a:cubicBezTo>
                  <a:pt x="2" y="547"/>
                  <a:pt x="71" y="654"/>
                  <a:pt x="215" y="654"/>
                </a:cubicBezTo>
                <a:cubicBezTo>
                  <a:pt x="216" y="654"/>
                  <a:pt x="218" y="654"/>
                  <a:pt x="220" y="654"/>
                </a:cubicBezTo>
                <a:cubicBezTo>
                  <a:pt x="362" y="651"/>
                  <a:pt x="430" y="549"/>
                  <a:pt x="430" y="330"/>
                </a:cubicBezTo>
                <a:cubicBezTo>
                  <a:pt x="430" y="306"/>
                  <a:pt x="430" y="283"/>
                  <a:pt x="430" y="259"/>
                </a:cubicBezTo>
                <a:cubicBezTo>
                  <a:pt x="427" y="96"/>
                  <a:pt x="348"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5" name="Google Shape;1835;p66"/>
          <p:cNvGrpSpPr/>
          <p:nvPr/>
        </p:nvGrpSpPr>
        <p:grpSpPr>
          <a:xfrm>
            <a:off x="2340766" y="2687284"/>
            <a:ext cx="411827" cy="438387"/>
            <a:chOff x="2340766" y="2687284"/>
            <a:chExt cx="411827" cy="438387"/>
          </a:xfrm>
        </p:grpSpPr>
        <p:sp>
          <p:nvSpPr>
            <p:cNvPr id="1836" name="Google Shape;1836;p66"/>
            <p:cNvSpPr/>
            <p:nvPr/>
          </p:nvSpPr>
          <p:spPr>
            <a:xfrm>
              <a:off x="2340766" y="2687284"/>
              <a:ext cx="411827" cy="438387"/>
            </a:xfrm>
            <a:custGeom>
              <a:rect b="b" l="l" r="r" t="t"/>
              <a:pathLst>
                <a:path extrusionOk="0" h="14591" w="13707">
                  <a:moveTo>
                    <a:pt x="6847" y="491"/>
                  </a:moveTo>
                  <a:cubicBezTo>
                    <a:pt x="6884" y="491"/>
                    <a:pt x="6921" y="503"/>
                    <a:pt x="6965" y="528"/>
                  </a:cubicBezTo>
                  <a:cubicBezTo>
                    <a:pt x="8821" y="1589"/>
                    <a:pt x="10790" y="2365"/>
                    <a:pt x="12879" y="2829"/>
                  </a:cubicBezTo>
                  <a:cubicBezTo>
                    <a:pt x="12992" y="2854"/>
                    <a:pt x="13108" y="2880"/>
                    <a:pt x="13258" y="2912"/>
                  </a:cubicBezTo>
                  <a:cubicBezTo>
                    <a:pt x="12544" y="7465"/>
                    <a:pt x="10517" y="11246"/>
                    <a:pt x="6846" y="14123"/>
                  </a:cubicBezTo>
                  <a:cubicBezTo>
                    <a:pt x="3176" y="11248"/>
                    <a:pt x="1148" y="7469"/>
                    <a:pt x="432" y="2913"/>
                  </a:cubicBezTo>
                  <a:cubicBezTo>
                    <a:pt x="695" y="2856"/>
                    <a:pt x="925" y="2808"/>
                    <a:pt x="1155" y="2753"/>
                  </a:cubicBezTo>
                  <a:cubicBezTo>
                    <a:pt x="3115" y="2275"/>
                    <a:pt x="4971" y="1534"/>
                    <a:pt x="6722" y="531"/>
                  </a:cubicBezTo>
                  <a:cubicBezTo>
                    <a:pt x="6768" y="505"/>
                    <a:pt x="6807" y="491"/>
                    <a:pt x="6847" y="491"/>
                  </a:cubicBezTo>
                  <a:close/>
                  <a:moveTo>
                    <a:pt x="6760" y="1"/>
                  </a:moveTo>
                  <a:cubicBezTo>
                    <a:pt x="6740" y="18"/>
                    <a:pt x="6721" y="39"/>
                    <a:pt x="6698" y="53"/>
                  </a:cubicBezTo>
                  <a:cubicBezTo>
                    <a:pt x="4677" y="1228"/>
                    <a:pt x="2529" y="2073"/>
                    <a:pt x="228" y="2508"/>
                  </a:cubicBezTo>
                  <a:cubicBezTo>
                    <a:pt x="64" y="2539"/>
                    <a:pt x="1" y="2617"/>
                    <a:pt x="10" y="2785"/>
                  </a:cubicBezTo>
                  <a:cubicBezTo>
                    <a:pt x="17" y="2889"/>
                    <a:pt x="29" y="2993"/>
                    <a:pt x="43" y="3096"/>
                  </a:cubicBezTo>
                  <a:cubicBezTo>
                    <a:pt x="247" y="4629"/>
                    <a:pt x="667" y="6103"/>
                    <a:pt x="1267" y="7525"/>
                  </a:cubicBezTo>
                  <a:cubicBezTo>
                    <a:pt x="2446" y="10322"/>
                    <a:pt x="4216" y="12665"/>
                    <a:pt x="6650" y="14495"/>
                  </a:cubicBezTo>
                  <a:cubicBezTo>
                    <a:pt x="6735" y="14559"/>
                    <a:pt x="6790" y="14591"/>
                    <a:pt x="6846" y="14591"/>
                  </a:cubicBezTo>
                  <a:cubicBezTo>
                    <a:pt x="6901" y="14591"/>
                    <a:pt x="6956" y="14559"/>
                    <a:pt x="7040" y="14495"/>
                  </a:cubicBezTo>
                  <a:cubicBezTo>
                    <a:pt x="8279" y="13568"/>
                    <a:pt x="9366" y="12485"/>
                    <a:pt x="10295" y="11247"/>
                  </a:cubicBezTo>
                  <a:cubicBezTo>
                    <a:pt x="11841" y="9184"/>
                    <a:pt x="12867" y="6883"/>
                    <a:pt x="13421" y="4371"/>
                  </a:cubicBezTo>
                  <a:cubicBezTo>
                    <a:pt x="13534" y="3863"/>
                    <a:pt x="13595" y="3343"/>
                    <a:pt x="13676" y="2828"/>
                  </a:cubicBezTo>
                  <a:cubicBezTo>
                    <a:pt x="13706" y="2620"/>
                    <a:pt x="13642" y="2541"/>
                    <a:pt x="13434" y="2506"/>
                  </a:cubicBezTo>
                  <a:cubicBezTo>
                    <a:pt x="13359" y="2493"/>
                    <a:pt x="13285" y="2478"/>
                    <a:pt x="13210" y="2463"/>
                  </a:cubicBezTo>
                  <a:cubicBezTo>
                    <a:pt x="11379" y="2087"/>
                    <a:pt x="9639" y="1450"/>
                    <a:pt x="7977" y="594"/>
                  </a:cubicBezTo>
                  <a:cubicBezTo>
                    <a:pt x="7622" y="411"/>
                    <a:pt x="7280" y="199"/>
                    <a:pt x="6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6"/>
            <p:cNvSpPr/>
            <p:nvPr/>
          </p:nvSpPr>
          <p:spPr>
            <a:xfrm>
              <a:off x="2378833" y="2727304"/>
              <a:ext cx="335152" cy="354711"/>
            </a:xfrm>
            <a:custGeom>
              <a:rect b="b" l="l" r="r" t="t"/>
              <a:pathLst>
                <a:path extrusionOk="0" h="11806" w="11155">
                  <a:moveTo>
                    <a:pt x="5583" y="0"/>
                  </a:moveTo>
                  <a:cubicBezTo>
                    <a:pt x="5522" y="0"/>
                    <a:pt x="5461" y="18"/>
                    <a:pt x="5392" y="52"/>
                  </a:cubicBezTo>
                  <a:cubicBezTo>
                    <a:pt x="4748" y="374"/>
                    <a:pt x="4106" y="703"/>
                    <a:pt x="3447" y="992"/>
                  </a:cubicBezTo>
                  <a:cubicBezTo>
                    <a:pt x="2422" y="1444"/>
                    <a:pt x="1359" y="1796"/>
                    <a:pt x="271" y="2065"/>
                  </a:cubicBezTo>
                  <a:cubicBezTo>
                    <a:pt x="45" y="2121"/>
                    <a:pt x="0" y="2193"/>
                    <a:pt x="45" y="2420"/>
                  </a:cubicBezTo>
                  <a:cubicBezTo>
                    <a:pt x="229" y="3376"/>
                    <a:pt x="499" y="4310"/>
                    <a:pt x="849" y="5218"/>
                  </a:cubicBezTo>
                  <a:cubicBezTo>
                    <a:pt x="1824" y="7755"/>
                    <a:pt x="3303" y="9940"/>
                    <a:pt x="5383" y="11706"/>
                  </a:cubicBezTo>
                  <a:cubicBezTo>
                    <a:pt x="5462" y="11772"/>
                    <a:pt x="5521" y="11806"/>
                    <a:pt x="5579" y="11806"/>
                  </a:cubicBezTo>
                  <a:cubicBezTo>
                    <a:pt x="5636" y="11806"/>
                    <a:pt x="5693" y="11774"/>
                    <a:pt x="5769" y="11710"/>
                  </a:cubicBezTo>
                  <a:cubicBezTo>
                    <a:pt x="6491" y="11097"/>
                    <a:pt x="7153" y="10425"/>
                    <a:pt x="7750" y="9690"/>
                  </a:cubicBezTo>
                  <a:cubicBezTo>
                    <a:pt x="9171" y="7936"/>
                    <a:pt x="10155" y="5958"/>
                    <a:pt x="10782" y="3796"/>
                  </a:cubicBezTo>
                  <a:cubicBezTo>
                    <a:pt x="10838" y="3600"/>
                    <a:pt x="10801" y="3487"/>
                    <a:pt x="10661" y="3444"/>
                  </a:cubicBezTo>
                  <a:cubicBezTo>
                    <a:pt x="10638" y="3436"/>
                    <a:pt x="10615" y="3433"/>
                    <a:pt x="10593" y="3433"/>
                  </a:cubicBezTo>
                  <a:cubicBezTo>
                    <a:pt x="10493" y="3433"/>
                    <a:pt x="10419" y="3514"/>
                    <a:pt x="10370" y="3676"/>
                  </a:cubicBezTo>
                  <a:cubicBezTo>
                    <a:pt x="10369" y="3681"/>
                    <a:pt x="10368" y="3685"/>
                    <a:pt x="10368" y="3690"/>
                  </a:cubicBezTo>
                  <a:cubicBezTo>
                    <a:pt x="10131" y="4512"/>
                    <a:pt x="9836" y="5312"/>
                    <a:pt x="9479" y="6089"/>
                  </a:cubicBezTo>
                  <a:cubicBezTo>
                    <a:pt x="8633" y="7930"/>
                    <a:pt x="7485" y="9555"/>
                    <a:pt x="5998" y="10937"/>
                  </a:cubicBezTo>
                  <a:cubicBezTo>
                    <a:pt x="5939" y="10990"/>
                    <a:pt x="5880" y="11044"/>
                    <a:pt x="5791" y="11122"/>
                  </a:cubicBezTo>
                  <a:lnTo>
                    <a:pt x="5791" y="10935"/>
                  </a:lnTo>
                  <a:cubicBezTo>
                    <a:pt x="5791" y="10233"/>
                    <a:pt x="5791" y="9530"/>
                    <a:pt x="5791" y="8827"/>
                  </a:cubicBezTo>
                  <a:cubicBezTo>
                    <a:pt x="5791" y="8779"/>
                    <a:pt x="5792" y="8731"/>
                    <a:pt x="5785" y="8685"/>
                  </a:cubicBezTo>
                  <a:cubicBezTo>
                    <a:pt x="5771" y="8563"/>
                    <a:pt x="5701" y="8495"/>
                    <a:pt x="5577" y="8495"/>
                  </a:cubicBezTo>
                  <a:cubicBezTo>
                    <a:pt x="5454" y="8495"/>
                    <a:pt x="5385" y="8566"/>
                    <a:pt x="5369" y="8685"/>
                  </a:cubicBezTo>
                  <a:cubicBezTo>
                    <a:pt x="5362" y="8733"/>
                    <a:pt x="5364" y="8781"/>
                    <a:pt x="5364" y="8827"/>
                  </a:cubicBezTo>
                  <a:cubicBezTo>
                    <a:pt x="5364" y="9530"/>
                    <a:pt x="5364" y="10233"/>
                    <a:pt x="5364" y="10935"/>
                  </a:cubicBezTo>
                  <a:cubicBezTo>
                    <a:pt x="5364" y="10985"/>
                    <a:pt x="5358" y="11034"/>
                    <a:pt x="5354" y="11120"/>
                  </a:cubicBezTo>
                  <a:cubicBezTo>
                    <a:pt x="2761" y="8750"/>
                    <a:pt x="1220" y="5836"/>
                    <a:pt x="479" y="2454"/>
                  </a:cubicBezTo>
                  <a:cubicBezTo>
                    <a:pt x="2187" y="2011"/>
                    <a:pt x="3798" y="1382"/>
                    <a:pt x="5364" y="558"/>
                  </a:cubicBezTo>
                  <a:cubicBezTo>
                    <a:pt x="5364" y="637"/>
                    <a:pt x="5364" y="687"/>
                    <a:pt x="5364" y="738"/>
                  </a:cubicBezTo>
                  <a:cubicBezTo>
                    <a:pt x="5365" y="884"/>
                    <a:pt x="5348" y="1035"/>
                    <a:pt x="5375" y="1178"/>
                  </a:cubicBezTo>
                  <a:cubicBezTo>
                    <a:pt x="5388" y="1250"/>
                    <a:pt x="5465" y="1342"/>
                    <a:pt x="5532" y="1362"/>
                  </a:cubicBezTo>
                  <a:cubicBezTo>
                    <a:pt x="5541" y="1365"/>
                    <a:pt x="5550" y="1366"/>
                    <a:pt x="5561" y="1366"/>
                  </a:cubicBezTo>
                  <a:cubicBezTo>
                    <a:pt x="5620" y="1366"/>
                    <a:pt x="5700" y="1321"/>
                    <a:pt x="5749" y="1279"/>
                  </a:cubicBezTo>
                  <a:cubicBezTo>
                    <a:pt x="5785" y="1248"/>
                    <a:pt x="5787" y="1165"/>
                    <a:pt x="5790" y="1106"/>
                  </a:cubicBezTo>
                  <a:cubicBezTo>
                    <a:pt x="5794" y="932"/>
                    <a:pt x="5791" y="759"/>
                    <a:pt x="5791" y="555"/>
                  </a:cubicBezTo>
                  <a:lnTo>
                    <a:pt x="5791" y="555"/>
                  </a:lnTo>
                  <a:cubicBezTo>
                    <a:pt x="7357" y="1380"/>
                    <a:pt x="8968" y="2010"/>
                    <a:pt x="10668" y="2451"/>
                  </a:cubicBezTo>
                  <a:cubicBezTo>
                    <a:pt x="10653" y="2530"/>
                    <a:pt x="10640" y="2589"/>
                    <a:pt x="10629" y="2650"/>
                  </a:cubicBezTo>
                  <a:cubicBezTo>
                    <a:pt x="10601" y="2800"/>
                    <a:pt x="10663" y="2912"/>
                    <a:pt x="10786" y="2939"/>
                  </a:cubicBezTo>
                  <a:cubicBezTo>
                    <a:pt x="10803" y="2943"/>
                    <a:pt x="10818" y="2944"/>
                    <a:pt x="10834" y="2944"/>
                  </a:cubicBezTo>
                  <a:cubicBezTo>
                    <a:pt x="10936" y="2944"/>
                    <a:pt x="11020" y="2868"/>
                    <a:pt x="11048" y="2741"/>
                  </a:cubicBezTo>
                  <a:cubicBezTo>
                    <a:pt x="11070" y="2634"/>
                    <a:pt x="11090" y="2526"/>
                    <a:pt x="11111" y="2419"/>
                  </a:cubicBezTo>
                  <a:cubicBezTo>
                    <a:pt x="11155" y="2198"/>
                    <a:pt x="11111" y="2120"/>
                    <a:pt x="10899" y="2068"/>
                  </a:cubicBezTo>
                  <a:cubicBezTo>
                    <a:pt x="9100" y="1619"/>
                    <a:pt x="7391" y="939"/>
                    <a:pt x="5763" y="52"/>
                  </a:cubicBezTo>
                  <a:cubicBezTo>
                    <a:pt x="5699" y="17"/>
                    <a:pt x="5641" y="0"/>
                    <a:pt x="5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6"/>
            <p:cNvSpPr/>
            <p:nvPr/>
          </p:nvSpPr>
          <p:spPr>
            <a:xfrm>
              <a:off x="2477982" y="2783308"/>
              <a:ext cx="136855" cy="184506"/>
            </a:xfrm>
            <a:custGeom>
              <a:rect b="b" l="l" r="r" t="t"/>
              <a:pathLst>
                <a:path extrusionOk="0" h="6141" w="4555">
                  <a:moveTo>
                    <a:pt x="2272" y="428"/>
                  </a:moveTo>
                  <a:cubicBezTo>
                    <a:pt x="2284" y="428"/>
                    <a:pt x="2296" y="429"/>
                    <a:pt x="2308" y="430"/>
                  </a:cubicBezTo>
                  <a:cubicBezTo>
                    <a:pt x="2526" y="447"/>
                    <a:pt x="2710" y="606"/>
                    <a:pt x="2736" y="818"/>
                  </a:cubicBezTo>
                  <a:cubicBezTo>
                    <a:pt x="2751" y="953"/>
                    <a:pt x="2738" y="1089"/>
                    <a:pt x="2738" y="1240"/>
                  </a:cubicBezTo>
                  <a:lnTo>
                    <a:pt x="1797" y="1240"/>
                  </a:lnTo>
                  <a:cubicBezTo>
                    <a:pt x="1808" y="1072"/>
                    <a:pt x="1799" y="911"/>
                    <a:pt x="1833" y="757"/>
                  </a:cubicBezTo>
                  <a:cubicBezTo>
                    <a:pt x="1876" y="565"/>
                    <a:pt x="2078" y="428"/>
                    <a:pt x="2272" y="428"/>
                  </a:cubicBezTo>
                  <a:close/>
                  <a:moveTo>
                    <a:pt x="1365" y="1678"/>
                  </a:moveTo>
                  <a:cubicBezTo>
                    <a:pt x="1386" y="1834"/>
                    <a:pt x="1368" y="2022"/>
                    <a:pt x="1599" y="2022"/>
                  </a:cubicBezTo>
                  <a:cubicBezTo>
                    <a:pt x="1601" y="2022"/>
                    <a:pt x="1602" y="2022"/>
                    <a:pt x="1604" y="2022"/>
                  </a:cubicBezTo>
                  <a:cubicBezTo>
                    <a:pt x="1739" y="2022"/>
                    <a:pt x="1784" y="1947"/>
                    <a:pt x="1818" y="1685"/>
                  </a:cubicBezTo>
                  <a:lnTo>
                    <a:pt x="2740" y="1685"/>
                  </a:lnTo>
                  <a:cubicBezTo>
                    <a:pt x="2757" y="1834"/>
                    <a:pt x="2740" y="2017"/>
                    <a:pt x="2966" y="2022"/>
                  </a:cubicBezTo>
                  <a:cubicBezTo>
                    <a:pt x="2970" y="2023"/>
                    <a:pt x="2973" y="2023"/>
                    <a:pt x="2977" y="2023"/>
                  </a:cubicBezTo>
                  <a:cubicBezTo>
                    <a:pt x="3108" y="2023"/>
                    <a:pt x="3153" y="1945"/>
                    <a:pt x="3191" y="1682"/>
                  </a:cubicBezTo>
                  <a:lnTo>
                    <a:pt x="3899" y="1682"/>
                  </a:lnTo>
                  <a:cubicBezTo>
                    <a:pt x="3919" y="2027"/>
                    <a:pt x="3937" y="2374"/>
                    <a:pt x="3957" y="2731"/>
                  </a:cubicBezTo>
                  <a:lnTo>
                    <a:pt x="601" y="2731"/>
                  </a:lnTo>
                  <a:cubicBezTo>
                    <a:pt x="617" y="2384"/>
                    <a:pt x="636" y="2036"/>
                    <a:pt x="654" y="1678"/>
                  </a:cubicBezTo>
                  <a:close/>
                  <a:moveTo>
                    <a:pt x="3826" y="3165"/>
                  </a:moveTo>
                  <a:cubicBezTo>
                    <a:pt x="3949" y="3165"/>
                    <a:pt x="3985" y="3196"/>
                    <a:pt x="3991" y="3323"/>
                  </a:cubicBezTo>
                  <a:cubicBezTo>
                    <a:pt x="4019" y="4010"/>
                    <a:pt x="4060" y="4696"/>
                    <a:pt x="4093" y="5383"/>
                  </a:cubicBezTo>
                  <a:cubicBezTo>
                    <a:pt x="4098" y="5487"/>
                    <a:pt x="4093" y="5591"/>
                    <a:pt x="4093" y="5704"/>
                  </a:cubicBezTo>
                  <a:lnTo>
                    <a:pt x="449" y="5704"/>
                  </a:lnTo>
                  <a:cubicBezTo>
                    <a:pt x="491" y="4862"/>
                    <a:pt x="533" y="4025"/>
                    <a:pt x="577" y="3168"/>
                  </a:cubicBezTo>
                  <a:lnTo>
                    <a:pt x="735" y="3168"/>
                  </a:lnTo>
                  <a:cubicBezTo>
                    <a:pt x="1251" y="3168"/>
                    <a:pt x="1766" y="3169"/>
                    <a:pt x="2281" y="3169"/>
                  </a:cubicBezTo>
                  <a:cubicBezTo>
                    <a:pt x="2796" y="3169"/>
                    <a:pt x="3311" y="3168"/>
                    <a:pt x="3826" y="3165"/>
                  </a:cubicBezTo>
                  <a:close/>
                  <a:moveTo>
                    <a:pt x="2287" y="0"/>
                  </a:moveTo>
                  <a:cubicBezTo>
                    <a:pt x="2267" y="0"/>
                    <a:pt x="2246" y="1"/>
                    <a:pt x="2225" y="3"/>
                  </a:cubicBezTo>
                  <a:cubicBezTo>
                    <a:pt x="1780" y="36"/>
                    <a:pt x="1433" y="367"/>
                    <a:pt x="1389" y="811"/>
                  </a:cubicBezTo>
                  <a:cubicBezTo>
                    <a:pt x="1375" y="950"/>
                    <a:pt x="1386" y="1092"/>
                    <a:pt x="1386" y="1247"/>
                  </a:cubicBezTo>
                  <a:cubicBezTo>
                    <a:pt x="1191" y="1247"/>
                    <a:pt x="1009" y="1246"/>
                    <a:pt x="830" y="1246"/>
                  </a:cubicBezTo>
                  <a:cubicBezTo>
                    <a:pt x="741" y="1246"/>
                    <a:pt x="653" y="1246"/>
                    <a:pt x="564" y="1247"/>
                  </a:cubicBezTo>
                  <a:cubicBezTo>
                    <a:pt x="293" y="1247"/>
                    <a:pt x="243" y="1297"/>
                    <a:pt x="229" y="1566"/>
                  </a:cubicBezTo>
                  <a:cubicBezTo>
                    <a:pt x="158" y="2992"/>
                    <a:pt x="85" y="4419"/>
                    <a:pt x="12" y="5846"/>
                  </a:cubicBezTo>
                  <a:cubicBezTo>
                    <a:pt x="0" y="6051"/>
                    <a:pt x="76" y="6139"/>
                    <a:pt x="280" y="6141"/>
                  </a:cubicBezTo>
                  <a:cubicBezTo>
                    <a:pt x="1614" y="6141"/>
                    <a:pt x="2948" y="6141"/>
                    <a:pt x="4282" y="6139"/>
                  </a:cubicBezTo>
                  <a:cubicBezTo>
                    <a:pt x="4480" y="6139"/>
                    <a:pt x="4554" y="6054"/>
                    <a:pt x="4543" y="5855"/>
                  </a:cubicBezTo>
                  <a:cubicBezTo>
                    <a:pt x="4529" y="5600"/>
                    <a:pt x="4516" y="5342"/>
                    <a:pt x="4504" y="5087"/>
                  </a:cubicBezTo>
                  <a:cubicBezTo>
                    <a:pt x="4443" y="3897"/>
                    <a:pt x="4384" y="2707"/>
                    <a:pt x="4324" y="1518"/>
                  </a:cubicBezTo>
                  <a:cubicBezTo>
                    <a:pt x="4313" y="1306"/>
                    <a:pt x="4247" y="1247"/>
                    <a:pt x="4029" y="1247"/>
                  </a:cubicBezTo>
                  <a:cubicBezTo>
                    <a:pt x="3937" y="1246"/>
                    <a:pt x="3845" y="1246"/>
                    <a:pt x="3753" y="1246"/>
                  </a:cubicBezTo>
                  <a:cubicBezTo>
                    <a:pt x="3567" y="1246"/>
                    <a:pt x="3378" y="1247"/>
                    <a:pt x="3177" y="1247"/>
                  </a:cubicBezTo>
                  <a:cubicBezTo>
                    <a:pt x="3177" y="1168"/>
                    <a:pt x="3180" y="1107"/>
                    <a:pt x="3177" y="1046"/>
                  </a:cubicBezTo>
                  <a:cubicBezTo>
                    <a:pt x="3169" y="923"/>
                    <a:pt x="3174" y="797"/>
                    <a:pt x="3145" y="679"/>
                  </a:cubicBezTo>
                  <a:cubicBezTo>
                    <a:pt x="3047" y="279"/>
                    <a:pt x="2682" y="0"/>
                    <a:pt x="2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9" name="Google Shape;1839;p66"/>
          <p:cNvSpPr/>
          <p:nvPr/>
        </p:nvSpPr>
        <p:spPr>
          <a:xfrm>
            <a:off x="1556411" y="2687284"/>
            <a:ext cx="191717" cy="356063"/>
          </a:xfrm>
          <a:custGeom>
            <a:rect b="b" l="l" r="r" t="t"/>
            <a:pathLst>
              <a:path extrusionOk="0" h="11851" w="6381">
                <a:moveTo>
                  <a:pt x="4573" y="434"/>
                </a:moveTo>
                <a:cubicBezTo>
                  <a:pt x="4573" y="531"/>
                  <a:pt x="4581" y="624"/>
                  <a:pt x="4570" y="715"/>
                </a:cubicBezTo>
                <a:cubicBezTo>
                  <a:pt x="4556" y="843"/>
                  <a:pt x="4456" y="913"/>
                  <a:pt x="4302" y="913"/>
                </a:cubicBezTo>
                <a:cubicBezTo>
                  <a:pt x="4131" y="914"/>
                  <a:pt x="3961" y="914"/>
                  <a:pt x="3790" y="914"/>
                </a:cubicBezTo>
                <a:cubicBezTo>
                  <a:pt x="3449" y="914"/>
                  <a:pt x="3108" y="913"/>
                  <a:pt x="2767" y="913"/>
                </a:cubicBezTo>
                <a:cubicBezTo>
                  <a:pt x="2627" y="913"/>
                  <a:pt x="2488" y="914"/>
                  <a:pt x="2349" y="914"/>
                </a:cubicBezTo>
                <a:cubicBezTo>
                  <a:pt x="2279" y="914"/>
                  <a:pt x="2210" y="914"/>
                  <a:pt x="2140" y="913"/>
                </a:cubicBezTo>
                <a:cubicBezTo>
                  <a:pt x="1887" y="913"/>
                  <a:pt x="1810" y="836"/>
                  <a:pt x="1810" y="583"/>
                </a:cubicBezTo>
                <a:lnTo>
                  <a:pt x="1810" y="434"/>
                </a:lnTo>
                <a:close/>
                <a:moveTo>
                  <a:pt x="982" y="1"/>
                </a:moveTo>
                <a:cubicBezTo>
                  <a:pt x="306" y="151"/>
                  <a:pt x="1" y="656"/>
                  <a:pt x="5" y="1364"/>
                </a:cubicBezTo>
                <a:cubicBezTo>
                  <a:pt x="23" y="4416"/>
                  <a:pt x="13" y="7469"/>
                  <a:pt x="13" y="10522"/>
                </a:cubicBezTo>
                <a:cubicBezTo>
                  <a:pt x="13" y="10602"/>
                  <a:pt x="12" y="10683"/>
                  <a:pt x="15" y="10763"/>
                </a:cubicBezTo>
                <a:cubicBezTo>
                  <a:pt x="32" y="11293"/>
                  <a:pt x="427" y="11767"/>
                  <a:pt x="952" y="11822"/>
                </a:cubicBezTo>
                <a:cubicBezTo>
                  <a:pt x="1180" y="11845"/>
                  <a:pt x="1411" y="11850"/>
                  <a:pt x="1641" y="11850"/>
                </a:cubicBezTo>
                <a:cubicBezTo>
                  <a:pt x="1795" y="11850"/>
                  <a:pt x="1949" y="11848"/>
                  <a:pt x="2102" y="11848"/>
                </a:cubicBezTo>
                <a:cubicBezTo>
                  <a:pt x="2146" y="11848"/>
                  <a:pt x="2189" y="11848"/>
                  <a:pt x="2233" y="11849"/>
                </a:cubicBezTo>
                <a:cubicBezTo>
                  <a:pt x="2234" y="11849"/>
                  <a:pt x="2235" y="11849"/>
                  <a:pt x="2237" y="11849"/>
                </a:cubicBezTo>
                <a:cubicBezTo>
                  <a:pt x="2402" y="11849"/>
                  <a:pt x="2494" y="11766"/>
                  <a:pt x="2493" y="11632"/>
                </a:cubicBezTo>
                <a:cubicBezTo>
                  <a:pt x="2491" y="11499"/>
                  <a:pt x="2399" y="11424"/>
                  <a:pt x="2228" y="11423"/>
                </a:cubicBezTo>
                <a:cubicBezTo>
                  <a:pt x="2116" y="11422"/>
                  <a:pt x="2004" y="11422"/>
                  <a:pt x="1891" y="11422"/>
                </a:cubicBezTo>
                <a:cubicBezTo>
                  <a:pt x="1666" y="11422"/>
                  <a:pt x="1442" y="11423"/>
                  <a:pt x="1218" y="11423"/>
                </a:cubicBezTo>
                <a:cubicBezTo>
                  <a:pt x="725" y="11421"/>
                  <a:pt x="441" y="11137"/>
                  <a:pt x="441" y="10644"/>
                </a:cubicBezTo>
                <a:cubicBezTo>
                  <a:pt x="441" y="7497"/>
                  <a:pt x="441" y="4348"/>
                  <a:pt x="441" y="1201"/>
                </a:cubicBezTo>
                <a:cubicBezTo>
                  <a:pt x="441" y="730"/>
                  <a:pt x="739" y="427"/>
                  <a:pt x="1176" y="427"/>
                </a:cubicBezTo>
                <a:cubicBezTo>
                  <a:pt x="1242" y="427"/>
                  <a:pt x="1311" y="434"/>
                  <a:pt x="1382" y="448"/>
                </a:cubicBezTo>
                <a:cubicBezTo>
                  <a:pt x="1382" y="515"/>
                  <a:pt x="1381" y="587"/>
                  <a:pt x="1382" y="657"/>
                </a:cubicBezTo>
                <a:cubicBezTo>
                  <a:pt x="1389" y="1052"/>
                  <a:pt x="1673" y="1339"/>
                  <a:pt x="2070" y="1340"/>
                </a:cubicBezTo>
                <a:cubicBezTo>
                  <a:pt x="2444" y="1342"/>
                  <a:pt x="2819" y="1343"/>
                  <a:pt x="3194" y="1343"/>
                </a:cubicBezTo>
                <a:cubicBezTo>
                  <a:pt x="3569" y="1343"/>
                  <a:pt x="3945" y="1342"/>
                  <a:pt x="4320" y="1340"/>
                </a:cubicBezTo>
                <a:cubicBezTo>
                  <a:pt x="4719" y="1339"/>
                  <a:pt x="4996" y="1059"/>
                  <a:pt x="5006" y="660"/>
                </a:cubicBezTo>
                <a:cubicBezTo>
                  <a:pt x="5007" y="586"/>
                  <a:pt x="5006" y="511"/>
                  <a:pt x="5006" y="424"/>
                </a:cubicBezTo>
                <a:lnTo>
                  <a:pt x="5006" y="424"/>
                </a:lnTo>
                <a:cubicBezTo>
                  <a:pt x="5144" y="430"/>
                  <a:pt x="5265" y="421"/>
                  <a:pt x="5380" y="442"/>
                </a:cubicBezTo>
                <a:cubicBezTo>
                  <a:pt x="5740" y="510"/>
                  <a:pt x="5949" y="791"/>
                  <a:pt x="5949" y="1198"/>
                </a:cubicBezTo>
                <a:cubicBezTo>
                  <a:pt x="5950" y="3107"/>
                  <a:pt x="5949" y="5015"/>
                  <a:pt x="5949" y="6923"/>
                </a:cubicBezTo>
                <a:cubicBezTo>
                  <a:pt x="5949" y="7174"/>
                  <a:pt x="6010" y="7273"/>
                  <a:pt x="6160" y="7276"/>
                </a:cubicBezTo>
                <a:cubicBezTo>
                  <a:pt x="6162" y="7276"/>
                  <a:pt x="6164" y="7276"/>
                  <a:pt x="6166" y="7276"/>
                </a:cubicBezTo>
                <a:cubicBezTo>
                  <a:pt x="6319" y="7276"/>
                  <a:pt x="6376" y="7177"/>
                  <a:pt x="6376" y="6919"/>
                </a:cubicBezTo>
                <a:cubicBezTo>
                  <a:pt x="6376" y="5082"/>
                  <a:pt x="6376" y="3244"/>
                  <a:pt x="6376" y="1406"/>
                </a:cubicBezTo>
                <a:cubicBezTo>
                  <a:pt x="6376" y="1293"/>
                  <a:pt x="6381" y="1179"/>
                  <a:pt x="6372" y="1065"/>
                </a:cubicBezTo>
                <a:cubicBezTo>
                  <a:pt x="6336" y="583"/>
                  <a:pt x="6083" y="255"/>
                  <a:pt x="5640" y="71"/>
                </a:cubicBezTo>
                <a:cubicBezTo>
                  <a:pt x="5571" y="43"/>
                  <a:pt x="5498" y="23"/>
                  <a:pt x="5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6"/>
          <p:cNvSpPr/>
          <p:nvPr/>
        </p:nvSpPr>
        <p:spPr>
          <a:xfrm>
            <a:off x="1645855" y="2920554"/>
            <a:ext cx="273860" cy="205087"/>
          </a:xfrm>
          <a:custGeom>
            <a:rect b="b" l="l" r="r" t="t"/>
            <a:pathLst>
              <a:path extrusionOk="0" h="6826" w="9115">
                <a:moveTo>
                  <a:pt x="8098" y="2716"/>
                </a:moveTo>
                <a:cubicBezTo>
                  <a:pt x="8199" y="2716"/>
                  <a:pt x="8301" y="2716"/>
                  <a:pt x="8402" y="2717"/>
                </a:cubicBezTo>
                <a:cubicBezTo>
                  <a:pt x="8592" y="2718"/>
                  <a:pt x="8683" y="2805"/>
                  <a:pt x="8686" y="2994"/>
                </a:cubicBezTo>
                <a:cubicBezTo>
                  <a:pt x="8689" y="3274"/>
                  <a:pt x="8689" y="3553"/>
                  <a:pt x="8686" y="3833"/>
                </a:cubicBezTo>
                <a:cubicBezTo>
                  <a:pt x="8683" y="4020"/>
                  <a:pt x="8590" y="4114"/>
                  <a:pt x="8403" y="4115"/>
                </a:cubicBezTo>
                <a:cubicBezTo>
                  <a:pt x="8084" y="4116"/>
                  <a:pt x="7765" y="4118"/>
                  <a:pt x="7446" y="4118"/>
                </a:cubicBezTo>
                <a:cubicBezTo>
                  <a:pt x="7168" y="4118"/>
                  <a:pt x="6890" y="4117"/>
                  <a:pt x="6611" y="4113"/>
                </a:cubicBezTo>
                <a:cubicBezTo>
                  <a:pt x="6208" y="4107"/>
                  <a:pt x="5911" y="3794"/>
                  <a:pt x="5917" y="3400"/>
                </a:cubicBezTo>
                <a:cubicBezTo>
                  <a:pt x="5924" y="3012"/>
                  <a:pt x="6223" y="2724"/>
                  <a:pt x="6624" y="2717"/>
                </a:cubicBezTo>
                <a:lnTo>
                  <a:pt x="7491" y="2717"/>
                </a:lnTo>
                <a:cubicBezTo>
                  <a:pt x="7693" y="2717"/>
                  <a:pt x="7896" y="2716"/>
                  <a:pt x="8098" y="2716"/>
                </a:cubicBezTo>
                <a:close/>
                <a:moveTo>
                  <a:pt x="8218" y="4551"/>
                </a:moveTo>
                <a:cubicBezTo>
                  <a:pt x="8218" y="4974"/>
                  <a:pt x="8243" y="5392"/>
                  <a:pt x="8209" y="5805"/>
                </a:cubicBezTo>
                <a:cubicBezTo>
                  <a:pt x="8180" y="6175"/>
                  <a:pt x="7872" y="6397"/>
                  <a:pt x="7477" y="6397"/>
                </a:cubicBezTo>
                <a:cubicBezTo>
                  <a:pt x="5488" y="6398"/>
                  <a:pt x="3499" y="6398"/>
                  <a:pt x="1509" y="6398"/>
                </a:cubicBezTo>
                <a:cubicBezTo>
                  <a:pt x="1371" y="6398"/>
                  <a:pt x="1235" y="6397"/>
                  <a:pt x="1096" y="6397"/>
                </a:cubicBezTo>
                <a:cubicBezTo>
                  <a:pt x="872" y="6397"/>
                  <a:pt x="536" y="6204"/>
                  <a:pt x="487" y="5912"/>
                </a:cubicBezTo>
                <a:lnTo>
                  <a:pt x="7192" y="5912"/>
                </a:lnTo>
                <a:cubicBezTo>
                  <a:pt x="7582" y="5912"/>
                  <a:pt x="7743" y="5752"/>
                  <a:pt x="7744" y="5358"/>
                </a:cubicBezTo>
                <a:cubicBezTo>
                  <a:pt x="7744" y="5094"/>
                  <a:pt x="7744" y="4828"/>
                  <a:pt x="7744" y="4551"/>
                </a:cubicBezTo>
                <a:close/>
                <a:moveTo>
                  <a:pt x="4329" y="0"/>
                </a:moveTo>
                <a:cubicBezTo>
                  <a:pt x="3273" y="0"/>
                  <a:pt x="2216" y="2"/>
                  <a:pt x="1159" y="6"/>
                </a:cubicBezTo>
                <a:cubicBezTo>
                  <a:pt x="470" y="8"/>
                  <a:pt x="3" y="495"/>
                  <a:pt x="3" y="1183"/>
                </a:cubicBezTo>
                <a:cubicBezTo>
                  <a:pt x="1" y="2671"/>
                  <a:pt x="1" y="4156"/>
                  <a:pt x="3" y="5642"/>
                </a:cubicBezTo>
                <a:cubicBezTo>
                  <a:pt x="3" y="6342"/>
                  <a:pt x="488" y="6824"/>
                  <a:pt x="1187" y="6825"/>
                </a:cubicBezTo>
                <a:lnTo>
                  <a:pt x="7469" y="6825"/>
                </a:lnTo>
                <a:cubicBezTo>
                  <a:pt x="8174" y="6824"/>
                  <a:pt x="8653" y="6342"/>
                  <a:pt x="8656" y="5632"/>
                </a:cubicBezTo>
                <a:cubicBezTo>
                  <a:pt x="8658" y="5295"/>
                  <a:pt x="8658" y="4957"/>
                  <a:pt x="8656" y="4621"/>
                </a:cubicBezTo>
                <a:cubicBezTo>
                  <a:pt x="8655" y="4550"/>
                  <a:pt x="8665" y="4502"/>
                  <a:pt x="8741" y="4464"/>
                </a:cubicBezTo>
                <a:cubicBezTo>
                  <a:pt x="8992" y="4336"/>
                  <a:pt x="9110" y="4120"/>
                  <a:pt x="9113" y="3840"/>
                </a:cubicBezTo>
                <a:cubicBezTo>
                  <a:pt x="9114" y="3560"/>
                  <a:pt x="9114" y="3281"/>
                  <a:pt x="9113" y="2999"/>
                </a:cubicBezTo>
                <a:cubicBezTo>
                  <a:pt x="9109" y="2568"/>
                  <a:pt x="8831" y="2292"/>
                  <a:pt x="8396" y="2290"/>
                </a:cubicBezTo>
                <a:cubicBezTo>
                  <a:pt x="8325" y="2289"/>
                  <a:pt x="8255" y="2289"/>
                  <a:pt x="8183" y="2289"/>
                </a:cubicBezTo>
                <a:cubicBezTo>
                  <a:pt x="8041" y="2289"/>
                  <a:pt x="7895" y="2290"/>
                  <a:pt x="7743" y="2290"/>
                </a:cubicBezTo>
                <a:lnTo>
                  <a:pt x="7743" y="2121"/>
                </a:lnTo>
                <a:cubicBezTo>
                  <a:pt x="7743" y="1875"/>
                  <a:pt x="7747" y="1628"/>
                  <a:pt x="7743" y="1380"/>
                </a:cubicBezTo>
                <a:cubicBezTo>
                  <a:pt x="7737" y="1105"/>
                  <a:pt x="7558" y="928"/>
                  <a:pt x="7287" y="919"/>
                </a:cubicBezTo>
                <a:cubicBezTo>
                  <a:pt x="7250" y="918"/>
                  <a:pt x="7214" y="917"/>
                  <a:pt x="7177" y="917"/>
                </a:cubicBezTo>
                <a:cubicBezTo>
                  <a:pt x="7147" y="917"/>
                  <a:pt x="7117" y="917"/>
                  <a:pt x="7088" y="919"/>
                </a:cubicBezTo>
                <a:cubicBezTo>
                  <a:pt x="6944" y="926"/>
                  <a:pt x="6864" y="999"/>
                  <a:pt x="6861" y="1123"/>
                </a:cubicBezTo>
                <a:cubicBezTo>
                  <a:pt x="6857" y="1252"/>
                  <a:pt x="6940" y="1334"/>
                  <a:pt x="7086" y="1344"/>
                </a:cubicBezTo>
                <a:cubicBezTo>
                  <a:pt x="7111" y="1345"/>
                  <a:pt x="7135" y="1346"/>
                  <a:pt x="7160" y="1346"/>
                </a:cubicBezTo>
                <a:cubicBezTo>
                  <a:pt x="7209" y="1346"/>
                  <a:pt x="7258" y="1344"/>
                  <a:pt x="7305" y="1344"/>
                </a:cubicBezTo>
                <a:lnTo>
                  <a:pt x="7305" y="2290"/>
                </a:lnTo>
                <a:cubicBezTo>
                  <a:pt x="7158" y="2290"/>
                  <a:pt x="7014" y="2288"/>
                  <a:pt x="6871" y="2288"/>
                </a:cubicBezTo>
                <a:cubicBezTo>
                  <a:pt x="6776" y="2288"/>
                  <a:pt x="6682" y="2289"/>
                  <a:pt x="6587" y="2291"/>
                </a:cubicBezTo>
                <a:cubicBezTo>
                  <a:pt x="6012" y="2304"/>
                  <a:pt x="5533" y="2751"/>
                  <a:pt x="5494" y="3307"/>
                </a:cubicBezTo>
                <a:cubicBezTo>
                  <a:pt x="5452" y="3919"/>
                  <a:pt x="5842" y="4435"/>
                  <a:pt x="6434" y="4519"/>
                </a:cubicBezTo>
                <a:cubicBezTo>
                  <a:pt x="6593" y="4541"/>
                  <a:pt x="6755" y="4542"/>
                  <a:pt x="6917" y="4542"/>
                </a:cubicBezTo>
                <a:cubicBezTo>
                  <a:pt x="6926" y="4542"/>
                  <a:pt x="6936" y="4542"/>
                  <a:pt x="6945" y="4542"/>
                </a:cubicBezTo>
                <a:cubicBezTo>
                  <a:pt x="7017" y="4542"/>
                  <a:pt x="7088" y="4542"/>
                  <a:pt x="7159" y="4544"/>
                </a:cubicBezTo>
                <a:cubicBezTo>
                  <a:pt x="7208" y="4546"/>
                  <a:pt x="7259" y="4548"/>
                  <a:pt x="7305" y="4551"/>
                </a:cubicBezTo>
                <a:lnTo>
                  <a:pt x="7305" y="5473"/>
                </a:lnTo>
                <a:lnTo>
                  <a:pt x="442" y="5473"/>
                </a:lnTo>
                <a:lnTo>
                  <a:pt x="442" y="1345"/>
                </a:lnTo>
                <a:lnTo>
                  <a:pt x="6008" y="1345"/>
                </a:lnTo>
                <a:cubicBezTo>
                  <a:pt x="6034" y="1345"/>
                  <a:pt x="6060" y="1346"/>
                  <a:pt x="6086" y="1346"/>
                </a:cubicBezTo>
                <a:cubicBezTo>
                  <a:pt x="6112" y="1346"/>
                  <a:pt x="6138" y="1345"/>
                  <a:pt x="6164" y="1342"/>
                </a:cubicBezTo>
                <a:cubicBezTo>
                  <a:pt x="6289" y="1327"/>
                  <a:pt x="6371" y="1238"/>
                  <a:pt x="6369" y="1126"/>
                </a:cubicBezTo>
                <a:cubicBezTo>
                  <a:pt x="6367" y="1012"/>
                  <a:pt x="6285" y="930"/>
                  <a:pt x="6159" y="919"/>
                </a:cubicBezTo>
                <a:cubicBezTo>
                  <a:pt x="6136" y="917"/>
                  <a:pt x="6114" y="917"/>
                  <a:pt x="6091" y="917"/>
                </a:cubicBezTo>
                <a:cubicBezTo>
                  <a:pt x="6061" y="917"/>
                  <a:pt x="6031" y="918"/>
                  <a:pt x="6001" y="918"/>
                </a:cubicBezTo>
                <a:lnTo>
                  <a:pt x="473" y="918"/>
                </a:lnTo>
                <a:cubicBezTo>
                  <a:pt x="487" y="871"/>
                  <a:pt x="490" y="853"/>
                  <a:pt x="498" y="836"/>
                </a:cubicBezTo>
                <a:cubicBezTo>
                  <a:pt x="649" y="541"/>
                  <a:pt x="896" y="429"/>
                  <a:pt x="1221" y="429"/>
                </a:cubicBezTo>
                <a:cubicBezTo>
                  <a:pt x="2008" y="430"/>
                  <a:pt x="2795" y="431"/>
                  <a:pt x="3583" y="431"/>
                </a:cubicBezTo>
                <a:cubicBezTo>
                  <a:pt x="4633" y="431"/>
                  <a:pt x="5683" y="430"/>
                  <a:pt x="6733" y="430"/>
                </a:cubicBezTo>
                <a:cubicBezTo>
                  <a:pt x="6875" y="430"/>
                  <a:pt x="7017" y="428"/>
                  <a:pt x="7158" y="428"/>
                </a:cubicBezTo>
                <a:cubicBezTo>
                  <a:pt x="7282" y="428"/>
                  <a:pt x="7406" y="430"/>
                  <a:pt x="7530" y="434"/>
                </a:cubicBezTo>
                <a:cubicBezTo>
                  <a:pt x="7939" y="447"/>
                  <a:pt x="8219" y="738"/>
                  <a:pt x="8229" y="1147"/>
                </a:cubicBezTo>
                <a:cubicBezTo>
                  <a:pt x="8232" y="1285"/>
                  <a:pt x="8228" y="1422"/>
                  <a:pt x="8230" y="1560"/>
                </a:cubicBezTo>
                <a:cubicBezTo>
                  <a:pt x="8233" y="1706"/>
                  <a:pt x="8313" y="1798"/>
                  <a:pt x="8437" y="1799"/>
                </a:cubicBezTo>
                <a:cubicBezTo>
                  <a:pt x="8439" y="1799"/>
                  <a:pt x="8441" y="1799"/>
                  <a:pt x="8442" y="1799"/>
                </a:cubicBezTo>
                <a:cubicBezTo>
                  <a:pt x="8561" y="1799"/>
                  <a:pt x="8649" y="1707"/>
                  <a:pt x="8655" y="1567"/>
                </a:cubicBezTo>
                <a:cubicBezTo>
                  <a:pt x="8660" y="1439"/>
                  <a:pt x="8658" y="1311"/>
                  <a:pt x="8656" y="1183"/>
                </a:cubicBezTo>
                <a:cubicBezTo>
                  <a:pt x="8652" y="495"/>
                  <a:pt x="8187" y="8"/>
                  <a:pt x="7498" y="6"/>
                </a:cubicBezTo>
                <a:cubicBezTo>
                  <a:pt x="6442" y="2"/>
                  <a:pt x="5385" y="0"/>
                  <a:pt x="4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6"/>
          <p:cNvSpPr/>
          <p:nvPr/>
        </p:nvSpPr>
        <p:spPr>
          <a:xfrm>
            <a:off x="1591083" y="2831320"/>
            <a:ext cx="122764" cy="12889"/>
          </a:xfrm>
          <a:custGeom>
            <a:rect b="b" l="l" r="r" t="t"/>
            <a:pathLst>
              <a:path extrusionOk="0" h="429" w="4086">
                <a:moveTo>
                  <a:pt x="269" y="1"/>
                </a:moveTo>
                <a:cubicBezTo>
                  <a:pt x="258" y="1"/>
                  <a:pt x="248" y="1"/>
                  <a:pt x="237" y="1"/>
                </a:cubicBezTo>
                <a:cubicBezTo>
                  <a:pt x="92" y="11"/>
                  <a:pt x="1" y="96"/>
                  <a:pt x="1" y="216"/>
                </a:cubicBezTo>
                <a:cubicBezTo>
                  <a:pt x="1" y="339"/>
                  <a:pt x="93" y="426"/>
                  <a:pt x="237" y="427"/>
                </a:cubicBezTo>
                <a:cubicBezTo>
                  <a:pt x="438" y="428"/>
                  <a:pt x="639" y="428"/>
                  <a:pt x="840" y="428"/>
                </a:cubicBezTo>
                <a:cubicBezTo>
                  <a:pt x="1242" y="428"/>
                  <a:pt x="1644" y="427"/>
                  <a:pt x="2046" y="427"/>
                </a:cubicBezTo>
                <a:cubicBezTo>
                  <a:pt x="2332" y="428"/>
                  <a:pt x="2619" y="428"/>
                  <a:pt x="2906" y="428"/>
                </a:cubicBezTo>
                <a:cubicBezTo>
                  <a:pt x="3193" y="428"/>
                  <a:pt x="3480" y="428"/>
                  <a:pt x="3768" y="427"/>
                </a:cubicBezTo>
                <a:cubicBezTo>
                  <a:pt x="3786" y="427"/>
                  <a:pt x="3805" y="428"/>
                  <a:pt x="3824" y="428"/>
                </a:cubicBezTo>
                <a:cubicBezTo>
                  <a:pt x="3853" y="428"/>
                  <a:pt x="3882" y="427"/>
                  <a:pt x="3910" y="422"/>
                </a:cubicBezTo>
                <a:cubicBezTo>
                  <a:pt x="4009" y="403"/>
                  <a:pt x="4067" y="340"/>
                  <a:pt x="4077" y="237"/>
                </a:cubicBezTo>
                <a:cubicBezTo>
                  <a:pt x="4085" y="136"/>
                  <a:pt x="4044" y="58"/>
                  <a:pt x="3947" y="24"/>
                </a:cubicBezTo>
                <a:cubicBezTo>
                  <a:pt x="3891" y="4"/>
                  <a:pt x="3827" y="1"/>
                  <a:pt x="3766" y="1"/>
                </a:cubicBezTo>
                <a:cubicBezTo>
                  <a:pt x="3515" y="1"/>
                  <a:pt x="3263" y="1"/>
                  <a:pt x="3012" y="1"/>
                </a:cubicBezTo>
                <a:cubicBezTo>
                  <a:pt x="2509" y="1"/>
                  <a:pt x="2006" y="1"/>
                  <a:pt x="1503" y="1"/>
                </a:cubicBezTo>
                <a:lnTo>
                  <a:pt x="337" y="1"/>
                </a:lnTo>
                <a:cubicBezTo>
                  <a:pt x="314" y="1"/>
                  <a:pt x="292"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6"/>
          <p:cNvSpPr/>
          <p:nvPr/>
        </p:nvSpPr>
        <p:spPr>
          <a:xfrm>
            <a:off x="1590963" y="2968776"/>
            <a:ext cx="40441" cy="40230"/>
          </a:xfrm>
          <a:custGeom>
            <a:rect b="b" l="l" r="r" t="t"/>
            <a:pathLst>
              <a:path extrusionOk="0" h="1339" w="1346">
                <a:moveTo>
                  <a:pt x="675" y="427"/>
                </a:moveTo>
                <a:cubicBezTo>
                  <a:pt x="809" y="427"/>
                  <a:pt x="913" y="527"/>
                  <a:pt x="915" y="662"/>
                </a:cubicBezTo>
                <a:cubicBezTo>
                  <a:pt x="918" y="796"/>
                  <a:pt x="809" y="910"/>
                  <a:pt x="676" y="910"/>
                </a:cubicBezTo>
                <a:cubicBezTo>
                  <a:pt x="676" y="910"/>
                  <a:pt x="675" y="910"/>
                  <a:pt x="674" y="910"/>
                </a:cubicBezTo>
                <a:cubicBezTo>
                  <a:pt x="544" y="910"/>
                  <a:pt x="432" y="795"/>
                  <a:pt x="432" y="665"/>
                </a:cubicBezTo>
                <a:cubicBezTo>
                  <a:pt x="433" y="537"/>
                  <a:pt x="536" y="432"/>
                  <a:pt x="667" y="427"/>
                </a:cubicBezTo>
                <a:cubicBezTo>
                  <a:pt x="669" y="427"/>
                  <a:pt x="672" y="427"/>
                  <a:pt x="675" y="427"/>
                </a:cubicBezTo>
                <a:close/>
                <a:moveTo>
                  <a:pt x="675" y="0"/>
                </a:moveTo>
                <a:cubicBezTo>
                  <a:pt x="307" y="0"/>
                  <a:pt x="7" y="293"/>
                  <a:pt x="5" y="661"/>
                </a:cubicBezTo>
                <a:cubicBezTo>
                  <a:pt x="0" y="1026"/>
                  <a:pt x="301" y="1334"/>
                  <a:pt x="668" y="1338"/>
                </a:cubicBezTo>
                <a:cubicBezTo>
                  <a:pt x="671" y="1338"/>
                  <a:pt x="675" y="1338"/>
                  <a:pt x="678" y="1338"/>
                </a:cubicBezTo>
                <a:cubicBezTo>
                  <a:pt x="1039" y="1338"/>
                  <a:pt x="1341" y="1038"/>
                  <a:pt x="1343" y="673"/>
                </a:cubicBezTo>
                <a:cubicBezTo>
                  <a:pt x="1346" y="299"/>
                  <a:pt x="1053" y="3"/>
                  <a:pt x="681" y="0"/>
                </a:cubicBezTo>
                <a:cubicBezTo>
                  <a:pt x="679" y="0"/>
                  <a:pt x="677" y="0"/>
                  <a:pt x="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6"/>
          <p:cNvSpPr/>
          <p:nvPr/>
        </p:nvSpPr>
        <p:spPr>
          <a:xfrm>
            <a:off x="1591053" y="2913824"/>
            <a:ext cx="40260" cy="40260"/>
          </a:xfrm>
          <a:custGeom>
            <a:rect b="b" l="l" r="r" t="t"/>
            <a:pathLst>
              <a:path extrusionOk="0" h="1340" w="1340">
                <a:moveTo>
                  <a:pt x="670" y="429"/>
                </a:moveTo>
                <a:cubicBezTo>
                  <a:pt x="803" y="429"/>
                  <a:pt x="907" y="527"/>
                  <a:pt x="912" y="660"/>
                </a:cubicBezTo>
                <a:cubicBezTo>
                  <a:pt x="917" y="795"/>
                  <a:pt x="811" y="907"/>
                  <a:pt x="678" y="910"/>
                </a:cubicBezTo>
                <a:cubicBezTo>
                  <a:pt x="676" y="910"/>
                  <a:pt x="674" y="910"/>
                  <a:pt x="673" y="910"/>
                </a:cubicBezTo>
                <a:cubicBezTo>
                  <a:pt x="541" y="910"/>
                  <a:pt x="430" y="801"/>
                  <a:pt x="429" y="670"/>
                </a:cubicBezTo>
                <a:cubicBezTo>
                  <a:pt x="428" y="542"/>
                  <a:pt x="530" y="436"/>
                  <a:pt x="659" y="429"/>
                </a:cubicBezTo>
                <a:cubicBezTo>
                  <a:pt x="663" y="429"/>
                  <a:pt x="667" y="429"/>
                  <a:pt x="670" y="429"/>
                </a:cubicBezTo>
                <a:close/>
                <a:moveTo>
                  <a:pt x="672" y="0"/>
                </a:moveTo>
                <a:cubicBezTo>
                  <a:pt x="302" y="0"/>
                  <a:pt x="0" y="300"/>
                  <a:pt x="2" y="668"/>
                </a:cubicBezTo>
                <a:cubicBezTo>
                  <a:pt x="2" y="1035"/>
                  <a:pt x="305" y="1340"/>
                  <a:pt x="672" y="1340"/>
                </a:cubicBezTo>
                <a:cubicBezTo>
                  <a:pt x="1039" y="1340"/>
                  <a:pt x="1340" y="1038"/>
                  <a:pt x="1340" y="668"/>
                </a:cubicBezTo>
                <a:cubicBezTo>
                  <a:pt x="1340" y="297"/>
                  <a:pt x="1043"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6"/>
          <p:cNvSpPr/>
          <p:nvPr/>
        </p:nvSpPr>
        <p:spPr>
          <a:xfrm>
            <a:off x="1590903" y="2858841"/>
            <a:ext cx="40531" cy="40260"/>
          </a:xfrm>
          <a:custGeom>
            <a:rect b="b" l="l" r="r" t="t"/>
            <a:pathLst>
              <a:path extrusionOk="0" h="1340" w="1349">
                <a:moveTo>
                  <a:pt x="675" y="429"/>
                </a:moveTo>
                <a:cubicBezTo>
                  <a:pt x="806" y="429"/>
                  <a:pt x="916" y="535"/>
                  <a:pt x="917" y="668"/>
                </a:cubicBezTo>
                <a:cubicBezTo>
                  <a:pt x="919" y="799"/>
                  <a:pt x="822" y="903"/>
                  <a:pt x="691" y="910"/>
                </a:cubicBezTo>
                <a:cubicBezTo>
                  <a:pt x="687" y="910"/>
                  <a:pt x="682" y="910"/>
                  <a:pt x="678" y="910"/>
                </a:cubicBezTo>
                <a:cubicBezTo>
                  <a:pt x="547" y="910"/>
                  <a:pt x="441" y="811"/>
                  <a:pt x="434" y="681"/>
                </a:cubicBezTo>
                <a:cubicBezTo>
                  <a:pt x="428" y="550"/>
                  <a:pt x="538" y="433"/>
                  <a:pt x="670" y="429"/>
                </a:cubicBezTo>
                <a:cubicBezTo>
                  <a:pt x="672" y="429"/>
                  <a:pt x="673" y="429"/>
                  <a:pt x="675" y="429"/>
                </a:cubicBezTo>
                <a:close/>
                <a:moveTo>
                  <a:pt x="672" y="0"/>
                </a:moveTo>
                <a:cubicBezTo>
                  <a:pt x="314" y="0"/>
                  <a:pt x="12" y="299"/>
                  <a:pt x="7" y="661"/>
                </a:cubicBezTo>
                <a:cubicBezTo>
                  <a:pt x="1" y="1029"/>
                  <a:pt x="296" y="1333"/>
                  <a:pt x="666" y="1340"/>
                </a:cubicBezTo>
                <a:cubicBezTo>
                  <a:pt x="669" y="1340"/>
                  <a:pt x="673" y="1340"/>
                  <a:pt x="676" y="1340"/>
                </a:cubicBezTo>
                <a:cubicBezTo>
                  <a:pt x="1043" y="1340"/>
                  <a:pt x="1342" y="1047"/>
                  <a:pt x="1345" y="682"/>
                </a:cubicBezTo>
                <a:cubicBezTo>
                  <a:pt x="1349" y="310"/>
                  <a:pt x="1058" y="9"/>
                  <a:pt x="687" y="0"/>
                </a:cubicBezTo>
                <a:cubicBezTo>
                  <a:pt x="682" y="0"/>
                  <a:pt x="677"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6"/>
          <p:cNvSpPr/>
          <p:nvPr/>
        </p:nvSpPr>
        <p:spPr>
          <a:xfrm>
            <a:off x="1673347" y="2742177"/>
            <a:ext cx="12919" cy="74512"/>
          </a:xfrm>
          <a:custGeom>
            <a:rect b="b" l="l" r="r" t="t"/>
            <a:pathLst>
              <a:path extrusionOk="0" h="2480" w="430">
                <a:moveTo>
                  <a:pt x="215" y="1"/>
                </a:moveTo>
                <a:cubicBezTo>
                  <a:pt x="86" y="1"/>
                  <a:pt x="2" y="104"/>
                  <a:pt x="2" y="271"/>
                </a:cubicBezTo>
                <a:cubicBezTo>
                  <a:pt x="1" y="920"/>
                  <a:pt x="1" y="1568"/>
                  <a:pt x="2" y="2218"/>
                </a:cubicBezTo>
                <a:cubicBezTo>
                  <a:pt x="2" y="2386"/>
                  <a:pt x="81" y="2479"/>
                  <a:pt x="216" y="2479"/>
                </a:cubicBezTo>
                <a:cubicBezTo>
                  <a:pt x="217" y="2479"/>
                  <a:pt x="218" y="2479"/>
                  <a:pt x="219" y="2479"/>
                </a:cubicBezTo>
                <a:cubicBezTo>
                  <a:pt x="353" y="2479"/>
                  <a:pt x="428" y="2389"/>
                  <a:pt x="428" y="2221"/>
                </a:cubicBezTo>
                <a:cubicBezTo>
                  <a:pt x="429" y="1893"/>
                  <a:pt x="428" y="1566"/>
                  <a:pt x="428" y="1239"/>
                </a:cubicBezTo>
                <a:cubicBezTo>
                  <a:pt x="428" y="918"/>
                  <a:pt x="429" y="596"/>
                  <a:pt x="428" y="274"/>
                </a:cubicBezTo>
                <a:cubicBezTo>
                  <a:pt x="428" y="104"/>
                  <a:pt x="353" y="7"/>
                  <a:pt x="226" y="1"/>
                </a:cubicBezTo>
                <a:cubicBezTo>
                  <a:pt x="222" y="1"/>
                  <a:pt x="219"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6"/>
          <p:cNvSpPr/>
          <p:nvPr/>
        </p:nvSpPr>
        <p:spPr>
          <a:xfrm>
            <a:off x="1645855" y="2872572"/>
            <a:ext cx="67872" cy="12889"/>
          </a:xfrm>
          <a:custGeom>
            <a:rect b="b" l="l" r="r" t="t"/>
            <a:pathLst>
              <a:path extrusionOk="0" h="429" w="2259">
                <a:moveTo>
                  <a:pt x="279" y="0"/>
                </a:moveTo>
                <a:cubicBezTo>
                  <a:pt x="103" y="2"/>
                  <a:pt x="1" y="86"/>
                  <a:pt x="5" y="219"/>
                </a:cubicBezTo>
                <a:cubicBezTo>
                  <a:pt x="9" y="347"/>
                  <a:pt x="107" y="426"/>
                  <a:pt x="276" y="427"/>
                </a:cubicBezTo>
                <a:cubicBezTo>
                  <a:pt x="371" y="428"/>
                  <a:pt x="466" y="428"/>
                  <a:pt x="560" y="428"/>
                </a:cubicBezTo>
                <a:cubicBezTo>
                  <a:pt x="750" y="428"/>
                  <a:pt x="941" y="427"/>
                  <a:pt x="1131" y="427"/>
                </a:cubicBezTo>
                <a:cubicBezTo>
                  <a:pt x="1320" y="427"/>
                  <a:pt x="1510" y="428"/>
                  <a:pt x="1700" y="428"/>
                </a:cubicBezTo>
                <a:cubicBezTo>
                  <a:pt x="1795" y="428"/>
                  <a:pt x="1890" y="428"/>
                  <a:pt x="1985" y="427"/>
                </a:cubicBezTo>
                <a:cubicBezTo>
                  <a:pt x="2167" y="426"/>
                  <a:pt x="2258" y="349"/>
                  <a:pt x="2255" y="208"/>
                </a:cubicBezTo>
                <a:cubicBezTo>
                  <a:pt x="2251" y="72"/>
                  <a:pt x="2164" y="2"/>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6"/>
          <p:cNvSpPr/>
          <p:nvPr/>
        </p:nvSpPr>
        <p:spPr>
          <a:xfrm>
            <a:off x="1618454" y="2762757"/>
            <a:ext cx="12949" cy="53961"/>
          </a:xfrm>
          <a:custGeom>
            <a:rect b="b" l="l" r="r" t="t"/>
            <a:pathLst>
              <a:path extrusionOk="0" h="1796" w="431">
                <a:moveTo>
                  <a:pt x="218" y="1"/>
                </a:moveTo>
                <a:cubicBezTo>
                  <a:pt x="92" y="1"/>
                  <a:pt x="3" y="98"/>
                  <a:pt x="2" y="251"/>
                </a:cubicBezTo>
                <a:cubicBezTo>
                  <a:pt x="0" y="682"/>
                  <a:pt x="0" y="1114"/>
                  <a:pt x="2" y="1547"/>
                </a:cubicBezTo>
                <a:cubicBezTo>
                  <a:pt x="3" y="1703"/>
                  <a:pt x="86" y="1794"/>
                  <a:pt x="215" y="1796"/>
                </a:cubicBezTo>
                <a:cubicBezTo>
                  <a:pt x="348" y="1796"/>
                  <a:pt x="426" y="1707"/>
                  <a:pt x="428" y="1548"/>
                </a:cubicBezTo>
                <a:cubicBezTo>
                  <a:pt x="431" y="1330"/>
                  <a:pt x="429" y="1112"/>
                  <a:pt x="429" y="893"/>
                </a:cubicBezTo>
                <a:cubicBezTo>
                  <a:pt x="429" y="680"/>
                  <a:pt x="431" y="466"/>
                  <a:pt x="428" y="252"/>
                </a:cubicBezTo>
                <a:cubicBezTo>
                  <a:pt x="426" y="99"/>
                  <a:pt x="343" y="2"/>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6"/>
          <p:cNvSpPr/>
          <p:nvPr/>
        </p:nvSpPr>
        <p:spPr>
          <a:xfrm>
            <a:off x="1700748" y="2769638"/>
            <a:ext cx="13009" cy="47050"/>
          </a:xfrm>
          <a:custGeom>
            <a:rect b="b" l="l" r="r" t="t"/>
            <a:pathLst>
              <a:path extrusionOk="0" h="1566" w="433">
                <a:moveTo>
                  <a:pt x="219" y="1"/>
                </a:moveTo>
                <a:cubicBezTo>
                  <a:pt x="99" y="1"/>
                  <a:pt x="7" y="94"/>
                  <a:pt x="5" y="237"/>
                </a:cubicBezTo>
                <a:cubicBezTo>
                  <a:pt x="1" y="601"/>
                  <a:pt x="1" y="966"/>
                  <a:pt x="4" y="1332"/>
                </a:cubicBezTo>
                <a:cubicBezTo>
                  <a:pt x="7" y="1479"/>
                  <a:pt x="91" y="1565"/>
                  <a:pt x="217" y="1565"/>
                </a:cubicBezTo>
                <a:cubicBezTo>
                  <a:pt x="218" y="1565"/>
                  <a:pt x="220" y="1565"/>
                  <a:pt x="221" y="1565"/>
                </a:cubicBezTo>
                <a:cubicBezTo>
                  <a:pt x="352" y="1565"/>
                  <a:pt x="427" y="1480"/>
                  <a:pt x="430" y="1319"/>
                </a:cubicBezTo>
                <a:cubicBezTo>
                  <a:pt x="432" y="1144"/>
                  <a:pt x="430" y="968"/>
                  <a:pt x="430" y="792"/>
                </a:cubicBezTo>
                <a:cubicBezTo>
                  <a:pt x="430" y="608"/>
                  <a:pt x="432" y="422"/>
                  <a:pt x="430" y="238"/>
                </a:cubicBezTo>
                <a:cubicBezTo>
                  <a:pt x="427" y="94"/>
                  <a:pt x="340"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6"/>
          <p:cNvSpPr/>
          <p:nvPr/>
        </p:nvSpPr>
        <p:spPr>
          <a:xfrm>
            <a:off x="1590903" y="2790219"/>
            <a:ext cx="13130" cy="26470"/>
          </a:xfrm>
          <a:custGeom>
            <a:rect b="b" l="l" r="r" t="t"/>
            <a:pathLst>
              <a:path extrusionOk="0" h="881" w="437">
                <a:moveTo>
                  <a:pt x="219" y="0"/>
                </a:moveTo>
                <a:cubicBezTo>
                  <a:pt x="110" y="0"/>
                  <a:pt x="15" y="85"/>
                  <a:pt x="8" y="203"/>
                </a:cubicBezTo>
                <a:cubicBezTo>
                  <a:pt x="1" y="364"/>
                  <a:pt x="1" y="526"/>
                  <a:pt x="9" y="686"/>
                </a:cubicBezTo>
                <a:cubicBezTo>
                  <a:pt x="16" y="803"/>
                  <a:pt x="106" y="881"/>
                  <a:pt x="216" y="881"/>
                </a:cubicBezTo>
                <a:cubicBezTo>
                  <a:pt x="220" y="881"/>
                  <a:pt x="225" y="880"/>
                  <a:pt x="230" y="880"/>
                </a:cubicBezTo>
                <a:cubicBezTo>
                  <a:pt x="352" y="872"/>
                  <a:pt x="420" y="800"/>
                  <a:pt x="430" y="682"/>
                </a:cubicBezTo>
                <a:cubicBezTo>
                  <a:pt x="437" y="606"/>
                  <a:pt x="431" y="530"/>
                  <a:pt x="431" y="454"/>
                </a:cubicBezTo>
                <a:lnTo>
                  <a:pt x="433" y="454"/>
                </a:lnTo>
                <a:lnTo>
                  <a:pt x="433" y="241"/>
                </a:lnTo>
                <a:cubicBezTo>
                  <a:pt x="433" y="231"/>
                  <a:pt x="433" y="222"/>
                  <a:pt x="433" y="213"/>
                </a:cubicBezTo>
                <a:cubicBezTo>
                  <a:pt x="421" y="89"/>
                  <a:pt x="337" y="3"/>
                  <a:pt x="224" y="0"/>
                </a:cubicBezTo>
                <a:cubicBezTo>
                  <a:pt x="223" y="0"/>
                  <a:pt x="221"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6"/>
          <p:cNvSpPr/>
          <p:nvPr/>
        </p:nvSpPr>
        <p:spPr>
          <a:xfrm>
            <a:off x="1645825" y="2797099"/>
            <a:ext cx="13040" cy="19589"/>
          </a:xfrm>
          <a:custGeom>
            <a:rect b="b" l="l" r="r" t="t"/>
            <a:pathLst>
              <a:path extrusionOk="0" h="652" w="434">
                <a:moveTo>
                  <a:pt x="217" y="0"/>
                </a:moveTo>
                <a:cubicBezTo>
                  <a:pt x="103" y="0"/>
                  <a:pt x="14" y="92"/>
                  <a:pt x="6" y="225"/>
                </a:cubicBezTo>
                <a:cubicBezTo>
                  <a:pt x="0" y="301"/>
                  <a:pt x="0" y="377"/>
                  <a:pt x="7" y="452"/>
                </a:cubicBezTo>
                <a:cubicBezTo>
                  <a:pt x="20" y="575"/>
                  <a:pt x="104" y="651"/>
                  <a:pt x="218" y="651"/>
                </a:cubicBezTo>
                <a:cubicBezTo>
                  <a:pt x="220" y="651"/>
                  <a:pt x="222" y="651"/>
                  <a:pt x="224" y="651"/>
                </a:cubicBezTo>
                <a:cubicBezTo>
                  <a:pt x="340" y="650"/>
                  <a:pt x="421" y="570"/>
                  <a:pt x="430" y="445"/>
                </a:cubicBezTo>
                <a:cubicBezTo>
                  <a:pt x="433" y="407"/>
                  <a:pt x="430" y="369"/>
                  <a:pt x="430" y="331"/>
                </a:cubicBezTo>
                <a:cubicBezTo>
                  <a:pt x="430" y="297"/>
                  <a:pt x="432" y="265"/>
                  <a:pt x="430" y="231"/>
                </a:cubicBezTo>
                <a:cubicBezTo>
                  <a:pt x="425" y="96"/>
                  <a:pt x="347" y="7"/>
                  <a:pt x="229" y="0"/>
                </a:cubicBezTo>
                <a:cubicBezTo>
                  <a:pt x="225" y="0"/>
                  <a:pt x="221"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6"/>
          <p:cNvSpPr/>
          <p:nvPr/>
        </p:nvSpPr>
        <p:spPr>
          <a:xfrm>
            <a:off x="1838053" y="3016758"/>
            <a:ext cx="19800" cy="12919"/>
          </a:xfrm>
          <a:custGeom>
            <a:rect b="b" l="l" r="r" t="t"/>
            <a:pathLst>
              <a:path extrusionOk="0" h="430" w="659">
                <a:moveTo>
                  <a:pt x="268" y="1"/>
                </a:moveTo>
                <a:cubicBezTo>
                  <a:pt x="258" y="1"/>
                  <a:pt x="249" y="1"/>
                  <a:pt x="239" y="1"/>
                </a:cubicBezTo>
                <a:cubicBezTo>
                  <a:pt x="97" y="5"/>
                  <a:pt x="15" y="76"/>
                  <a:pt x="8" y="197"/>
                </a:cubicBezTo>
                <a:cubicBezTo>
                  <a:pt x="0" y="325"/>
                  <a:pt x="83" y="414"/>
                  <a:pt x="224" y="426"/>
                </a:cubicBezTo>
                <a:cubicBezTo>
                  <a:pt x="255" y="429"/>
                  <a:pt x="286" y="430"/>
                  <a:pt x="317" y="430"/>
                </a:cubicBezTo>
                <a:cubicBezTo>
                  <a:pt x="347" y="430"/>
                  <a:pt x="378" y="429"/>
                  <a:pt x="408" y="427"/>
                </a:cubicBezTo>
                <a:cubicBezTo>
                  <a:pt x="560" y="422"/>
                  <a:pt x="658" y="337"/>
                  <a:pt x="658" y="212"/>
                </a:cubicBezTo>
                <a:cubicBezTo>
                  <a:pt x="658" y="86"/>
                  <a:pt x="564" y="4"/>
                  <a:pt x="410" y="1"/>
                </a:cubicBezTo>
                <a:cubicBezTo>
                  <a:pt x="400" y="1"/>
                  <a:pt x="391" y="1"/>
                  <a:pt x="381" y="1"/>
                </a:cubicBezTo>
                <a:cubicBezTo>
                  <a:pt x="362" y="1"/>
                  <a:pt x="343" y="1"/>
                  <a:pt x="324" y="1"/>
                </a:cubicBezTo>
                <a:cubicBezTo>
                  <a:pt x="305" y="1"/>
                  <a:pt x="28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2" name="Google Shape;1852;p66"/>
          <p:cNvGrpSpPr/>
          <p:nvPr/>
        </p:nvGrpSpPr>
        <p:grpSpPr>
          <a:xfrm>
            <a:off x="745887" y="2687284"/>
            <a:ext cx="369914" cy="438417"/>
            <a:chOff x="745887" y="2687284"/>
            <a:chExt cx="369914" cy="438417"/>
          </a:xfrm>
        </p:grpSpPr>
        <p:sp>
          <p:nvSpPr>
            <p:cNvPr id="1853" name="Google Shape;1853;p66"/>
            <p:cNvSpPr/>
            <p:nvPr/>
          </p:nvSpPr>
          <p:spPr>
            <a:xfrm>
              <a:off x="745887" y="2687284"/>
              <a:ext cx="95243" cy="95213"/>
            </a:xfrm>
            <a:custGeom>
              <a:rect b="b" l="l" r="r" t="t"/>
              <a:pathLst>
                <a:path extrusionOk="0" h="3169" w="3170">
                  <a:moveTo>
                    <a:pt x="2167" y="428"/>
                  </a:moveTo>
                  <a:cubicBezTo>
                    <a:pt x="2262" y="428"/>
                    <a:pt x="2357" y="428"/>
                    <a:pt x="2452" y="428"/>
                  </a:cubicBezTo>
                  <a:cubicBezTo>
                    <a:pt x="2651" y="430"/>
                    <a:pt x="2740" y="515"/>
                    <a:pt x="2740" y="714"/>
                  </a:cubicBezTo>
                  <a:cubicBezTo>
                    <a:pt x="2741" y="1293"/>
                    <a:pt x="2741" y="1872"/>
                    <a:pt x="2740" y="2451"/>
                  </a:cubicBezTo>
                  <a:cubicBezTo>
                    <a:pt x="2740" y="2653"/>
                    <a:pt x="2655" y="2739"/>
                    <a:pt x="2456" y="2739"/>
                  </a:cubicBezTo>
                  <a:cubicBezTo>
                    <a:pt x="2117" y="2741"/>
                    <a:pt x="1777" y="2741"/>
                    <a:pt x="1438" y="2741"/>
                  </a:cubicBezTo>
                  <a:cubicBezTo>
                    <a:pt x="1198" y="2741"/>
                    <a:pt x="958" y="2741"/>
                    <a:pt x="718" y="2740"/>
                  </a:cubicBezTo>
                  <a:cubicBezTo>
                    <a:pt x="517" y="2739"/>
                    <a:pt x="429" y="2653"/>
                    <a:pt x="429" y="2456"/>
                  </a:cubicBezTo>
                  <a:cubicBezTo>
                    <a:pt x="428" y="1877"/>
                    <a:pt x="428" y="1298"/>
                    <a:pt x="429" y="719"/>
                  </a:cubicBezTo>
                  <a:cubicBezTo>
                    <a:pt x="429" y="515"/>
                    <a:pt x="519" y="430"/>
                    <a:pt x="728" y="428"/>
                  </a:cubicBezTo>
                  <a:cubicBezTo>
                    <a:pt x="825" y="428"/>
                    <a:pt x="921" y="428"/>
                    <a:pt x="1018" y="428"/>
                  </a:cubicBezTo>
                  <a:cubicBezTo>
                    <a:pt x="1211" y="428"/>
                    <a:pt x="1404" y="428"/>
                    <a:pt x="1597" y="428"/>
                  </a:cubicBezTo>
                  <a:cubicBezTo>
                    <a:pt x="1787" y="428"/>
                    <a:pt x="1977" y="428"/>
                    <a:pt x="2167" y="428"/>
                  </a:cubicBezTo>
                  <a:close/>
                  <a:moveTo>
                    <a:pt x="543" y="1"/>
                  </a:moveTo>
                  <a:cubicBezTo>
                    <a:pt x="108" y="184"/>
                    <a:pt x="2" y="347"/>
                    <a:pt x="2" y="825"/>
                  </a:cubicBezTo>
                  <a:cubicBezTo>
                    <a:pt x="2" y="1370"/>
                    <a:pt x="0" y="1915"/>
                    <a:pt x="2" y="2461"/>
                  </a:cubicBezTo>
                  <a:cubicBezTo>
                    <a:pt x="3" y="2885"/>
                    <a:pt x="280" y="3165"/>
                    <a:pt x="706" y="3166"/>
                  </a:cubicBezTo>
                  <a:cubicBezTo>
                    <a:pt x="1048" y="3168"/>
                    <a:pt x="1389" y="3169"/>
                    <a:pt x="1731" y="3169"/>
                  </a:cubicBezTo>
                  <a:cubicBezTo>
                    <a:pt x="1973" y="3169"/>
                    <a:pt x="2214" y="3168"/>
                    <a:pt x="2456" y="3168"/>
                  </a:cubicBezTo>
                  <a:cubicBezTo>
                    <a:pt x="2893" y="3166"/>
                    <a:pt x="3167" y="2892"/>
                    <a:pt x="3168" y="2456"/>
                  </a:cubicBezTo>
                  <a:cubicBezTo>
                    <a:pt x="3170" y="1873"/>
                    <a:pt x="3168" y="1290"/>
                    <a:pt x="3167" y="707"/>
                  </a:cubicBezTo>
                  <a:cubicBezTo>
                    <a:pt x="3167" y="636"/>
                    <a:pt x="3160" y="563"/>
                    <a:pt x="3143" y="496"/>
                  </a:cubicBezTo>
                  <a:cubicBezTo>
                    <a:pt x="3073" y="224"/>
                    <a:pt x="2876" y="82"/>
                    <a:pt x="2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6"/>
            <p:cNvSpPr/>
            <p:nvPr/>
          </p:nvSpPr>
          <p:spPr>
            <a:xfrm>
              <a:off x="937514" y="2687284"/>
              <a:ext cx="96414" cy="95183"/>
            </a:xfrm>
            <a:custGeom>
              <a:rect b="b" l="l" r="r" t="t"/>
              <a:pathLst>
                <a:path extrusionOk="0" h="3168" w="3209">
                  <a:moveTo>
                    <a:pt x="2182" y="428"/>
                  </a:moveTo>
                  <a:cubicBezTo>
                    <a:pt x="2279" y="428"/>
                    <a:pt x="2375" y="428"/>
                    <a:pt x="2472" y="428"/>
                  </a:cubicBezTo>
                  <a:cubicBezTo>
                    <a:pt x="2671" y="430"/>
                    <a:pt x="2763" y="515"/>
                    <a:pt x="2764" y="715"/>
                  </a:cubicBezTo>
                  <a:cubicBezTo>
                    <a:pt x="2767" y="1294"/>
                    <a:pt x="2767" y="1873"/>
                    <a:pt x="2764" y="2452"/>
                  </a:cubicBezTo>
                  <a:cubicBezTo>
                    <a:pt x="2763" y="2653"/>
                    <a:pt x="2674" y="2739"/>
                    <a:pt x="2476" y="2739"/>
                  </a:cubicBezTo>
                  <a:cubicBezTo>
                    <a:pt x="2186" y="2740"/>
                    <a:pt x="1897" y="2740"/>
                    <a:pt x="1607" y="2740"/>
                  </a:cubicBezTo>
                  <a:cubicBezTo>
                    <a:pt x="1318" y="2740"/>
                    <a:pt x="1028" y="2740"/>
                    <a:pt x="739" y="2739"/>
                  </a:cubicBezTo>
                  <a:cubicBezTo>
                    <a:pt x="538" y="2739"/>
                    <a:pt x="449" y="2656"/>
                    <a:pt x="448" y="2455"/>
                  </a:cubicBezTo>
                  <a:cubicBezTo>
                    <a:pt x="445" y="1876"/>
                    <a:pt x="445" y="1297"/>
                    <a:pt x="448" y="718"/>
                  </a:cubicBezTo>
                  <a:cubicBezTo>
                    <a:pt x="449" y="513"/>
                    <a:pt x="539" y="430"/>
                    <a:pt x="749" y="428"/>
                  </a:cubicBezTo>
                  <a:cubicBezTo>
                    <a:pt x="844" y="428"/>
                    <a:pt x="939" y="428"/>
                    <a:pt x="1034" y="428"/>
                  </a:cubicBezTo>
                  <a:cubicBezTo>
                    <a:pt x="1224" y="428"/>
                    <a:pt x="1414" y="428"/>
                    <a:pt x="1603" y="428"/>
                  </a:cubicBezTo>
                  <a:cubicBezTo>
                    <a:pt x="1796" y="428"/>
                    <a:pt x="1989" y="428"/>
                    <a:pt x="2182" y="428"/>
                  </a:cubicBezTo>
                  <a:close/>
                  <a:moveTo>
                    <a:pt x="549" y="1"/>
                  </a:moveTo>
                  <a:cubicBezTo>
                    <a:pt x="147" y="143"/>
                    <a:pt x="1" y="434"/>
                    <a:pt x="15" y="850"/>
                  </a:cubicBezTo>
                  <a:cubicBezTo>
                    <a:pt x="33" y="1366"/>
                    <a:pt x="19" y="1884"/>
                    <a:pt x="19" y="2402"/>
                  </a:cubicBezTo>
                  <a:cubicBezTo>
                    <a:pt x="20" y="2906"/>
                    <a:pt x="279" y="3168"/>
                    <a:pt x="779" y="3168"/>
                  </a:cubicBezTo>
                  <a:lnTo>
                    <a:pt x="2432" y="3168"/>
                  </a:lnTo>
                  <a:cubicBezTo>
                    <a:pt x="2924" y="3168"/>
                    <a:pt x="3191" y="2902"/>
                    <a:pt x="3191" y="2413"/>
                  </a:cubicBezTo>
                  <a:cubicBezTo>
                    <a:pt x="3193" y="1891"/>
                    <a:pt x="3180" y="1369"/>
                    <a:pt x="3196" y="847"/>
                  </a:cubicBezTo>
                  <a:cubicBezTo>
                    <a:pt x="3208" y="432"/>
                    <a:pt x="3064" y="140"/>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6"/>
            <p:cNvSpPr/>
            <p:nvPr/>
          </p:nvSpPr>
          <p:spPr>
            <a:xfrm>
              <a:off x="935351" y="2797009"/>
              <a:ext cx="180450" cy="328692"/>
            </a:xfrm>
            <a:custGeom>
              <a:rect b="b" l="l" r="r" t="t"/>
              <a:pathLst>
                <a:path extrusionOk="0" h="10940" w="6006">
                  <a:moveTo>
                    <a:pt x="4204" y="438"/>
                  </a:moveTo>
                  <a:cubicBezTo>
                    <a:pt x="4204" y="532"/>
                    <a:pt x="4214" y="618"/>
                    <a:pt x="4201" y="699"/>
                  </a:cubicBezTo>
                  <a:cubicBezTo>
                    <a:pt x="4183" y="826"/>
                    <a:pt x="4107" y="911"/>
                    <a:pt x="3973" y="913"/>
                  </a:cubicBezTo>
                  <a:cubicBezTo>
                    <a:pt x="3696" y="914"/>
                    <a:pt x="3419" y="915"/>
                    <a:pt x="3141" y="915"/>
                  </a:cubicBezTo>
                  <a:cubicBezTo>
                    <a:pt x="2801" y="915"/>
                    <a:pt x="2462" y="914"/>
                    <a:pt x="2122" y="911"/>
                  </a:cubicBezTo>
                  <a:cubicBezTo>
                    <a:pt x="1990" y="911"/>
                    <a:pt x="1911" y="830"/>
                    <a:pt x="1899" y="699"/>
                  </a:cubicBezTo>
                  <a:cubicBezTo>
                    <a:pt x="1890" y="615"/>
                    <a:pt x="1896" y="531"/>
                    <a:pt x="1896" y="438"/>
                  </a:cubicBezTo>
                  <a:close/>
                  <a:moveTo>
                    <a:pt x="1040" y="1"/>
                  </a:moveTo>
                  <a:cubicBezTo>
                    <a:pt x="499" y="1"/>
                    <a:pt x="0" y="393"/>
                    <a:pt x="99" y="1160"/>
                  </a:cubicBezTo>
                  <a:cubicBezTo>
                    <a:pt x="114" y="1276"/>
                    <a:pt x="189" y="1339"/>
                    <a:pt x="303" y="1339"/>
                  </a:cubicBezTo>
                  <a:cubicBezTo>
                    <a:pt x="307" y="1339"/>
                    <a:pt x="312" y="1339"/>
                    <a:pt x="317" y="1339"/>
                  </a:cubicBezTo>
                  <a:cubicBezTo>
                    <a:pt x="433" y="1335"/>
                    <a:pt x="501" y="1267"/>
                    <a:pt x="514" y="1153"/>
                  </a:cubicBezTo>
                  <a:cubicBezTo>
                    <a:pt x="524" y="1053"/>
                    <a:pt x="516" y="954"/>
                    <a:pt x="527" y="855"/>
                  </a:cubicBezTo>
                  <a:cubicBezTo>
                    <a:pt x="549" y="635"/>
                    <a:pt x="695" y="469"/>
                    <a:pt x="915" y="443"/>
                  </a:cubicBezTo>
                  <a:cubicBezTo>
                    <a:pt x="982" y="435"/>
                    <a:pt x="1050" y="433"/>
                    <a:pt x="1120" y="433"/>
                  </a:cubicBezTo>
                  <a:cubicBezTo>
                    <a:pt x="1231" y="433"/>
                    <a:pt x="1346" y="439"/>
                    <a:pt x="1467" y="439"/>
                  </a:cubicBezTo>
                  <a:cubicBezTo>
                    <a:pt x="1467" y="532"/>
                    <a:pt x="1463" y="616"/>
                    <a:pt x="1467" y="701"/>
                  </a:cubicBezTo>
                  <a:cubicBezTo>
                    <a:pt x="1488" y="1066"/>
                    <a:pt x="1754" y="1336"/>
                    <a:pt x="2119" y="1340"/>
                  </a:cubicBezTo>
                  <a:cubicBezTo>
                    <a:pt x="2400" y="1343"/>
                    <a:pt x="2680" y="1345"/>
                    <a:pt x="2961" y="1345"/>
                  </a:cubicBezTo>
                  <a:cubicBezTo>
                    <a:pt x="3303" y="1345"/>
                    <a:pt x="3645" y="1343"/>
                    <a:pt x="3986" y="1339"/>
                  </a:cubicBezTo>
                  <a:cubicBezTo>
                    <a:pt x="4311" y="1336"/>
                    <a:pt x="4564" y="1110"/>
                    <a:pt x="4618" y="789"/>
                  </a:cubicBezTo>
                  <a:cubicBezTo>
                    <a:pt x="4638" y="678"/>
                    <a:pt x="4637" y="564"/>
                    <a:pt x="4645" y="429"/>
                  </a:cubicBezTo>
                  <a:lnTo>
                    <a:pt x="5023" y="429"/>
                  </a:lnTo>
                  <a:cubicBezTo>
                    <a:pt x="5391" y="429"/>
                    <a:pt x="5577" y="613"/>
                    <a:pt x="5578" y="979"/>
                  </a:cubicBezTo>
                  <a:cubicBezTo>
                    <a:pt x="5578" y="1592"/>
                    <a:pt x="5578" y="2205"/>
                    <a:pt x="5578" y="2817"/>
                  </a:cubicBezTo>
                  <a:cubicBezTo>
                    <a:pt x="5578" y="5201"/>
                    <a:pt x="5578" y="7585"/>
                    <a:pt x="5578" y="9969"/>
                  </a:cubicBezTo>
                  <a:cubicBezTo>
                    <a:pt x="5578" y="10309"/>
                    <a:pt x="5393" y="10510"/>
                    <a:pt x="5077" y="10512"/>
                  </a:cubicBezTo>
                  <a:cubicBezTo>
                    <a:pt x="4625" y="10512"/>
                    <a:pt x="4173" y="10512"/>
                    <a:pt x="3722" y="10512"/>
                  </a:cubicBezTo>
                  <a:cubicBezTo>
                    <a:pt x="2819" y="10512"/>
                    <a:pt x="1917" y="10512"/>
                    <a:pt x="1015" y="10512"/>
                  </a:cubicBezTo>
                  <a:cubicBezTo>
                    <a:pt x="829" y="10512"/>
                    <a:pt x="673" y="10443"/>
                    <a:pt x="591" y="10275"/>
                  </a:cubicBezTo>
                  <a:cubicBezTo>
                    <a:pt x="542" y="10174"/>
                    <a:pt x="523" y="10049"/>
                    <a:pt x="523" y="9934"/>
                  </a:cubicBezTo>
                  <a:cubicBezTo>
                    <a:pt x="518" y="7352"/>
                    <a:pt x="520" y="4768"/>
                    <a:pt x="518" y="2185"/>
                  </a:cubicBezTo>
                  <a:cubicBezTo>
                    <a:pt x="518" y="2123"/>
                    <a:pt x="521" y="2060"/>
                    <a:pt x="510" y="2001"/>
                  </a:cubicBezTo>
                  <a:cubicBezTo>
                    <a:pt x="492" y="1902"/>
                    <a:pt x="425" y="1837"/>
                    <a:pt x="340" y="1837"/>
                  </a:cubicBezTo>
                  <a:cubicBezTo>
                    <a:pt x="330" y="1837"/>
                    <a:pt x="320" y="1837"/>
                    <a:pt x="310" y="1839"/>
                  </a:cubicBezTo>
                  <a:cubicBezTo>
                    <a:pt x="236" y="1853"/>
                    <a:pt x="166" y="1925"/>
                    <a:pt x="109" y="1985"/>
                  </a:cubicBezTo>
                  <a:cubicBezTo>
                    <a:pt x="84" y="2013"/>
                    <a:pt x="92" y="2077"/>
                    <a:pt x="92" y="2123"/>
                  </a:cubicBezTo>
                  <a:cubicBezTo>
                    <a:pt x="91" y="4744"/>
                    <a:pt x="91" y="7366"/>
                    <a:pt x="92" y="9987"/>
                  </a:cubicBezTo>
                  <a:cubicBezTo>
                    <a:pt x="92" y="10565"/>
                    <a:pt x="475" y="10939"/>
                    <a:pt x="1051" y="10939"/>
                  </a:cubicBezTo>
                  <a:cubicBezTo>
                    <a:pt x="1716" y="10940"/>
                    <a:pt x="2381" y="10940"/>
                    <a:pt x="3046" y="10940"/>
                  </a:cubicBezTo>
                  <a:cubicBezTo>
                    <a:pt x="3710" y="10940"/>
                    <a:pt x="4375" y="10940"/>
                    <a:pt x="5040" y="10939"/>
                  </a:cubicBezTo>
                  <a:cubicBezTo>
                    <a:pt x="5625" y="10939"/>
                    <a:pt x="6004" y="10561"/>
                    <a:pt x="6006" y="9977"/>
                  </a:cubicBezTo>
                  <a:cubicBezTo>
                    <a:pt x="6006" y="6972"/>
                    <a:pt x="6006" y="3966"/>
                    <a:pt x="6006" y="961"/>
                  </a:cubicBezTo>
                  <a:cubicBezTo>
                    <a:pt x="6004" y="386"/>
                    <a:pt x="5623" y="3"/>
                    <a:pt x="5050" y="2"/>
                  </a:cubicBezTo>
                  <a:cubicBezTo>
                    <a:pt x="4843" y="2"/>
                    <a:pt x="4636" y="2"/>
                    <a:pt x="4429" y="2"/>
                  </a:cubicBezTo>
                  <a:cubicBezTo>
                    <a:pt x="3775" y="2"/>
                    <a:pt x="3121" y="3"/>
                    <a:pt x="2467" y="3"/>
                  </a:cubicBezTo>
                  <a:cubicBezTo>
                    <a:pt x="1993" y="3"/>
                    <a:pt x="1520" y="2"/>
                    <a:pt x="1045" y="1"/>
                  </a:cubicBezTo>
                  <a:cubicBezTo>
                    <a:pt x="1043" y="1"/>
                    <a:pt x="1042"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6"/>
            <p:cNvSpPr/>
            <p:nvPr/>
          </p:nvSpPr>
          <p:spPr>
            <a:xfrm>
              <a:off x="745887" y="2879362"/>
              <a:ext cx="95243" cy="95573"/>
            </a:xfrm>
            <a:custGeom>
              <a:rect b="b" l="l" r="r" t="t"/>
              <a:pathLst>
                <a:path extrusionOk="0" h="3181" w="3170">
                  <a:moveTo>
                    <a:pt x="1498" y="430"/>
                  </a:moveTo>
                  <a:cubicBezTo>
                    <a:pt x="1823" y="430"/>
                    <a:pt x="2146" y="431"/>
                    <a:pt x="2470" y="433"/>
                  </a:cubicBezTo>
                  <a:cubicBezTo>
                    <a:pt x="2654" y="433"/>
                    <a:pt x="2740" y="525"/>
                    <a:pt x="2740" y="707"/>
                  </a:cubicBezTo>
                  <a:cubicBezTo>
                    <a:pt x="2743" y="1296"/>
                    <a:pt x="2743" y="1885"/>
                    <a:pt x="2740" y="2473"/>
                  </a:cubicBezTo>
                  <a:cubicBezTo>
                    <a:pt x="2740" y="2647"/>
                    <a:pt x="2651" y="2744"/>
                    <a:pt x="2480" y="2746"/>
                  </a:cubicBezTo>
                  <a:cubicBezTo>
                    <a:pt x="2181" y="2748"/>
                    <a:pt x="1882" y="2750"/>
                    <a:pt x="1583" y="2750"/>
                  </a:cubicBezTo>
                  <a:cubicBezTo>
                    <a:pt x="1285" y="2750"/>
                    <a:pt x="986" y="2748"/>
                    <a:pt x="686" y="2746"/>
                  </a:cubicBezTo>
                  <a:cubicBezTo>
                    <a:pt x="516" y="2744"/>
                    <a:pt x="430" y="2643"/>
                    <a:pt x="429" y="2469"/>
                  </a:cubicBezTo>
                  <a:cubicBezTo>
                    <a:pt x="428" y="2175"/>
                    <a:pt x="429" y="1881"/>
                    <a:pt x="429" y="1586"/>
                  </a:cubicBezTo>
                  <a:cubicBezTo>
                    <a:pt x="429" y="1296"/>
                    <a:pt x="428" y="1007"/>
                    <a:pt x="429" y="717"/>
                  </a:cubicBezTo>
                  <a:cubicBezTo>
                    <a:pt x="430" y="526"/>
                    <a:pt x="515" y="433"/>
                    <a:pt x="704" y="432"/>
                  </a:cubicBezTo>
                  <a:cubicBezTo>
                    <a:pt x="969" y="431"/>
                    <a:pt x="1234" y="430"/>
                    <a:pt x="1498" y="430"/>
                  </a:cubicBezTo>
                  <a:close/>
                  <a:moveTo>
                    <a:pt x="1588" y="1"/>
                  </a:moveTo>
                  <a:cubicBezTo>
                    <a:pt x="1289" y="1"/>
                    <a:pt x="990" y="3"/>
                    <a:pt x="690" y="6"/>
                  </a:cubicBezTo>
                  <a:cubicBezTo>
                    <a:pt x="273" y="10"/>
                    <a:pt x="2" y="294"/>
                    <a:pt x="2" y="713"/>
                  </a:cubicBezTo>
                  <a:cubicBezTo>
                    <a:pt x="0" y="1298"/>
                    <a:pt x="0" y="1881"/>
                    <a:pt x="2" y="2464"/>
                  </a:cubicBezTo>
                  <a:cubicBezTo>
                    <a:pt x="2" y="2876"/>
                    <a:pt x="270" y="3166"/>
                    <a:pt x="678" y="3173"/>
                  </a:cubicBezTo>
                  <a:cubicBezTo>
                    <a:pt x="979" y="3178"/>
                    <a:pt x="1281" y="3180"/>
                    <a:pt x="1582" y="3180"/>
                  </a:cubicBezTo>
                  <a:cubicBezTo>
                    <a:pt x="1884" y="3180"/>
                    <a:pt x="2185" y="3178"/>
                    <a:pt x="2487" y="3173"/>
                  </a:cubicBezTo>
                  <a:cubicBezTo>
                    <a:pt x="2897" y="3167"/>
                    <a:pt x="3164" y="2882"/>
                    <a:pt x="3168" y="2470"/>
                  </a:cubicBezTo>
                  <a:cubicBezTo>
                    <a:pt x="3170" y="2176"/>
                    <a:pt x="3168" y="1883"/>
                    <a:pt x="3168" y="1587"/>
                  </a:cubicBezTo>
                  <a:cubicBezTo>
                    <a:pt x="3168" y="1294"/>
                    <a:pt x="3170" y="998"/>
                    <a:pt x="3168" y="705"/>
                  </a:cubicBezTo>
                  <a:cubicBezTo>
                    <a:pt x="3164" y="293"/>
                    <a:pt x="2896" y="10"/>
                    <a:pt x="2485" y="6"/>
                  </a:cubicBezTo>
                  <a:cubicBezTo>
                    <a:pt x="2187" y="3"/>
                    <a:pt x="1888"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6"/>
            <p:cNvSpPr/>
            <p:nvPr/>
          </p:nvSpPr>
          <p:spPr>
            <a:xfrm>
              <a:off x="993008" y="2927494"/>
              <a:ext cx="67932" cy="67872"/>
            </a:xfrm>
            <a:custGeom>
              <a:rect b="b" l="l" r="r" t="t"/>
              <a:pathLst>
                <a:path extrusionOk="0" h="2259" w="2261">
                  <a:moveTo>
                    <a:pt x="1820" y="438"/>
                  </a:moveTo>
                  <a:lnTo>
                    <a:pt x="1820" y="906"/>
                  </a:lnTo>
                  <a:lnTo>
                    <a:pt x="1353" y="906"/>
                  </a:lnTo>
                  <a:lnTo>
                    <a:pt x="1353" y="438"/>
                  </a:lnTo>
                  <a:close/>
                  <a:moveTo>
                    <a:pt x="916" y="438"/>
                  </a:moveTo>
                  <a:cubicBezTo>
                    <a:pt x="916" y="579"/>
                    <a:pt x="919" y="718"/>
                    <a:pt x="913" y="857"/>
                  </a:cubicBezTo>
                  <a:cubicBezTo>
                    <a:pt x="912" y="878"/>
                    <a:pt x="864" y="912"/>
                    <a:pt x="836" y="913"/>
                  </a:cubicBezTo>
                  <a:cubicBezTo>
                    <a:pt x="772" y="916"/>
                    <a:pt x="709" y="917"/>
                    <a:pt x="644" y="917"/>
                  </a:cubicBezTo>
                  <a:cubicBezTo>
                    <a:pt x="578" y="917"/>
                    <a:pt x="510" y="916"/>
                    <a:pt x="438" y="916"/>
                  </a:cubicBezTo>
                  <a:cubicBezTo>
                    <a:pt x="438" y="747"/>
                    <a:pt x="438" y="597"/>
                    <a:pt x="438" y="438"/>
                  </a:cubicBezTo>
                  <a:close/>
                  <a:moveTo>
                    <a:pt x="909" y="1354"/>
                  </a:moveTo>
                  <a:lnTo>
                    <a:pt x="909" y="1818"/>
                  </a:lnTo>
                  <a:lnTo>
                    <a:pt x="439" y="1818"/>
                  </a:lnTo>
                  <a:lnTo>
                    <a:pt x="439" y="1354"/>
                  </a:lnTo>
                  <a:close/>
                  <a:moveTo>
                    <a:pt x="1827" y="1356"/>
                  </a:moveTo>
                  <a:lnTo>
                    <a:pt x="1827" y="1818"/>
                  </a:lnTo>
                  <a:lnTo>
                    <a:pt x="1354" y="1818"/>
                  </a:lnTo>
                  <a:lnTo>
                    <a:pt x="1354" y="1356"/>
                  </a:lnTo>
                  <a:close/>
                  <a:moveTo>
                    <a:pt x="1129" y="0"/>
                  </a:moveTo>
                  <a:cubicBezTo>
                    <a:pt x="842" y="0"/>
                    <a:pt x="555" y="1"/>
                    <a:pt x="268" y="2"/>
                  </a:cubicBezTo>
                  <a:cubicBezTo>
                    <a:pt x="71" y="4"/>
                    <a:pt x="5" y="73"/>
                    <a:pt x="4" y="272"/>
                  </a:cubicBezTo>
                  <a:cubicBezTo>
                    <a:pt x="2" y="556"/>
                    <a:pt x="4" y="841"/>
                    <a:pt x="4" y="1125"/>
                  </a:cubicBezTo>
                  <a:cubicBezTo>
                    <a:pt x="4" y="1415"/>
                    <a:pt x="1" y="1704"/>
                    <a:pt x="4" y="1994"/>
                  </a:cubicBezTo>
                  <a:cubicBezTo>
                    <a:pt x="5" y="2181"/>
                    <a:pt x="78" y="2257"/>
                    <a:pt x="261" y="2257"/>
                  </a:cubicBezTo>
                  <a:cubicBezTo>
                    <a:pt x="550" y="2258"/>
                    <a:pt x="840" y="2259"/>
                    <a:pt x="1129" y="2259"/>
                  </a:cubicBezTo>
                  <a:cubicBezTo>
                    <a:pt x="1419" y="2259"/>
                    <a:pt x="1708" y="2258"/>
                    <a:pt x="1998" y="2257"/>
                  </a:cubicBezTo>
                  <a:cubicBezTo>
                    <a:pt x="2181" y="2257"/>
                    <a:pt x="2258" y="2178"/>
                    <a:pt x="2258" y="1993"/>
                  </a:cubicBezTo>
                  <a:cubicBezTo>
                    <a:pt x="2261" y="1419"/>
                    <a:pt x="2259" y="844"/>
                    <a:pt x="2258" y="271"/>
                  </a:cubicBezTo>
                  <a:cubicBezTo>
                    <a:pt x="2258" y="78"/>
                    <a:pt x="2184" y="2"/>
                    <a:pt x="1991" y="2"/>
                  </a:cubicBezTo>
                  <a:cubicBezTo>
                    <a:pt x="1704" y="1"/>
                    <a:pt x="1416" y="0"/>
                    <a:pt x="1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6"/>
            <p:cNvSpPr/>
            <p:nvPr/>
          </p:nvSpPr>
          <p:spPr>
            <a:xfrm>
              <a:off x="752587" y="2851961"/>
              <a:ext cx="116004" cy="115793"/>
            </a:xfrm>
            <a:custGeom>
              <a:rect b="b" l="l" r="r" t="t"/>
              <a:pathLst>
                <a:path extrusionOk="0" h="3854" w="3861">
                  <a:moveTo>
                    <a:pt x="1930" y="1"/>
                  </a:moveTo>
                  <a:cubicBezTo>
                    <a:pt x="1391" y="1"/>
                    <a:pt x="852" y="1"/>
                    <a:pt x="313" y="2"/>
                  </a:cubicBezTo>
                  <a:cubicBezTo>
                    <a:pt x="265" y="2"/>
                    <a:pt x="216" y="2"/>
                    <a:pt x="171" y="13"/>
                  </a:cubicBezTo>
                  <a:cubicBezTo>
                    <a:pt x="58" y="41"/>
                    <a:pt x="1" y="120"/>
                    <a:pt x="9" y="232"/>
                  </a:cubicBezTo>
                  <a:cubicBezTo>
                    <a:pt x="18" y="338"/>
                    <a:pt x="81" y="408"/>
                    <a:pt x="189" y="422"/>
                  </a:cubicBezTo>
                  <a:cubicBezTo>
                    <a:pt x="226" y="427"/>
                    <a:pt x="263" y="428"/>
                    <a:pt x="300" y="428"/>
                  </a:cubicBezTo>
                  <a:cubicBezTo>
                    <a:pt x="315" y="428"/>
                    <a:pt x="330" y="428"/>
                    <a:pt x="345" y="428"/>
                  </a:cubicBezTo>
                  <a:cubicBezTo>
                    <a:pt x="1309" y="429"/>
                    <a:pt x="2274" y="429"/>
                    <a:pt x="3239" y="429"/>
                  </a:cubicBezTo>
                  <a:lnTo>
                    <a:pt x="3432" y="429"/>
                  </a:lnTo>
                  <a:cubicBezTo>
                    <a:pt x="3432" y="503"/>
                    <a:pt x="3432" y="560"/>
                    <a:pt x="3432" y="616"/>
                  </a:cubicBezTo>
                  <a:cubicBezTo>
                    <a:pt x="3432" y="1590"/>
                    <a:pt x="3430" y="2564"/>
                    <a:pt x="3432" y="3538"/>
                  </a:cubicBezTo>
                  <a:cubicBezTo>
                    <a:pt x="3432" y="3594"/>
                    <a:pt x="3433" y="3652"/>
                    <a:pt x="3449" y="3705"/>
                  </a:cubicBezTo>
                  <a:cubicBezTo>
                    <a:pt x="3476" y="3803"/>
                    <a:pt x="3548" y="3854"/>
                    <a:pt x="3643" y="3854"/>
                  </a:cubicBezTo>
                  <a:cubicBezTo>
                    <a:pt x="3650" y="3854"/>
                    <a:pt x="3658" y="3854"/>
                    <a:pt x="3665" y="3853"/>
                  </a:cubicBezTo>
                  <a:cubicBezTo>
                    <a:pt x="3770" y="3843"/>
                    <a:pt x="3839" y="3781"/>
                    <a:pt x="3855" y="3673"/>
                  </a:cubicBezTo>
                  <a:cubicBezTo>
                    <a:pt x="3860" y="3631"/>
                    <a:pt x="3859" y="3587"/>
                    <a:pt x="3859" y="3545"/>
                  </a:cubicBezTo>
                  <a:cubicBezTo>
                    <a:pt x="3859" y="2466"/>
                    <a:pt x="3859" y="1389"/>
                    <a:pt x="3859" y="309"/>
                  </a:cubicBezTo>
                  <a:cubicBezTo>
                    <a:pt x="3859" y="59"/>
                    <a:pt x="3801" y="2"/>
                    <a:pt x="3547" y="2"/>
                  </a:cubicBezTo>
                  <a:cubicBezTo>
                    <a:pt x="3008" y="1"/>
                    <a:pt x="2469" y="1"/>
                    <a:pt x="1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6"/>
            <p:cNvSpPr/>
            <p:nvPr/>
          </p:nvSpPr>
          <p:spPr>
            <a:xfrm>
              <a:off x="910534" y="2694225"/>
              <a:ext cx="13009" cy="143044"/>
            </a:xfrm>
            <a:custGeom>
              <a:rect b="b" l="l" r="r" t="t"/>
              <a:pathLst>
                <a:path extrusionOk="0" h="4761" w="433">
                  <a:moveTo>
                    <a:pt x="212" y="0"/>
                  </a:moveTo>
                  <a:cubicBezTo>
                    <a:pt x="99" y="0"/>
                    <a:pt x="31" y="70"/>
                    <a:pt x="9" y="185"/>
                  </a:cubicBezTo>
                  <a:cubicBezTo>
                    <a:pt x="1" y="225"/>
                    <a:pt x="3" y="269"/>
                    <a:pt x="3" y="311"/>
                  </a:cubicBezTo>
                  <a:cubicBezTo>
                    <a:pt x="2" y="1693"/>
                    <a:pt x="2" y="3074"/>
                    <a:pt x="3" y="4456"/>
                  </a:cubicBezTo>
                  <a:cubicBezTo>
                    <a:pt x="3" y="4508"/>
                    <a:pt x="5" y="4562"/>
                    <a:pt x="17" y="4611"/>
                  </a:cubicBezTo>
                  <a:cubicBezTo>
                    <a:pt x="45" y="4710"/>
                    <a:pt x="114" y="4760"/>
                    <a:pt x="212" y="4760"/>
                  </a:cubicBezTo>
                  <a:cubicBezTo>
                    <a:pt x="218" y="4760"/>
                    <a:pt x="224" y="4760"/>
                    <a:pt x="231" y="4760"/>
                  </a:cubicBezTo>
                  <a:cubicBezTo>
                    <a:pt x="339" y="4754"/>
                    <a:pt x="407" y="4694"/>
                    <a:pt x="424" y="4585"/>
                  </a:cubicBezTo>
                  <a:cubicBezTo>
                    <a:pt x="432" y="4535"/>
                    <a:pt x="429" y="4481"/>
                    <a:pt x="429" y="4429"/>
                  </a:cubicBezTo>
                  <a:cubicBezTo>
                    <a:pt x="431" y="3746"/>
                    <a:pt x="429" y="3063"/>
                    <a:pt x="429" y="2379"/>
                  </a:cubicBezTo>
                  <a:cubicBezTo>
                    <a:pt x="429" y="1705"/>
                    <a:pt x="431" y="1031"/>
                    <a:pt x="429" y="356"/>
                  </a:cubicBezTo>
                  <a:cubicBezTo>
                    <a:pt x="429" y="304"/>
                    <a:pt x="432" y="252"/>
                    <a:pt x="426" y="200"/>
                  </a:cubicBezTo>
                  <a:cubicBezTo>
                    <a:pt x="417" y="78"/>
                    <a:pt x="345" y="6"/>
                    <a:pt x="225" y="0"/>
                  </a:cubicBezTo>
                  <a:cubicBezTo>
                    <a:pt x="221" y="0"/>
                    <a:pt x="217"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6"/>
            <p:cNvSpPr/>
            <p:nvPr/>
          </p:nvSpPr>
          <p:spPr>
            <a:xfrm>
              <a:off x="882953" y="2755907"/>
              <a:ext cx="13100" cy="122313"/>
            </a:xfrm>
            <a:custGeom>
              <a:rect b="b" l="l" r="r" t="t"/>
              <a:pathLst>
                <a:path extrusionOk="0" h="4071" w="436">
                  <a:moveTo>
                    <a:pt x="223" y="1"/>
                  </a:moveTo>
                  <a:cubicBezTo>
                    <a:pt x="103" y="1"/>
                    <a:pt x="16" y="93"/>
                    <a:pt x="6" y="234"/>
                  </a:cubicBezTo>
                  <a:cubicBezTo>
                    <a:pt x="5" y="262"/>
                    <a:pt x="6" y="291"/>
                    <a:pt x="6" y="320"/>
                  </a:cubicBezTo>
                  <a:cubicBezTo>
                    <a:pt x="6" y="1467"/>
                    <a:pt x="6" y="2615"/>
                    <a:pt x="6" y="3764"/>
                  </a:cubicBezTo>
                  <a:cubicBezTo>
                    <a:pt x="6" y="3826"/>
                    <a:pt x="1" y="3899"/>
                    <a:pt x="30" y="3944"/>
                  </a:cubicBezTo>
                  <a:cubicBezTo>
                    <a:pt x="68" y="4000"/>
                    <a:pt x="136" y="4063"/>
                    <a:pt x="198" y="4070"/>
                  </a:cubicBezTo>
                  <a:cubicBezTo>
                    <a:pt x="202" y="4071"/>
                    <a:pt x="207" y="4071"/>
                    <a:pt x="212" y="4071"/>
                  </a:cubicBezTo>
                  <a:cubicBezTo>
                    <a:pt x="272" y="4071"/>
                    <a:pt x="350" y="4031"/>
                    <a:pt x="390" y="3987"/>
                  </a:cubicBezTo>
                  <a:cubicBezTo>
                    <a:pt x="428" y="3946"/>
                    <a:pt x="432" y="3865"/>
                    <a:pt x="432" y="3800"/>
                  </a:cubicBezTo>
                  <a:cubicBezTo>
                    <a:pt x="435" y="3217"/>
                    <a:pt x="434" y="2634"/>
                    <a:pt x="434" y="2049"/>
                  </a:cubicBezTo>
                  <a:cubicBezTo>
                    <a:pt x="434" y="1447"/>
                    <a:pt x="435" y="844"/>
                    <a:pt x="432" y="241"/>
                  </a:cubicBezTo>
                  <a:cubicBezTo>
                    <a:pt x="432" y="97"/>
                    <a:pt x="347" y="4"/>
                    <a:pt x="226" y="1"/>
                  </a:cubicBezTo>
                  <a:cubicBezTo>
                    <a:pt x="225" y="1"/>
                    <a:pt x="224" y="1"/>
                    <a:pt x="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6"/>
            <p:cNvSpPr/>
            <p:nvPr/>
          </p:nvSpPr>
          <p:spPr>
            <a:xfrm>
              <a:off x="855552" y="2694165"/>
              <a:ext cx="13009" cy="115673"/>
            </a:xfrm>
            <a:custGeom>
              <a:rect b="b" l="l" r="r" t="t"/>
              <a:pathLst>
                <a:path extrusionOk="0" h="3850" w="433">
                  <a:moveTo>
                    <a:pt x="218" y="1"/>
                  </a:moveTo>
                  <a:cubicBezTo>
                    <a:pt x="103" y="1"/>
                    <a:pt x="18" y="86"/>
                    <a:pt x="6" y="215"/>
                  </a:cubicBezTo>
                  <a:cubicBezTo>
                    <a:pt x="2" y="258"/>
                    <a:pt x="5" y="300"/>
                    <a:pt x="5" y="344"/>
                  </a:cubicBezTo>
                  <a:lnTo>
                    <a:pt x="5" y="3290"/>
                  </a:lnTo>
                  <a:cubicBezTo>
                    <a:pt x="5" y="3404"/>
                    <a:pt x="1" y="3518"/>
                    <a:pt x="6" y="3632"/>
                  </a:cubicBezTo>
                  <a:cubicBezTo>
                    <a:pt x="15" y="3768"/>
                    <a:pt x="99" y="3850"/>
                    <a:pt x="220" y="3850"/>
                  </a:cubicBezTo>
                  <a:cubicBezTo>
                    <a:pt x="352" y="3850"/>
                    <a:pt x="431" y="3762"/>
                    <a:pt x="431" y="3602"/>
                  </a:cubicBezTo>
                  <a:cubicBezTo>
                    <a:pt x="432" y="3043"/>
                    <a:pt x="432" y="2483"/>
                    <a:pt x="432" y="1922"/>
                  </a:cubicBezTo>
                  <a:cubicBezTo>
                    <a:pt x="432" y="1838"/>
                    <a:pt x="432" y="1752"/>
                    <a:pt x="432" y="1667"/>
                  </a:cubicBezTo>
                  <a:cubicBezTo>
                    <a:pt x="431" y="1187"/>
                    <a:pt x="432" y="708"/>
                    <a:pt x="431" y="229"/>
                  </a:cubicBezTo>
                  <a:cubicBezTo>
                    <a:pt x="429" y="94"/>
                    <a:pt x="343" y="5"/>
                    <a:pt x="227" y="1"/>
                  </a:cubicBezTo>
                  <a:cubicBezTo>
                    <a:pt x="224" y="1"/>
                    <a:pt x="22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6"/>
            <p:cNvSpPr/>
            <p:nvPr/>
          </p:nvSpPr>
          <p:spPr>
            <a:xfrm>
              <a:off x="752918" y="2824500"/>
              <a:ext cx="115763" cy="13009"/>
            </a:xfrm>
            <a:custGeom>
              <a:rect b="b" l="l" r="r" t="t"/>
              <a:pathLst>
                <a:path extrusionOk="0" h="433" w="3853">
                  <a:moveTo>
                    <a:pt x="3556" y="1"/>
                  </a:moveTo>
                  <a:cubicBezTo>
                    <a:pt x="2465" y="1"/>
                    <a:pt x="1373" y="1"/>
                    <a:pt x="282" y="2"/>
                  </a:cubicBezTo>
                  <a:cubicBezTo>
                    <a:pt x="268" y="2"/>
                    <a:pt x="252" y="2"/>
                    <a:pt x="236" y="2"/>
                  </a:cubicBezTo>
                  <a:cubicBezTo>
                    <a:pt x="194" y="2"/>
                    <a:pt x="152" y="5"/>
                    <a:pt x="132" y="26"/>
                  </a:cubicBezTo>
                  <a:cubicBezTo>
                    <a:pt x="75" y="84"/>
                    <a:pt x="1" y="169"/>
                    <a:pt x="8" y="235"/>
                  </a:cubicBezTo>
                  <a:cubicBezTo>
                    <a:pt x="15" y="303"/>
                    <a:pt x="105" y="369"/>
                    <a:pt x="171" y="418"/>
                  </a:cubicBezTo>
                  <a:cubicBezTo>
                    <a:pt x="185" y="429"/>
                    <a:pt x="206" y="432"/>
                    <a:pt x="228" y="432"/>
                  </a:cubicBezTo>
                  <a:cubicBezTo>
                    <a:pt x="255" y="432"/>
                    <a:pt x="284" y="428"/>
                    <a:pt x="310" y="428"/>
                  </a:cubicBezTo>
                  <a:lnTo>
                    <a:pt x="3528" y="428"/>
                  </a:lnTo>
                  <a:cubicBezTo>
                    <a:pt x="3542" y="428"/>
                    <a:pt x="3556" y="428"/>
                    <a:pt x="3570" y="428"/>
                  </a:cubicBezTo>
                  <a:cubicBezTo>
                    <a:pt x="3599" y="428"/>
                    <a:pt x="3627" y="427"/>
                    <a:pt x="3655" y="424"/>
                  </a:cubicBezTo>
                  <a:cubicBezTo>
                    <a:pt x="3769" y="411"/>
                    <a:pt x="3837" y="345"/>
                    <a:pt x="3845" y="230"/>
                  </a:cubicBezTo>
                  <a:cubicBezTo>
                    <a:pt x="3852" y="114"/>
                    <a:pt x="3795" y="40"/>
                    <a:pt x="3684" y="12"/>
                  </a:cubicBezTo>
                  <a:cubicBezTo>
                    <a:pt x="3643" y="1"/>
                    <a:pt x="3599" y="1"/>
                    <a:pt x="3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6"/>
            <p:cNvSpPr/>
            <p:nvPr/>
          </p:nvSpPr>
          <p:spPr>
            <a:xfrm>
              <a:off x="978916" y="3037369"/>
              <a:ext cx="95723" cy="12889"/>
            </a:xfrm>
            <a:custGeom>
              <a:rect b="b" l="l" r="r" t="t"/>
              <a:pathLst>
                <a:path extrusionOk="0" h="429" w="3186">
                  <a:moveTo>
                    <a:pt x="738" y="1"/>
                  </a:moveTo>
                  <a:cubicBezTo>
                    <a:pt x="596" y="1"/>
                    <a:pt x="453" y="1"/>
                    <a:pt x="311" y="1"/>
                  </a:cubicBezTo>
                  <a:cubicBezTo>
                    <a:pt x="294" y="1"/>
                    <a:pt x="278" y="1"/>
                    <a:pt x="261" y="1"/>
                  </a:cubicBezTo>
                  <a:cubicBezTo>
                    <a:pt x="224" y="1"/>
                    <a:pt x="188" y="3"/>
                    <a:pt x="156" y="15"/>
                  </a:cubicBezTo>
                  <a:cubicBezTo>
                    <a:pt x="49" y="55"/>
                    <a:pt x="0" y="139"/>
                    <a:pt x="23" y="251"/>
                  </a:cubicBezTo>
                  <a:cubicBezTo>
                    <a:pt x="48" y="389"/>
                    <a:pt x="149" y="428"/>
                    <a:pt x="276" y="428"/>
                  </a:cubicBezTo>
                  <a:cubicBezTo>
                    <a:pt x="1157" y="428"/>
                    <a:pt x="2040" y="428"/>
                    <a:pt x="2922" y="427"/>
                  </a:cubicBezTo>
                  <a:cubicBezTo>
                    <a:pt x="3084" y="427"/>
                    <a:pt x="3185" y="339"/>
                    <a:pt x="3182" y="209"/>
                  </a:cubicBezTo>
                  <a:cubicBezTo>
                    <a:pt x="3180" y="80"/>
                    <a:pt x="3083" y="1"/>
                    <a:pt x="2914" y="1"/>
                  </a:cubicBezTo>
                  <a:cubicBezTo>
                    <a:pt x="2767" y="1"/>
                    <a:pt x="2621" y="1"/>
                    <a:pt x="2474" y="1"/>
                  </a:cubicBezTo>
                  <a:cubicBezTo>
                    <a:pt x="2180" y="1"/>
                    <a:pt x="1886" y="1"/>
                    <a:pt x="1591" y="1"/>
                  </a:cubicBezTo>
                  <a:cubicBezTo>
                    <a:pt x="1306" y="1"/>
                    <a:pt x="1022"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6"/>
            <p:cNvSpPr/>
            <p:nvPr/>
          </p:nvSpPr>
          <p:spPr>
            <a:xfrm>
              <a:off x="752708" y="2797039"/>
              <a:ext cx="88422" cy="12889"/>
            </a:xfrm>
            <a:custGeom>
              <a:rect b="b" l="l" r="r" t="t"/>
              <a:pathLst>
                <a:path extrusionOk="0" h="429" w="2943">
                  <a:moveTo>
                    <a:pt x="1877" y="0"/>
                  </a:moveTo>
                  <a:cubicBezTo>
                    <a:pt x="1346" y="0"/>
                    <a:pt x="815" y="1"/>
                    <a:pt x="283" y="1"/>
                  </a:cubicBezTo>
                  <a:cubicBezTo>
                    <a:pt x="105" y="1"/>
                    <a:pt x="5" y="80"/>
                    <a:pt x="4" y="213"/>
                  </a:cubicBezTo>
                  <a:cubicBezTo>
                    <a:pt x="1" y="348"/>
                    <a:pt x="102" y="427"/>
                    <a:pt x="279" y="428"/>
                  </a:cubicBezTo>
                  <a:lnTo>
                    <a:pt x="1460" y="428"/>
                  </a:lnTo>
                  <a:cubicBezTo>
                    <a:pt x="1666" y="428"/>
                    <a:pt x="1872" y="429"/>
                    <a:pt x="2078" y="429"/>
                  </a:cubicBezTo>
                  <a:cubicBezTo>
                    <a:pt x="2285" y="429"/>
                    <a:pt x="2491" y="428"/>
                    <a:pt x="2697" y="427"/>
                  </a:cubicBezTo>
                  <a:cubicBezTo>
                    <a:pt x="2853" y="427"/>
                    <a:pt x="2943" y="343"/>
                    <a:pt x="2940" y="212"/>
                  </a:cubicBezTo>
                  <a:cubicBezTo>
                    <a:pt x="2937" y="78"/>
                    <a:pt x="2844" y="1"/>
                    <a:pt x="2674" y="1"/>
                  </a:cubicBezTo>
                  <a:cubicBezTo>
                    <a:pt x="2409" y="1"/>
                    <a:pt x="2143" y="0"/>
                    <a:pt x="1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6"/>
            <p:cNvSpPr/>
            <p:nvPr/>
          </p:nvSpPr>
          <p:spPr>
            <a:xfrm>
              <a:off x="883073" y="2893303"/>
              <a:ext cx="12979" cy="74482"/>
            </a:xfrm>
            <a:custGeom>
              <a:rect b="b" l="l" r="r" t="t"/>
              <a:pathLst>
                <a:path extrusionOk="0" h="2479" w="432">
                  <a:moveTo>
                    <a:pt x="219" y="0"/>
                  </a:moveTo>
                  <a:cubicBezTo>
                    <a:pt x="217" y="0"/>
                    <a:pt x="215" y="0"/>
                    <a:pt x="213" y="0"/>
                  </a:cubicBezTo>
                  <a:cubicBezTo>
                    <a:pt x="82" y="3"/>
                    <a:pt x="4" y="100"/>
                    <a:pt x="2" y="269"/>
                  </a:cubicBezTo>
                  <a:cubicBezTo>
                    <a:pt x="1" y="914"/>
                    <a:pt x="1" y="1561"/>
                    <a:pt x="2" y="2206"/>
                  </a:cubicBezTo>
                  <a:cubicBezTo>
                    <a:pt x="4" y="2377"/>
                    <a:pt x="85" y="2478"/>
                    <a:pt x="215" y="2478"/>
                  </a:cubicBezTo>
                  <a:cubicBezTo>
                    <a:pt x="218" y="2478"/>
                    <a:pt x="220" y="2478"/>
                    <a:pt x="223" y="2478"/>
                  </a:cubicBezTo>
                  <a:cubicBezTo>
                    <a:pt x="355" y="2476"/>
                    <a:pt x="428" y="2381"/>
                    <a:pt x="430" y="2210"/>
                  </a:cubicBezTo>
                  <a:cubicBezTo>
                    <a:pt x="431" y="1887"/>
                    <a:pt x="430" y="1563"/>
                    <a:pt x="430" y="1240"/>
                  </a:cubicBezTo>
                  <a:cubicBezTo>
                    <a:pt x="430" y="918"/>
                    <a:pt x="431" y="595"/>
                    <a:pt x="430" y="272"/>
                  </a:cubicBezTo>
                  <a:cubicBezTo>
                    <a:pt x="428" y="94"/>
                    <a:pt x="355"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6"/>
            <p:cNvSpPr/>
            <p:nvPr/>
          </p:nvSpPr>
          <p:spPr>
            <a:xfrm>
              <a:off x="910564" y="2852081"/>
              <a:ext cx="12979" cy="74482"/>
            </a:xfrm>
            <a:custGeom>
              <a:rect b="b" l="l" r="r" t="t"/>
              <a:pathLst>
                <a:path extrusionOk="0" h="2479" w="432">
                  <a:moveTo>
                    <a:pt x="215" y="0"/>
                  </a:moveTo>
                  <a:cubicBezTo>
                    <a:pt x="108" y="0"/>
                    <a:pt x="23" y="80"/>
                    <a:pt x="5" y="199"/>
                  </a:cubicBezTo>
                  <a:cubicBezTo>
                    <a:pt x="1" y="223"/>
                    <a:pt x="2" y="246"/>
                    <a:pt x="2" y="270"/>
                  </a:cubicBezTo>
                  <a:cubicBezTo>
                    <a:pt x="1" y="916"/>
                    <a:pt x="1" y="1561"/>
                    <a:pt x="2" y="2207"/>
                  </a:cubicBezTo>
                  <a:cubicBezTo>
                    <a:pt x="2" y="2382"/>
                    <a:pt x="83" y="2479"/>
                    <a:pt x="217" y="2479"/>
                  </a:cubicBezTo>
                  <a:cubicBezTo>
                    <a:pt x="219" y="2479"/>
                    <a:pt x="221" y="2479"/>
                    <a:pt x="223" y="2479"/>
                  </a:cubicBezTo>
                  <a:cubicBezTo>
                    <a:pt x="357" y="2474"/>
                    <a:pt x="428" y="2384"/>
                    <a:pt x="428" y="2210"/>
                  </a:cubicBezTo>
                  <a:cubicBezTo>
                    <a:pt x="430" y="1883"/>
                    <a:pt x="428" y="1555"/>
                    <a:pt x="428" y="1226"/>
                  </a:cubicBezTo>
                  <a:cubicBezTo>
                    <a:pt x="428" y="890"/>
                    <a:pt x="431" y="553"/>
                    <a:pt x="427" y="216"/>
                  </a:cubicBezTo>
                  <a:cubicBezTo>
                    <a:pt x="424" y="88"/>
                    <a:pt x="340" y="5"/>
                    <a:pt x="226" y="0"/>
                  </a:cubicBezTo>
                  <a:cubicBezTo>
                    <a:pt x="222" y="0"/>
                    <a:pt x="219"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6"/>
            <p:cNvSpPr/>
            <p:nvPr/>
          </p:nvSpPr>
          <p:spPr>
            <a:xfrm>
              <a:off x="1047960" y="2982537"/>
              <a:ext cx="40471" cy="40320"/>
            </a:xfrm>
            <a:custGeom>
              <a:rect b="b" l="l" r="r" t="t"/>
              <a:pathLst>
                <a:path extrusionOk="0" h="1342" w="1347">
                  <a:moveTo>
                    <a:pt x="1129" y="0"/>
                  </a:moveTo>
                  <a:cubicBezTo>
                    <a:pt x="996" y="0"/>
                    <a:pt x="918" y="87"/>
                    <a:pt x="917" y="246"/>
                  </a:cubicBezTo>
                  <a:cubicBezTo>
                    <a:pt x="915" y="460"/>
                    <a:pt x="917" y="674"/>
                    <a:pt x="917" y="913"/>
                  </a:cubicBezTo>
                  <a:cubicBezTo>
                    <a:pt x="760" y="913"/>
                    <a:pt x="611" y="912"/>
                    <a:pt x="465" y="912"/>
                  </a:cubicBezTo>
                  <a:cubicBezTo>
                    <a:pt x="392" y="912"/>
                    <a:pt x="320" y="912"/>
                    <a:pt x="248" y="913"/>
                  </a:cubicBezTo>
                  <a:cubicBezTo>
                    <a:pt x="95" y="915"/>
                    <a:pt x="10" y="988"/>
                    <a:pt x="5" y="1115"/>
                  </a:cubicBezTo>
                  <a:cubicBezTo>
                    <a:pt x="0" y="1248"/>
                    <a:pt x="88" y="1337"/>
                    <a:pt x="242" y="1338"/>
                  </a:cubicBezTo>
                  <a:cubicBezTo>
                    <a:pt x="385" y="1341"/>
                    <a:pt x="527" y="1342"/>
                    <a:pt x="670" y="1342"/>
                  </a:cubicBezTo>
                  <a:cubicBezTo>
                    <a:pt x="812" y="1342"/>
                    <a:pt x="955" y="1341"/>
                    <a:pt x="1097" y="1338"/>
                  </a:cubicBezTo>
                  <a:cubicBezTo>
                    <a:pt x="1261" y="1337"/>
                    <a:pt x="1341" y="1256"/>
                    <a:pt x="1343" y="1090"/>
                  </a:cubicBezTo>
                  <a:cubicBezTo>
                    <a:pt x="1347" y="810"/>
                    <a:pt x="1346" y="529"/>
                    <a:pt x="1343" y="249"/>
                  </a:cubicBezTo>
                  <a:cubicBezTo>
                    <a:pt x="1341" y="92"/>
                    <a:pt x="1260" y="2"/>
                    <a:pt x="1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6"/>
            <p:cNvSpPr/>
            <p:nvPr/>
          </p:nvSpPr>
          <p:spPr>
            <a:xfrm>
              <a:off x="965516" y="2982567"/>
              <a:ext cx="40320" cy="40260"/>
            </a:xfrm>
            <a:custGeom>
              <a:rect b="b" l="l" r="r" t="t"/>
              <a:pathLst>
                <a:path extrusionOk="0" h="1340" w="1342">
                  <a:moveTo>
                    <a:pt x="215" y="1"/>
                  </a:moveTo>
                  <a:cubicBezTo>
                    <a:pt x="80" y="1"/>
                    <a:pt x="5" y="88"/>
                    <a:pt x="3" y="257"/>
                  </a:cubicBezTo>
                  <a:cubicBezTo>
                    <a:pt x="1" y="532"/>
                    <a:pt x="1" y="806"/>
                    <a:pt x="3" y="1082"/>
                  </a:cubicBezTo>
                  <a:cubicBezTo>
                    <a:pt x="6" y="1264"/>
                    <a:pt x="82" y="1337"/>
                    <a:pt x="269" y="1339"/>
                  </a:cubicBezTo>
                  <a:cubicBezTo>
                    <a:pt x="404" y="1340"/>
                    <a:pt x="539" y="1340"/>
                    <a:pt x="674" y="1340"/>
                  </a:cubicBezTo>
                  <a:cubicBezTo>
                    <a:pt x="809" y="1340"/>
                    <a:pt x="945" y="1340"/>
                    <a:pt x="1080" y="1339"/>
                  </a:cubicBezTo>
                  <a:cubicBezTo>
                    <a:pt x="1245" y="1337"/>
                    <a:pt x="1342" y="1253"/>
                    <a:pt x="1342" y="1122"/>
                  </a:cubicBezTo>
                  <a:cubicBezTo>
                    <a:pt x="1342" y="989"/>
                    <a:pt x="1247" y="913"/>
                    <a:pt x="1077" y="912"/>
                  </a:cubicBezTo>
                  <a:cubicBezTo>
                    <a:pt x="1008" y="911"/>
                    <a:pt x="939" y="911"/>
                    <a:pt x="869" y="911"/>
                  </a:cubicBezTo>
                  <a:cubicBezTo>
                    <a:pt x="729" y="911"/>
                    <a:pt x="585" y="912"/>
                    <a:pt x="431" y="912"/>
                  </a:cubicBezTo>
                  <a:cubicBezTo>
                    <a:pt x="431" y="677"/>
                    <a:pt x="432" y="465"/>
                    <a:pt x="429" y="252"/>
                  </a:cubicBezTo>
                  <a:cubicBezTo>
                    <a:pt x="427" y="88"/>
                    <a:pt x="353" y="4"/>
                    <a:pt x="221" y="1"/>
                  </a:cubicBezTo>
                  <a:cubicBezTo>
                    <a:pt x="219" y="1"/>
                    <a:pt x="217"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6"/>
            <p:cNvSpPr/>
            <p:nvPr/>
          </p:nvSpPr>
          <p:spPr>
            <a:xfrm>
              <a:off x="1047990" y="2900213"/>
              <a:ext cx="40441" cy="40080"/>
            </a:xfrm>
            <a:custGeom>
              <a:rect b="b" l="l" r="r" t="t"/>
              <a:pathLst>
                <a:path extrusionOk="0" h="1334" w="1346">
                  <a:moveTo>
                    <a:pt x="669" y="0"/>
                  </a:moveTo>
                  <a:cubicBezTo>
                    <a:pt x="503" y="0"/>
                    <a:pt x="337" y="2"/>
                    <a:pt x="172" y="6"/>
                  </a:cubicBezTo>
                  <a:cubicBezTo>
                    <a:pt x="64" y="9"/>
                    <a:pt x="8" y="95"/>
                    <a:pt x="5" y="203"/>
                  </a:cubicBezTo>
                  <a:cubicBezTo>
                    <a:pt x="1" y="311"/>
                    <a:pt x="54" y="386"/>
                    <a:pt x="161" y="411"/>
                  </a:cubicBezTo>
                  <a:cubicBezTo>
                    <a:pt x="214" y="424"/>
                    <a:pt x="273" y="424"/>
                    <a:pt x="330" y="424"/>
                  </a:cubicBezTo>
                  <a:cubicBezTo>
                    <a:pt x="519" y="425"/>
                    <a:pt x="708" y="425"/>
                    <a:pt x="916" y="425"/>
                  </a:cubicBezTo>
                  <a:cubicBezTo>
                    <a:pt x="916" y="668"/>
                    <a:pt x="913" y="885"/>
                    <a:pt x="917" y="1103"/>
                  </a:cubicBezTo>
                  <a:cubicBezTo>
                    <a:pt x="919" y="1242"/>
                    <a:pt x="996" y="1328"/>
                    <a:pt x="1115" y="1333"/>
                  </a:cubicBezTo>
                  <a:cubicBezTo>
                    <a:pt x="1120" y="1334"/>
                    <a:pt x="1125" y="1334"/>
                    <a:pt x="1129" y="1334"/>
                  </a:cubicBezTo>
                  <a:cubicBezTo>
                    <a:pt x="1246" y="1334"/>
                    <a:pt x="1338" y="1247"/>
                    <a:pt x="1340" y="1111"/>
                  </a:cubicBezTo>
                  <a:cubicBezTo>
                    <a:pt x="1346" y="813"/>
                    <a:pt x="1346" y="514"/>
                    <a:pt x="1340" y="216"/>
                  </a:cubicBezTo>
                  <a:cubicBezTo>
                    <a:pt x="1339" y="106"/>
                    <a:pt x="1283" y="9"/>
                    <a:pt x="1166" y="6"/>
                  </a:cubicBezTo>
                  <a:cubicBezTo>
                    <a:pt x="1001" y="2"/>
                    <a:pt x="835"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6"/>
            <p:cNvSpPr/>
            <p:nvPr/>
          </p:nvSpPr>
          <p:spPr>
            <a:xfrm>
              <a:off x="965516" y="2900123"/>
              <a:ext cx="40621" cy="40170"/>
            </a:xfrm>
            <a:custGeom>
              <a:rect b="b" l="l" r="r" t="t"/>
              <a:pathLst>
                <a:path extrusionOk="0" h="1337" w="1352">
                  <a:moveTo>
                    <a:pt x="676" y="0"/>
                  </a:moveTo>
                  <a:cubicBezTo>
                    <a:pt x="526" y="0"/>
                    <a:pt x="377" y="1"/>
                    <a:pt x="228" y="2"/>
                  </a:cubicBezTo>
                  <a:cubicBezTo>
                    <a:pt x="93" y="2"/>
                    <a:pt x="9" y="74"/>
                    <a:pt x="6" y="209"/>
                  </a:cubicBezTo>
                  <a:cubicBezTo>
                    <a:pt x="1" y="517"/>
                    <a:pt x="1" y="825"/>
                    <a:pt x="8" y="1133"/>
                  </a:cubicBezTo>
                  <a:cubicBezTo>
                    <a:pt x="10" y="1258"/>
                    <a:pt x="100" y="1336"/>
                    <a:pt x="214" y="1336"/>
                  </a:cubicBezTo>
                  <a:cubicBezTo>
                    <a:pt x="215" y="1336"/>
                    <a:pt x="216" y="1336"/>
                    <a:pt x="217" y="1336"/>
                  </a:cubicBezTo>
                  <a:cubicBezTo>
                    <a:pt x="332" y="1336"/>
                    <a:pt x="414" y="1258"/>
                    <a:pt x="427" y="1130"/>
                  </a:cubicBezTo>
                  <a:cubicBezTo>
                    <a:pt x="432" y="1078"/>
                    <a:pt x="429" y="1026"/>
                    <a:pt x="431" y="974"/>
                  </a:cubicBezTo>
                  <a:cubicBezTo>
                    <a:pt x="431" y="799"/>
                    <a:pt x="431" y="625"/>
                    <a:pt x="431" y="428"/>
                  </a:cubicBezTo>
                  <a:lnTo>
                    <a:pt x="792" y="428"/>
                  </a:lnTo>
                  <a:cubicBezTo>
                    <a:pt x="812" y="428"/>
                    <a:pt x="832" y="428"/>
                    <a:pt x="852" y="428"/>
                  </a:cubicBezTo>
                  <a:cubicBezTo>
                    <a:pt x="882" y="428"/>
                    <a:pt x="912" y="428"/>
                    <a:pt x="942" y="428"/>
                  </a:cubicBezTo>
                  <a:cubicBezTo>
                    <a:pt x="1006" y="428"/>
                    <a:pt x="1069" y="427"/>
                    <a:pt x="1132" y="423"/>
                  </a:cubicBezTo>
                  <a:cubicBezTo>
                    <a:pt x="1266" y="413"/>
                    <a:pt x="1351" y="319"/>
                    <a:pt x="1340" y="201"/>
                  </a:cubicBezTo>
                  <a:cubicBezTo>
                    <a:pt x="1328" y="73"/>
                    <a:pt x="1252" y="4"/>
                    <a:pt x="1124" y="2"/>
                  </a:cubicBezTo>
                  <a:cubicBezTo>
                    <a:pt x="974" y="1"/>
                    <a:pt x="825"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6"/>
            <p:cNvSpPr/>
            <p:nvPr/>
          </p:nvSpPr>
          <p:spPr>
            <a:xfrm>
              <a:off x="999978" y="3064800"/>
              <a:ext cx="54051" cy="12919"/>
            </a:xfrm>
            <a:custGeom>
              <a:rect b="b" l="l" r="r" t="t"/>
              <a:pathLst>
                <a:path extrusionOk="0" h="430" w="1799">
                  <a:moveTo>
                    <a:pt x="900" y="1"/>
                  </a:moveTo>
                  <a:cubicBezTo>
                    <a:pt x="689" y="1"/>
                    <a:pt x="478" y="1"/>
                    <a:pt x="266" y="2"/>
                  </a:cubicBezTo>
                  <a:cubicBezTo>
                    <a:pt x="95" y="2"/>
                    <a:pt x="3" y="76"/>
                    <a:pt x="2" y="211"/>
                  </a:cubicBezTo>
                  <a:cubicBezTo>
                    <a:pt x="1" y="350"/>
                    <a:pt x="96" y="428"/>
                    <a:pt x="275" y="428"/>
                  </a:cubicBezTo>
                  <a:cubicBezTo>
                    <a:pt x="479" y="429"/>
                    <a:pt x="684" y="429"/>
                    <a:pt x="888" y="429"/>
                  </a:cubicBezTo>
                  <a:cubicBezTo>
                    <a:pt x="1101" y="429"/>
                    <a:pt x="1315" y="429"/>
                    <a:pt x="1528" y="428"/>
                  </a:cubicBezTo>
                  <a:cubicBezTo>
                    <a:pt x="1694" y="426"/>
                    <a:pt x="1794" y="346"/>
                    <a:pt x="1796" y="215"/>
                  </a:cubicBezTo>
                  <a:cubicBezTo>
                    <a:pt x="1798" y="85"/>
                    <a:pt x="1699" y="2"/>
                    <a:pt x="1534" y="2"/>
                  </a:cubicBezTo>
                  <a:cubicBezTo>
                    <a:pt x="1323" y="1"/>
                    <a:pt x="1111"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6"/>
            <p:cNvSpPr/>
            <p:nvPr/>
          </p:nvSpPr>
          <p:spPr>
            <a:xfrm>
              <a:off x="883043" y="2694195"/>
              <a:ext cx="13040" cy="47050"/>
            </a:xfrm>
            <a:custGeom>
              <a:rect b="b" l="l" r="r" t="t"/>
              <a:pathLst>
                <a:path extrusionOk="0" h="1566" w="434">
                  <a:moveTo>
                    <a:pt x="220" y="0"/>
                  </a:moveTo>
                  <a:cubicBezTo>
                    <a:pt x="219" y="0"/>
                    <a:pt x="218" y="0"/>
                    <a:pt x="217" y="0"/>
                  </a:cubicBezTo>
                  <a:cubicBezTo>
                    <a:pt x="95" y="1"/>
                    <a:pt x="6" y="93"/>
                    <a:pt x="5" y="238"/>
                  </a:cubicBezTo>
                  <a:cubicBezTo>
                    <a:pt x="1" y="603"/>
                    <a:pt x="1" y="968"/>
                    <a:pt x="5" y="1334"/>
                  </a:cubicBezTo>
                  <a:cubicBezTo>
                    <a:pt x="6" y="1479"/>
                    <a:pt x="95" y="1566"/>
                    <a:pt x="217" y="1566"/>
                  </a:cubicBezTo>
                  <a:cubicBezTo>
                    <a:pt x="218" y="1566"/>
                    <a:pt x="219" y="1566"/>
                    <a:pt x="220" y="1566"/>
                  </a:cubicBezTo>
                  <a:cubicBezTo>
                    <a:pt x="345" y="1566"/>
                    <a:pt x="426" y="1477"/>
                    <a:pt x="429" y="1330"/>
                  </a:cubicBezTo>
                  <a:cubicBezTo>
                    <a:pt x="433" y="1150"/>
                    <a:pt x="431" y="970"/>
                    <a:pt x="431" y="790"/>
                  </a:cubicBezTo>
                  <a:cubicBezTo>
                    <a:pt x="431" y="609"/>
                    <a:pt x="432" y="429"/>
                    <a:pt x="429" y="249"/>
                  </a:cubicBezTo>
                  <a:cubicBezTo>
                    <a:pt x="428" y="94"/>
                    <a:pt x="346"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6"/>
            <p:cNvSpPr/>
            <p:nvPr/>
          </p:nvSpPr>
          <p:spPr>
            <a:xfrm>
              <a:off x="910504" y="2941405"/>
              <a:ext cx="13040" cy="26349"/>
            </a:xfrm>
            <a:custGeom>
              <a:rect b="b" l="l" r="r" t="t"/>
              <a:pathLst>
                <a:path extrusionOk="0" h="877" w="434">
                  <a:moveTo>
                    <a:pt x="212" y="1"/>
                  </a:moveTo>
                  <a:cubicBezTo>
                    <a:pt x="101" y="1"/>
                    <a:pt x="22" y="62"/>
                    <a:pt x="14" y="175"/>
                  </a:cubicBezTo>
                  <a:cubicBezTo>
                    <a:pt x="0" y="349"/>
                    <a:pt x="0" y="525"/>
                    <a:pt x="14" y="699"/>
                  </a:cubicBezTo>
                  <a:cubicBezTo>
                    <a:pt x="22" y="812"/>
                    <a:pt x="105" y="876"/>
                    <a:pt x="215" y="876"/>
                  </a:cubicBezTo>
                  <a:cubicBezTo>
                    <a:pt x="221" y="876"/>
                    <a:pt x="226" y="876"/>
                    <a:pt x="232" y="876"/>
                  </a:cubicBezTo>
                  <a:cubicBezTo>
                    <a:pt x="350" y="868"/>
                    <a:pt x="422" y="794"/>
                    <a:pt x="429" y="672"/>
                  </a:cubicBezTo>
                  <a:cubicBezTo>
                    <a:pt x="432" y="596"/>
                    <a:pt x="429" y="520"/>
                    <a:pt x="429" y="444"/>
                  </a:cubicBezTo>
                  <a:lnTo>
                    <a:pt x="427" y="444"/>
                  </a:lnTo>
                  <a:cubicBezTo>
                    <a:pt x="427" y="360"/>
                    <a:pt x="433" y="274"/>
                    <a:pt x="426" y="190"/>
                  </a:cubicBezTo>
                  <a:cubicBezTo>
                    <a:pt x="418" y="75"/>
                    <a:pt x="349" y="9"/>
                    <a:pt x="234" y="2"/>
                  </a:cubicBezTo>
                  <a:cubicBezTo>
                    <a:pt x="226" y="1"/>
                    <a:pt x="219"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6"/>
            <p:cNvSpPr/>
            <p:nvPr/>
          </p:nvSpPr>
          <p:spPr>
            <a:xfrm>
              <a:off x="773288" y="2714685"/>
              <a:ext cx="40411" cy="40380"/>
            </a:xfrm>
            <a:custGeom>
              <a:rect b="b" l="l" r="r" t="t"/>
              <a:pathLst>
                <a:path extrusionOk="0" h="1344" w="1345">
                  <a:moveTo>
                    <a:pt x="904" y="433"/>
                  </a:moveTo>
                  <a:lnTo>
                    <a:pt x="904" y="905"/>
                  </a:lnTo>
                  <a:lnTo>
                    <a:pt x="442" y="905"/>
                  </a:lnTo>
                  <a:lnTo>
                    <a:pt x="442" y="433"/>
                  </a:lnTo>
                  <a:close/>
                  <a:moveTo>
                    <a:pt x="676" y="0"/>
                  </a:moveTo>
                  <a:cubicBezTo>
                    <a:pt x="531" y="0"/>
                    <a:pt x="387" y="1"/>
                    <a:pt x="242" y="3"/>
                  </a:cubicBezTo>
                  <a:cubicBezTo>
                    <a:pt x="86" y="4"/>
                    <a:pt x="5" y="84"/>
                    <a:pt x="3" y="240"/>
                  </a:cubicBezTo>
                  <a:cubicBezTo>
                    <a:pt x="0" y="530"/>
                    <a:pt x="0" y="819"/>
                    <a:pt x="3" y="1107"/>
                  </a:cubicBezTo>
                  <a:cubicBezTo>
                    <a:pt x="5" y="1263"/>
                    <a:pt x="86" y="1338"/>
                    <a:pt x="245" y="1342"/>
                  </a:cubicBezTo>
                  <a:cubicBezTo>
                    <a:pt x="292" y="1343"/>
                    <a:pt x="340" y="1343"/>
                    <a:pt x="387" y="1343"/>
                  </a:cubicBezTo>
                  <a:cubicBezTo>
                    <a:pt x="482" y="1343"/>
                    <a:pt x="576" y="1342"/>
                    <a:pt x="671" y="1342"/>
                  </a:cubicBezTo>
                  <a:cubicBezTo>
                    <a:pt x="766" y="1342"/>
                    <a:pt x="860" y="1343"/>
                    <a:pt x="955" y="1343"/>
                  </a:cubicBezTo>
                  <a:cubicBezTo>
                    <a:pt x="1002" y="1343"/>
                    <a:pt x="1049" y="1343"/>
                    <a:pt x="1097" y="1342"/>
                  </a:cubicBezTo>
                  <a:cubicBezTo>
                    <a:pt x="1264" y="1339"/>
                    <a:pt x="1340" y="1265"/>
                    <a:pt x="1341" y="1097"/>
                  </a:cubicBezTo>
                  <a:cubicBezTo>
                    <a:pt x="1344" y="814"/>
                    <a:pt x="1344" y="530"/>
                    <a:pt x="1341" y="246"/>
                  </a:cubicBezTo>
                  <a:cubicBezTo>
                    <a:pt x="1340" y="87"/>
                    <a:pt x="1264" y="5"/>
                    <a:pt x="1109" y="3"/>
                  </a:cubicBezTo>
                  <a:cubicBezTo>
                    <a:pt x="965" y="1"/>
                    <a:pt x="820"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6"/>
            <p:cNvSpPr/>
            <p:nvPr/>
          </p:nvSpPr>
          <p:spPr>
            <a:xfrm>
              <a:off x="965516" y="2714685"/>
              <a:ext cx="40531" cy="40350"/>
            </a:xfrm>
            <a:custGeom>
              <a:rect b="b" l="l" r="r" t="t"/>
              <a:pathLst>
                <a:path extrusionOk="0" h="1343" w="1349">
                  <a:moveTo>
                    <a:pt x="907" y="437"/>
                  </a:moveTo>
                  <a:lnTo>
                    <a:pt x="907" y="908"/>
                  </a:lnTo>
                  <a:lnTo>
                    <a:pt x="439" y="908"/>
                  </a:lnTo>
                  <a:lnTo>
                    <a:pt x="439" y="437"/>
                  </a:lnTo>
                  <a:close/>
                  <a:moveTo>
                    <a:pt x="671" y="0"/>
                  </a:moveTo>
                  <a:cubicBezTo>
                    <a:pt x="526" y="0"/>
                    <a:pt x="381" y="1"/>
                    <a:pt x="235" y="3"/>
                  </a:cubicBezTo>
                  <a:cubicBezTo>
                    <a:pt x="92" y="5"/>
                    <a:pt x="9" y="80"/>
                    <a:pt x="6" y="219"/>
                  </a:cubicBezTo>
                  <a:cubicBezTo>
                    <a:pt x="1" y="524"/>
                    <a:pt x="1" y="828"/>
                    <a:pt x="6" y="1131"/>
                  </a:cubicBezTo>
                  <a:cubicBezTo>
                    <a:pt x="9" y="1266"/>
                    <a:pt x="91" y="1336"/>
                    <a:pt x="227" y="1341"/>
                  </a:cubicBezTo>
                  <a:cubicBezTo>
                    <a:pt x="290" y="1342"/>
                    <a:pt x="353" y="1343"/>
                    <a:pt x="416" y="1343"/>
                  </a:cubicBezTo>
                  <a:cubicBezTo>
                    <a:pt x="500" y="1343"/>
                    <a:pt x="584" y="1342"/>
                    <a:pt x="668" y="1342"/>
                  </a:cubicBezTo>
                  <a:cubicBezTo>
                    <a:pt x="764" y="1342"/>
                    <a:pt x="859" y="1343"/>
                    <a:pt x="954" y="1343"/>
                  </a:cubicBezTo>
                  <a:cubicBezTo>
                    <a:pt x="1001" y="1343"/>
                    <a:pt x="1048" y="1343"/>
                    <a:pt x="1096" y="1342"/>
                  </a:cubicBezTo>
                  <a:cubicBezTo>
                    <a:pt x="1259" y="1339"/>
                    <a:pt x="1340" y="1269"/>
                    <a:pt x="1343" y="1112"/>
                  </a:cubicBezTo>
                  <a:cubicBezTo>
                    <a:pt x="1349" y="818"/>
                    <a:pt x="1349" y="523"/>
                    <a:pt x="1343" y="229"/>
                  </a:cubicBezTo>
                  <a:cubicBezTo>
                    <a:pt x="1339" y="80"/>
                    <a:pt x="1256" y="4"/>
                    <a:pt x="1105" y="3"/>
                  </a:cubicBezTo>
                  <a:cubicBezTo>
                    <a:pt x="961" y="1"/>
                    <a:pt x="816" y="0"/>
                    <a:pt x="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6"/>
            <p:cNvSpPr/>
            <p:nvPr/>
          </p:nvSpPr>
          <p:spPr>
            <a:xfrm>
              <a:off x="773288" y="2906913"/>
              <a:ext cx="40441" cy="40471"/>
            </a:xfrm>
            <a:custGeom>
              <a:rect b="b" l="l" r="r" t="t"/>
              <a:pathLst>
                <a:path extrusionOk="0" h="1347" w="1346">
                  <a:moveTo>
                    <a:pt x="907" y="437"/>
                  </a:moveTo>
                  <a:lnTo>
                    <a:pt x="907" y="909"/>
                  </a:lnTo>
                  <a:lnTo>
                    <a:pt x="440" y="909"/>
                  </a:lnTo>
                  <a:lnTo>
                    <a:pt x="440" y="437"/>
                  </a:lnTo>
                  <a:close/>
                  <a:moveTo>
                    <a:pt x="715" y="1"/>
                  </a:moveTo>
                  <a:cubicBezTo>
                    <a:pt x="558" y="1"/>
                    <a:pt x="401" y="2"/>
                    <a:pt x="244" y="4"/>
                  </a:cubicBezTo>
                  <a:cubicBezTo>
                    <a:pt x="78" y="6"/>
                    <a:pt x="5" y="84"/>
                    <a:pt x="3" y="253"/>
                  </a:cubicBezTo>
                  <a:cubicBezTo>
                    <a:pt x="0" y="534"/>
                    <a:pt x="0" y="814"/>
                    <a:pt x="3" y="1093"/>
                  </a:cubicBezTo>
                  <a:cubicBezTo>
                    <a:pt x="5" y="1254"/>
                    <a:pt x="78" y="1338"/>
                    <a:pt x="234" y="1342"/>
                  </a:cubicBezTo>
                  <a:cubicBezTo>
                    <a:pt x="373" y="1345"/>
                    <a:pt x="512" y="1346"/>
                    <a:pt x="651" y="1346"/>
                  </a:cubicBezTo>
                  <a:cubicBezTo>
                    <a:pt x="807" y="1346"/>
                    <a:pt x="962" y="1345"/>
                    <a:pt x="1118" y="1341"/>
                  </a:cubicBezTo>
                  <a:cubicBezTo>
                    <a:pt x="1267" y="1338"/>
                    <a:pt x="1339" y="1255"/>
                    <a:pt x="1341" y="1103"/>
                  </a:cubicBezTo>
                  <a:cubicBezTo>
                    <a:pt x="1346" y="961"/>
                    <a:pt x="1343" y="819"/>
                    <a:pt x="1343" y="676"/>
                  </a:cubicBezTo>
                  <a:cubicBezTo>
                    <a:pt x="1343" y="534"/>
                    <a:pt x="1344" y="392"/>
                    <a:pt x="1343" y="249"/>
                  </a:cubicBezTo>
                  <a:cubicBezTo>
                    <a:pt x="1340" y="80"/>
                    <a:pt x="1268" y="6"/>
                    <a:pt x="1098" y="3"/>
                  </a:cubicBezTo>
                  <a:cubicBezTo>
                    <a:pt x="971" y="1"/>
                    <a:pt x="843" y="1"/>
                    <a:pt x="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sp>
        <p:nvSpPr>
          <p:cNvPr id="1881" name="Google Shape;1881;p67"/>
          <p:cNvSpPr/>
          <p:nvPr/>
        </p:nvSpPr>
        <p:spPr>
          <a:xfrm>
            <a:off x="719275" y="527842"/>
            <a:ext cx="7711500" cy="5103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7"/>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 </a:t>
            </a:r>
            <a:endParaRPr/>
          </a:p>
        </p:txBody>
      </p:sp>
      <p:grpSp>
        <p:nvGrpSpPr>
          <p:cNvPr id="1883" name="Google Shape;1883;p67"/>
          <p:cNvGrpSpPr/>
          <p:nvPr/>
        </p:nvGrpSpPr>
        <p:grpSpPr>
          <a:xfrm>
            <a:off x="7472548" y="1952882"/>
            <a:ext cx="932474" cy="932474"/>
            <a:chOff x="4492000" y="2622575"/>
            <a:chExt cx="821925" cy="821925"/>
          </a:xfrm>
        </p:grpSpPr>
        <p:sp>
          <p:nvSpPr>
            <p:cNvPr id="1884" name="Google Shape;1884;p67"/>
            <p:cNvSpPr/>
            <p:nvPr/>
          </p:nvSpPr>
          <p:spPr>
            <a:xfrm>
              <a:off x="4492000" y="2622575"/>
              <a:ext cx="821925" cy="821925"/>
            </a:xfrm>
            <a:custGeom>
              <a:rect b="b" l="l" r="r" t="t"/>
              <a:pathLst>
                <a:path extrusionOk="0" h="32877" w="32877">
                  <a:moveTo>
                    <a:pt x="16439" y="189"/>
                  </a:moveTo>
                  <a:cubicBezTo>
                    <a:pt x="25399" y="189"/>
                    <a:pt x="32689" y="7478"/>
                    <a:pt x="32689" y="16438"/>
                  </a:cubicBezTo>
                  <a:cubicBezTo>
                    <a:pt x="32689" y="25399"/>
                    <a:pt x="25399" y="32688"/>
                    <a:pt x="16439" y="32688"/>
                  </a:cubicBezTo>
                  <a:cubicBezTo>
                    <a:pt x="7478" y="32688"/>
                    <a:pt x="189" y="25399"/>
                    <a:pt x="189" y="16438"/>
                  </a:cubicBezTo>
                  <a:cubicBezTo>
                    <a:pt x="189" y="7478"/>
                    <a:pt x="7478" y="189"/>
                    <a:pt x="16439" y="189"/>
                  </a:cubicBezTo>
                  <a:close/>
                  <a:moveTo>
                    <a:pt x="16439" y="0"/>
                  </a:moveTo>
                  <a:cubicBezTo>
                    <a:pt x="7374" y="0"/>
                    <a:pt x="0" y="7374"/>
                    <a:pt x="0" y="16438"/>
                  </a:cubicBezTo>
                  <a:cubicBezTo>
                    <a:pt x="0" y="25503"/>
                    <a:pt x="7374" y="32877"/>
                    <a:pt x="16439" y="32877"/>
                  </a:cubicBezTo>
                  <a:cubicBezTo>
                    <a:pt x="25503" y="32877"/>
                    <a:pt x="32877" y="25503"/>
                    <a:pt x="32877" y="16438"/>
                  </a:cubicBezTo>
                  <a:cubicBezTo>
                    <a:pt x="32877" y="7374"/>
                    <a:pt x="25503" y="0"/>
                    <a:pt x="164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7"/>
            <p:cNvSpPr/>
            <p:nvPr/>
          </p:nvSpPr>
          <p:spPr>
            <a:xfrm>
              <a:off x="4576300" y="2706875"/>
              <a:ext cx="653325" cy="653325"/>
            </a:xfrm>
            <a:custGeom>
              <a:rect b="b" l="l" r="r" t="t"/>
              <a:pathLst>
                <a:path extrusionOk="0" h="26133" w="26133">
                  <a:moveTo>
                    <a:pt x="13067" y="330"/>
                  </a:moveTo>
                  <a:cubicBezTo>
                    <a:pt x="20090" y="330"/>
                    <a:pt x="25804" y="6044"/>
                    <a:pt x="25804" y="13066"/>
                  </a:cubicBezTo>
                  <a:cubicBezTo>
                    <a:pt x="25804" y="20090"/>
                    <a:pt x="20090" y="25804"/>
                    <a:pt x="13067" y="25804"/>
                  </a:cubicBezTo>
                  <a:cubicBezTo>
                    <a:pt x="6043" y="25804"/>
                    <a:pt x="329" y="20090"/>
                    <a:pt x="329" y="13066"/>
                  </a:cubicBezTo>
                  <a:cubicBezTo>
                    <a:pt x="329" y="6044"/>
                    <a:pt x="6043" y="330"/>
                    <a:pt x="13067" y="330"/>
                  </a:cubicBezTo>
                  <a:close/>
                  <a:moveTo>
                    <a:pt x="13067" y="0"/>
                  </a:moveTo>
                  <a:cubicBezTo>
                    <a:pt x="5862" y="0"/>
                    <a:pt x="0" y="5861"/>
                    <a:pt x="0" y="13066"/>
                  </a:cubicBezTo>
                  <a:cubicBezTo>
                    <a:pt x="0" y="20271"/>
                    <a:pt x="5862" y="26133"/>
                    <a:pt x="13067" y="26133"/>
                  </a:cubicBezTo>
                  <a:cubicBezTo>
                    <a:pt x="20272" y="26133"/>
                    <a:pt x="26133" y="20271"/>
                    <a:pt x="26133" y="13066"/>
                  </a:cubicBezTo>
                  <a:cubicBezTo>
                    <a:pt x="26133" y="5861"/>
                    <a:pt x="20272" y="0"/>
                    <a:pt x="13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4660600" y="2791175"/>
              <a:ext cx="484725" cy="484725"/>
            </a:xfrm>
            <a:custGeom>
              <a:rect b="b" l="l" r="r" t="t"/>
              <a:pathLst>
                <a:path extrusionOk="0" h="19389" w="19389">
                  <a:moveTo>
                    <a:pt x="9695" y="471"/>
                  </a:moveTo>
                  <a:cubicBezTo>
                    <a:pt x="14780" y="471"/>
                    <a:pt x="18918" y="4609"/>
                    <a:pt x="18918" y="9694"/>
                  </a:cubicBezTo>
                  <a:cubicBezTo>
                    <a:pt x="18918" y="14780"/>
                    <a:pt x="14780" y="18918"/>
                    <a:pt x="9695" y="18918"/>
                  </a:cubicBezTo>
                  <a:cubicBezTo>
                    <a:pt x="4609" y="18918"/>
                    <a:pt x="471" y="14780"/>
                    <a:pt x="471" y="9694"/>
                  </a:cubicBezTo>
                  <a:cubicBezTo>
                    <a:pt x="471" y="4609"/>
                    <a:pt x="4609" y="471"/>
                    <a:pt x="9695" y="471"/>
                  </a:cubicBezTo>
                  <a:close/>
                  <a:moveTo>
                    <a:pt x="9695" y="0"/>
                  </a:moveTo>
                  <a:cubicBezTo>
                    <a:pt x="4349" y="0"/>
                    <a:pt x="0" y="4349"/>
                    <a:pt x="0" y="9694"/>
                  </a:cubicBezTo>
                  <a:cubicBezTo>
                    <a:pt x="0" y="15040"/>
                    <a:pt x="4349" y="19389"/>
                    <a:pt x="9695" y="19389"/>
                  </a:cubicBezTo>
                  <a:cubicBezTo>
                    <a:pt x="15040" y="19389"/>
                    <a:pt x="19389" y="15040"/>
                    <a:pt x="19389" y="9694"/>
                  </a:cubicBezTo>
                  <a:cubicBezTo>
                    <a:pt x="19389" y="4349"/>
                    <a:pt x="15040" y="0"/>
                    <a:pt x="9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4744900" y="2875500"/>
              <a:ext cx="316125" cy="316100"/>
            </a:xfrm>
            <a:custGeom>
              <a:rect b="b" l="l" r="r" t="t"/>
              <a:pathLst>
                <a:path extrusionOk="0" h="12644" w="12645">
                  <a:moveTo>
                    <a:pt x="6323" y="612"/>
                  </a:moveTo>
                  <a:cubicBezTo>
                    <a:pt x="9471" y="612"/>
                    <a:pt x="12032" y="3173"/>
                    <a:pt x="12032" y="6321"/>
                  </a:cubicBezTo>
                  <a:cubicBezTo>
                    <a:pt x="12032" y="9470"/>
                    <a:pt x="9471" y="12031"/>
                    <a:pt x="6323" y="12031"/>
                  </a:cubicBezTo>
                  <a:cubicBezTo>
                    <a:pt x="3174" y="12031"/>
                    <a:pt x="613" y="9470"/>
                    <a:pt x="613" y="6321"/>
                  </a:cubicBezTo>
                  <a:cubicBezTo>
                    <a:pt x="613" y="3173"/>
                    <a:pt x="3174" y="612"/>
                    <a:pt x="6323" y="612"/>
                  </a:cubicBezTo>
                  <a:close/>
                  <a:moveTo>
                    <a:pt x="6323" y="1"/>
                  </a:moveTo>
                  <a:cubicBezTo>
                    <a:pt x="2837" y="1"/>
                    <a:pt x="0" y="2836"/>
                    <a:pt x="0" y="6321"/>
                  </a:cubicBezTo>
                  <a:cubicBezTo>
                    <a:pt x="0" y="9807"/>
                    <a:pt x="2837" y="12644"/>
                    <a:pt x="6323" y="12644"/>
                  </a:cubicBezTo>
                  <a:cubicBezTo>
                    <a:pt x="9809" y="12644"/>
                    <a:pt x="12645" y="9807"/>
                    <a:pt x="12645" y="6321"/>
                  </a:cubicBezTo>
                  <a:cubicBezTo>
                    <a:pt x="12645" y="2836"/>
                    <a:pt x="9809" y="1"/>
                    <a:pt x="6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4829200" y="2959800"/>
              <a:ext cx="147500" cy="147500"/>
            </a:xfrm>
            <a:custGeom>
              <a:rect b="b" l="l" r="r" t="t"/>
              <a:pathLst>
                <a:path extrusionOk="0" h="5900" w="5900">
                  <a:moveTo>
                    <a:pt x="2951" y="754"/>
                  </a:moveTo>
                  <a:cubicBezTo>
                    <a:pt x="4162" y="754"/>
                    <a:pt x="5146" y="1739"/>
                    <a:pt x="5146" y="2949"/>
                  </a:cubicBezTo>
                  <a:cubicBezTo>
                    <a:pt x="5146" y="4161"/>
                    <a:pt x="4162" y="5146"/>
                    <a:pt x="2951" y="5146"/>
                  </a:cubicBezTo>
                  <a:cubicBezTo>
                    <a:pt x="1739" y="5146"/>
                    <a:pt x="754" y="4161"/>
                    <a:pt x="754" y="2949"/>
                  </a:cubicBezTo>
                  <a:cubicBezTo>
                    <a:pt x="754" y="1739"/>
                    <a:pt x="1739" y="754"/>
                    <a:pt x="2951" y="754"/>
                  </a:cubicBezTo>
                  <a:close/>
                  <a:moveTo>
                    <a:pt x="2951" y="1"/>
                  </a:moveTo>
                  <a:cubicBezTo>
                    <a:pt x="1324" y="1"/>
                    <a:pt x="0" y="1323"/>
                    <a:pt x="0" y="2949"/>
                  </a:cubicBezTo>
                  <a:cubicBezTo>
                    <a:pt x="0" y="4576"/>
                    <a:pt x="1324" y="5900"/>
                    <a:pt x="2951" y="5900"/>
                  </a:cubicBezTo>
                  <a:cubicBezTo>
                    <a:pt x="4577" y="5900"/>
                    <a:pt x="5900" y="4576"/>
                    <a:pt x="5900" y="2949"/>
                  </a:cubicBezTo>
                  <a:cubicBezTo>
                    <a:pt x="5900" y="1323"/>
                    <a:pt x="4577" y="1"/>
                    <a:pt x="29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67"/>
          <p:cNvGrpSpPr/>
          <p:nvPr/>
        </p:nvGrpSpPr>
        <p:grpSpPr>
          <a:xfrm>
            <a:off x="7919193" y="3139291"/>
            <a:ext cx="118257" cy="1374945"/>
            <a:chOff x="6746950" y="1923225"/>
            <a:chExt cx="110800" cy="1288125"/>
          </a:xfrm>
        </p:grpSpPr>
        <p:sp>
          <p:nvSpPr>
            <p:cNvPr id="1890" name="Google Shape;1890;p67"/>
            <p:cNvSpPr/>
            <p:nvPr/>
          </p:nvSpPr>
          <p:spPr>
            <a:xfrm>
              <a:off x="6746950" y="1923225"/>
              <a:ext cx="26100" cy="26050"/>
            </a:xfrm>
            <a:custGeom>
              <a:rect b="b" l="l" r="r" t="t"/>
              <a:pathLst>
                <a:path extrusionOk="0" h="1042" w="1044">
                  <a:moveTo>
                    <a:pt x="522" y="0"/>
                  </a:moveTo>
                  <a:cubicBezTo>
                    <a:pt x="234" y="0"/>
                    <a:pt x="0" y="232"/>
                    <a:pt x="0" y="520"/>
                  </a:cubicBezTo>
                  <a:cubicBezTo>
                    <a:pt x="0" y="809"/>
                    <a:pt x="234" y="1042"/>
                    <a:pt x="522" y="1042"/>
                  </a:cubicBezTo>
                  <a:cubicBezTo>
                    <a:pt x="810" y="1042"/>
                    <a:pt x="1043" y="809"/>
                    <a:pt x="1043" y="520"/>
                  </a:cubicBezTo>
                  <a:cubicBezTo>
                    <a:pt x="1043" y="232"/>
                    <a:pt x="810"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7"/>
            <p:cNvSpPr/>
            <p:nvPr/>
          </p:nvSpPr>
          <p:spPr>
            <a:xfrm>
              <a:off x="6746950" y="2090875"/>
              <a:ext cx="26100" cy="26050"/>
            </a:xfrm>
            <a:custGeom>
              <a:rect b="b" l="l" r="r" t="t"/>
              <a:pathLst>
                <a:path extrusionOk="0" h="1042" w="1044">
                  <a:moveTo>
                    <a:pt x="522" y="0"/>
                  </a:moveTo>
                  <a:cubicBezTo>
                    <a:pt x="234" y="0"/>
                    <a:pt x="0" y="234"/>
                    <a:pt x="0" y="522"/>
                  </a:cubicBezTo>
                  <a:cubicBezTo>
                    <a:pt x="0" y="810"/>
                    <a:pt x="234" y="1042"/>
                    <a:pt x="522" y="1042"/>
                  </a:cubicBezTo>
                  <a:cubicBezTo>
                    <a:pt x="810" y="1042"/>
                    <a:pt x="1043" y="810"/>
                    <a:pt x="1043" y="522"/>
                  </a:cubicBezTo>
                  <a:cubicBezTo>
                    <a:pt x="1043" y="234"/>
                    <a:pt x="810"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7"/>
            <p:cNvSpPr/>
            <p:nvPr/>
          </p:nvSpPr>
          <p:spPr>
            <a:xfrm>
              <a:off x="6746950" y="2258525"/>
              <a:ext cx="26100" cy="26100"/>
            </a:xfrm>
            <a:custGeom>
              <a:rect b="b" l="l" r="r" t="t"/>
              <a:pathLst>
                <a:path extrusionOk="0" h="1044" w="1044">
                  <a:moveTo>
                    <a:pt x="522" y="0"/>
                  </a:moveTo>
                  <a:cubicBezTo>
                    <a:pt x="234" y="0"/>
                    <a:pt x="0" y="234"/>
                    <a:pt x="0" y="522"/>
                  </a:cubicBezTo>
                  <a:cubicBezTo>
                    <a:pt x="0" y="810"/>
                    <a:pt x="234" y="1043"/>
                    <a:pt x="522" y="1043"/>
                  </a:cubicBezTo>
                  <a:cubicBezTo>
                    <a:pt x="810" y="1043"/>
                    <a:pt x="1043" y="810"/>
                    <a:pt x="1043" y="522"/>
                  </a:cubicBezTo>
                  <a:cubicBezTo>
                    <a:pt x="1043" y="234"/>
                    <a:pt x="810"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p:nvPr/>
          </p:nvSpPr>
          <p:spPr>
            <a:xfrm>
              <a:off x="6746950" y="2426175"/>
              <a:ext cx="26100" cy="26100"/>
            </a:xfrm>
            <a:custGeom>
              <a:rect b="b" l="l" r="r" t="t"/>
              <a:pathLst>
                <a:path extrusionOk="0" h="1044" w="1044">
                  <a:moveTo>
                    <a:pt x="522" y="0"/>
                  </a:moveTo>
                  <a:cubicBezTo>
                    <a:pt x="234" y="0"/>
                    <a:pt x="0" y="234"/>
                    <a:pt x="0" y="523"/>
                  </a:cubicBezTo>
                  <a:cubicBezTo>
                    <a:pt x="0" y="810"/>
                    <a:pt x="234" y="1043"/>
                    <a:pt x="522" y="1043"/>
                  </a:cubicBezTo>
                  <a:cubicBezTo>
                    <a:pt x="810" y="1043"/>
                    <a:pt x="1043" y="810"/>
                    <a:pt x="1043" y="523"/>
                  </a:cubicBezTo>
                  <a:cubicBezTo>
                    <a:pt x="1043" y="234"/>
                    <a:pt x="810"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7"/>
            <p:cNvSpPr/>
            <p:nvPr/>
          </p:nvSpPr>
          <p:spPr>
            <a:xfrm>
              <a:off x="6746950" y="2593850"/>
              <a:ext cx="26100" cy="26100"/>
            </a:xfrm>
            <a:custGeom>
              <a:rect b="b" l="l" r="r" t="t"/>
              <a:pathLst>
                <a:path extrusionOk="0" h="1044" w="1044">
                  <a:moveTo>
                    <a:pt x="522" y="1"/>
                  </a:moveTo>
                  <a:cubicBezTo>
                    <a:pt x="234" y="1"/>
                    <a:pt x="0" y="234"/>
                    <a:pt x="0" y="522"/>
                  </a:cubicBezTo>
                  <a:cubicBezTo>
                    <a:pt x="0" y="810"/>
                    <a:pt x="234" y="1044"/>
                    <a:pt x="522" y="1044"/>
                  </a:cubicBezTo>
                  <a:cubicBezTo>
                    <a:pt x="810" y="1044"/>
                    <a:pt x="1043" y="810"/>
                    <a:pt x="1043" y="522"/>
                  </a:cubicBezTo>
                  <a:cubicBezTo>
                    <a:pt x="1043" y="234"/>
                    <a:pt x="810"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6746950" y="2761500"/>
              <a:ext cx="26100" cy="26100"/>
            </a:xfrm>
            <a:custGeom>
              <a:rect b="b" l="l" r="r" t="t"/>
              <a:pathLst>
                <a:path extrusionOk="0" h="1044" w="1044">
                  <a:moveTo>
                    <a:pt x="522" y="1"/>
                  </a:moveTo>
                  <a:cubicBezTo>
                    <a:pt x="234" y="1"/>
                    <a:pt x="0" y="234"/>
                    <a:pt x="0" y="522"/>
                  </a:cubicBezTo>
                  <a:cubicBezTo>
                    <a:pt x="0" y="810"/>
                    <a:pt x="234" y="1044"/>
                    <a:pt x="522" y="1044"/>
                  </a:cubicBezTo>
                  <a:cubicBezTo>
                    <a:pt x="810" y="1044"/>
                    <a:pt x="1043" y="810"/>
                    <a:pt x="1043" y="522"/>
                  </a:cubicBezTo>
                  <a:cubicBezTo>
                    <a:pt x="1043" y="234"/>
                    <a:pt x="810"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7"/>
            <p:cNvSpPr/>
            <p:nvPr/>
          </p:nvSpPr>
          <p:spPr>
            <a:xfrm>
              <a:off x="6746950" y="2929200"/>
              <a:ext cx="26100" cy="26100"/>
            </a:xfrm>
            <a:custGeom>
              <a:rect b="b" l="l" r="r" t="t"/>
              <a:pathLst>
                <a:path extrusionOk="0" h="1044" w="1044">
                  <a:moveTo>
                    <a:pt x="522" y="0"/>
                  </a:moveTo>
                  <a:cubicBezTo>
                    <a:pt x="234" y="0"/>
                    <a:pt x="0" y="234"/>
                    <a:pt x="0" y="522"/>
                  </a:cubicBezTo>
                  <a:cubicBezTo>
                    <a:pt x="0" y="810"/>
                    <a:pt x="234" y="1043"/>
                    <a:pt x="522" y="1043"/>
                  </a:cubicBezTo>
                  <a:cubicBezTo>
                    <a:pt x="810" y="1043"/>
                    <a:pt x="1043" y="810"/>
                    <a:pt x="1043" y="522"/>
                  </a:cubicBezTo>
                  <a:cubicBezTo>
                    <a:pt x="1043" y="234"/>
                    <a:pt x="810"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7"/>
            <p:cNvSpPr/>
            <p:nvPr/>
          </p:nvSpPr>
          <p:spPr>
            <a:xfrm>
              <a:off x="6831700" y="2179275"/>
              <a:ext cx="26050" cy="26100"/>
            </a:xfrm>
            <a:custGeom>
              <a:rect b="b" l="l" r="r" t="t"/>
              <a:pathLst>
                <a:path extrusionOk="0" h="1044" w="1042">
                  <a:moveTo>
                    <a:pt x="521" y="1"/>
                  </a:moveTo>
                  <a:cubicBezTo>
                    <a:pt x="234" y="1"/>
                    <a:pt x="0" y="234"/>
                    <a:pt x="0" y="522"/>
                  </a:cubicBezTo>
                  <a:cubicBezTo>
                    <a:pt x="0" y="810"/>
                    <a:pt x="234" y="1044"/>
                    <a:pt x="521" y="1044"/>
                  </a:cubicBezTo>
                  <a:cubicBezTo>
                    <a:pt x="809" y="1044"/>
                    <a:pt x="1042" y="810"/>
                    <a:pt x="1042" y="522"/>
                  </a:cubicBezTo>
                  <a:cubicBezTo>
                    <a:pt x="1042" y="234"/>
                    <a:pt x="809"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6831700" y="2346925"/>
              <a:ext cx="26050" cy="26100"/>
            </a:xfrm>
            <a:custGeom>
              <a:rect b="b" l="l" r="r" t="t"/>
              <a:pathLst>
                <a:path extrusionOk="0" h="1044" w="1042">
                  <a:moveTo>
                    <a:pt x="521" y="1"/>
                  </a:moveTo>
                  <a:cubicBezTo>
                    <a:pt x="234" y="1"/>
                    <a:pt x="0" y="234"/>
                    <a:pt x="0" y="522"/>
                  </a:cubicBezTo>
                  <a:cubicBezTo>
                    <a:pt x="0" y="810"/>
                    <a:pt x="234" y="1044"/>
                    <a:pt x="521" y="1044"/>
                  </a:cubicBezTo>
                  <a:cubicBezTo>
                    <a:pt x="809" y="1044"/>
                    <a:pt x="1042" y="810"/>
                    <a:pt x="1042" y="522"/>
                  </a:cubicBezTo>
                  <a:cubicBezTo>
                    <a:pt x="1042" y="234"/>
                    <a:pt x="809"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6831700" y="2514625"/>
              <a:ext cx="26050" cy="26100"/>
            </a:xfrm>
            <a:custGeom>
              <a:rect b="b" l="l" r="r" t="t"/>
              <a:pathLst>
                <a:path extrusionOk="0" h="1044" w="1042">
                  <a:moveTo>
                    <a:pt x="521" y="0"/>
                  </a:moveTo>
                  <a:cubicBezTo>
                    <a:pt x="234" y="0"/>
                    <a:pt x="0" y="234"/>
                    <a:pt x="0" y="522"/>
                  </a:cubicBezTo>
                  <a:cubicBezTo>
                    <a:pt x="0" y="810"/>
                    <a:pt x="234" y="1043"/>
                    <a:pt x="521" y="1043"/>
                  </a:cubicBezTo>
                  <a:cubicBezTo>
                    <a:pt x="809" y="1043"/>
                    <a:pt x="1042" y="810"/>
                    <a:pt x="1042" y="522"/>
                  </a:cubicBezTo>
                  <a:cubicBezTo>
                    <a:pt x="1042" y="234"/>
                    <a:pt x="809" y="0"/>
                    <a:pt x="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6831700" y="2682275"/>
              <a:ext cx="26050" cy="26100"/>
            </a:xfrm>
            <a:custGeom>
              <a:rect b="b" l="l" r="r" t="t"/>
              <a:pathLst>
                <a:path extrusionOk="0" h="1044" w="1042">
                  <a:moveTo>
                    <a:pt x="521" y="0"/>
                  </a:moveTo>
                  <a:cubicBezTo>
                    <a:pt x="234" y="0"/>
                    <a:pt x="0" y="234"/>
                    <a:pt x="0" y="522"/>
                  </a:cubicBezTo>
                  <a:cubicBezTo>
                    <a:pt x="0" y="810"/>
                    <a:pt x="234" y="1043"/>
                    <a:pt x="521" y="1043"/>
                  </a:cubicBezTo>
                  <a:cubicBezTo>
                    <a:pt x="809" y="1043"/>
                    <a:pt x="1042" y="810"/>
                    <a:pt x="1042" y="522"/>
                  </a:cubicBezTo>
                  <a:cubicBezTo>
                    <a:pt x="1042" y="234"/>
                    <a:pt x="809" y="0"/>
                    <a:pt x="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6831700" y="2849950"/>
              <a:ext cx="26050" cy="26100"/>
            </a:xfrm>
            <a:custGeom>
              <a:rect b="b" l="l" r="r" t="t"/>
              <a:pathLst>
                <a:path extrusionOk="0" h="1044" w="1042">
                  <a:moveTo>
                    <a:pt x="521" y="1"/>
                  </a:moveTo>
                  <a:cubicBezTo>
                    <a:pt x="234" y="1"/>
                    <a:pt x="0" y="234"/>
                    <a:pt x="0" y="521"/>
                  </a:cubicBezTo>
                  <a:cubicBezTo>
                    <a:pt x="0" y="810"/>
                    <a:pt x="234" y="1044"/>
                    <a:pt x="521" y="1044"/>
                  </a:cubicBezTo>
                  <a:cubicBezTo>
                    <a:pt x="809" y="1044"/>
                    <a:pt x="1042" y="810"/>
                    <a:pt x="1042" y="521"/>
                  </a:cubicBezTo>
                  <a:cubicBezTo>
                    <a:pt x="1042" y="234"/>
                    <a:pt x="809"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7"/>
            <p:cNvSpPr/>
            <p:nvPr/>
          </p:nvSpPr>
          <p:spPr>
            <a:xfrm>
              <a:off x="6831700" y="3017600"/>
              <a:ext cx="26050" cy="26100"/>
            </a:xfrm>
            <a:custGeom>
              <a:rect b="b" l="l" r="r" t="t"/>
              <a:pathLst>
                <a:path extrusionOk="0" h="1044" w="1042">
                  <a:moveTo>
                    <a:pt x="521" y="1"/>
                  </a:moveTo>
                  <a:cubicBezTo>
                    <a:pt x="234" y="1"/>
                    <a:pt x="0" y="234"/>
                    <a:pt x="0" y="522"/>
                  </a:cubicBezTo>
                  <a:cubicBezTo>
                    <a:pt x="0" y="810"/>
                    <a:pt x="234" y="1044"/>
                    <a:pt x="521" y="1044"/>
                  </a:cubicBezTo>
                  <a:cubicBezTo>
                    <a:pt x="809" y="1044"/>
                    <a:pt x="1042" y="810"/>
                    <a:pt x="1042" y="522"/>
                  </a:cubicBezTo>
                  <a:cubicBezTo>
                    <a:pt x="1042" y="234"/>
                    <a:pt x="809"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7"/>
            <p:cNvSpPr/>
            <p:nvPr/>
          </p:nvSpPr>
          <p:spPr>
            <a:xfrm>
              <a:off x="6831700" y="3185300"/>
              <a:ext cx="26050" cy="26050"/>
            </a:xfrm>
            <a:custGeom>
              <a:rect b="b" l="l" r="r" t="t"/>
              <a:pathLst>
                <a:path extrusionOk="0" h="1042" w="1042">
                  <a:moveTo>
                    <a:pt x="521" y="0"/>
                  </a:moveTo>
                  <a:cubicBezTo>
                    <a:pt x="234" y="0"/>
                    <a:pt x="0" y="233"/>
                    <a:pt x="0" y="522"/>
                  </a:cubicBezTo>
                  <a:cubicBezTo>
                    <a:pt x="0" y="808"/>
                    <a:pt x="234" y="1042"/>
                    <a:pt x="521" y="1042"/>
                  </a:cubicBezTo>
                  <a:cubicBezTo>
                    <a:pt x="809" y="1042"/>
                    <a:pt x="1042" y="808"/>
                    <a:pt x="1042" y="522"/>
                  </a:cubicBezTo>
                  <a:cubicBezTo>
                    <a:pt x="1042" y="233"/>
                    <a:pt x="809" y="0"/>
                    <a:pt x="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67"/>
          <p:cNvGrpSpPr/>
          <p:nvPr/>
        </p:nvGrpSpPr>
        <p:grpSpPr>
          <a:xfrm>
            <a:off x="1002390" y="3685787"/>
            <a:ext cx="920093" cy="920032"/>
            <a:chOff x="1162288" y="3391988"/>
            <a:chExt cx="747800" cy="747750"/>
          </a:xfrm>
        </p:grpSpPr>
        <p:sp>
          <p:nvSpPr>
            <p:cNvPr id="1905" name="Google Shape;1905;p67"/>
            <p:cNvSpPr/>
            <p:nvPr/>
          </p:nvSpPr>
          <p:spPr>
            <a:xfrm>
              <a:off x="1162288" y="3391988"/>
              <a:ext cx="747800" cy="747750"/>
            </a:xfrm>
            <a:custGeom>
              <a:rect b="b" l="l" r="r" t="t"/>
              <a:pathLst>
                <a:path extrusionOk="0" h="29910" w="29912">
                  <a:moveTo>
                    <a:pt x="27498" y="1"/>
                  </a:moveTo>
                  <a:cubicBezTo>
                    <a:pt x="27497" y="1"/>
                    <a:pt x="27496" y="1"/>
                    <a:pt x="27495" y="1"/>
                  </a:cubicBezTo>
                  <a:lnTo>
                    <a:pt x="2420" y="1"/>
                  </a:lnTo>
                  <a:cubicBezTo>
                    <a:pt x="1086" y="1"/>
                    <a:pt x="1" y="1084"/>
                    <a:pt x="1" y="2420"/>
                  </a:cubicBezTo>
                  <a:lnTo>
                    <a:pt x="1" y="27494"/>
                  </a:lnTo>
                  <a:cubicBezTo>
                    <a:pt x="1" y="28829"/>
                    <a:pt x="1086" y="29910"/>
                    <a:pt x="2420" y="29910"/>
                  </a:cubicBezTo>
                  <a:lnTo>
                    <a:pt x="27497" y="29910"/>
                  </a:lnTo>
                  <a:cubicBezTo>
                    <a:pt x="28831" y="29910"/>
                    <a:pt x="29911" y="28829"/>
                    <a:pt x="29911" y="27494"/>
                  </a:cubicBezTo>
                  <a:lnTo>
                    <a:pt x="29911" y="2420"/>
                  </a:lnTo>
                  <a:cubicBezTo>
                    <a:pt x="29911" y="1085"/>
                    <a:pt x="28832" y="1"/>
                    <a:pt x="27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7"/>
            <p:cNvSpPr/>
            <p:nvPr/>
          </p:nvSpPr>
          <p:spPr>
            <a:xfrm>
              <a:off x="1339613" y="3477725"/>
              <a:ext cx="327875" cy="576275"/>
            </a:xfrm>
            <a:custGeom>
              <a:rect b="b" l="l" r="r" t="t"/>
              <a:pathLst>
                <a:path extrusionOk="0" h="23051" w="13115">
                  <a:moveTo>
                    <a:pt x="5771" y="4918"/>
                  </a:moveTo>
                  <a:lnTo>
                    <a:pt x="5771" y="10150"/>
                  </a:lnTo>
                  <a:cubicBezTo>
                    <a:pt x="3941" y="9641"/>
                    <a:pt x="2824" y="8996"/>
                    <a:pt x="2824" y="7561"/>
                  </a:cubicBezTo>
                  <a:cubicBezTo>
                    <a:pt x="2824" y="6124"/>
                    <a:pt x="3894" y="5170"/>
                    <a:pt x="5771" y="4918"/>
                  </a:cubicBezTo>
                  <a:close/>
                  <a:moveTo>
                    <a:pt x="7575" y="12917"/>
                  </a:moveTo>
                  <a:cubicBezTo>
                    <a:pt x="9600" y="13447"/>
                    <a:pt x="10760" y="14087"/>
                    <a:pt x="10760" y="15558"/>
                  </a:cubicBezTo>
                  <a:cubicBezTo>
                    <a:pt x="10760" y="16996"/>
                    <a:pt x="9607" y="17934"/>
                    <a:pt x="7575" y="18162"/>
                  </a:cubicBezTo>
                  <a:lnTo>
                    <a:pt x="7575" y="12917"/>
                  </a:lnTo>
                  <a:close/>
                  <a:moveTo>
                    <a:pt x="5771" y="0"/>
                  </a:moveTo>
                  <a:lnTo>
                    <a:pt x="5771" y="2770"/>
                  </a:lnTo>
                  <a:cubicBezTo>
                    <a:pt x="1870" y="3178"/>
                    <a:pt x="472" y="5521"/>
                    <a:pt x="472" y="7610"/>
                  </a:cubicBezTo>
                  <a:cubicBezTo>
                    <a:pt x="472" y="11040"/>
                    <a:pt x="3465" y="11886"/>
                    <a:pt x="5771" y="12455"/>
                  </a:cubicBezTo>
                  <a:lnTo>
                    <a:pt x="5771" y="18166"/>
                  </a:lnTo>
                  <a:cubicBezTo>
                    <a:pt x="4030" y="17994"/>
                    <a:pt x="2291" y="17266"/>
                    <a:pt x="1276" y="16274"/>
                  </a:cubicBezTo>
                  <a:lnTo>
                    <a:pt x="978" y="15982"/>
                  </a:lnTo>
                  <a:lnTo>
                    <a:pt x="0" y="17909"/>
                  </a:lnTo>
                  <a:lnTo>
                    <a:pt x="153" y="18065"/>
                  </a:lnTo>
                  <a:cubicBezTo>
                    <a:pt x="1349" y="19286"/>
                    <a:pt x="3485" y="20136"/>
                    <a:pt x="5771" y="20309"/>
                  </a:cubicBezTo>
                  <a:lnTo>
                    <a:pt x="5771" y="23050"/>
                  </a:lnTo>
                  <a:lnTo>
                    <a:pt x="7575" y="23050"/>
                  </a:lnTo>
                  <a:lnTo>
                    <a:pt x="7575" y="20284"/>
                  </a:lnTo>
                  <a:cubicBezTo>
                    <a:pt x="11652" y="19952"/>
                    <a:pt x="13114" y="17595"/>
                    <a:pt x="13114" y="15464"/>
                  </a:cubicBezTo>
                  <a:cubicBezTo>
                    <a:pt x="13114" y="12043"/>
                    <a:pt x="10103" y="11225"/>
                    <a:pt x="7575" y="10616"/>
                  </a:cubicBezTo>
                  <a:lnTo>
                    <a:pt x="7575" y="4856"/>
                  </a:lnTo>
                  <a:cubicBezTo>
                    <a:pt x="8890" y="4981"/>
                    <a:pt x="10222" y="5441"/>
                    <a:pt x="11354" y="6169"/>
                  </a:cubicBezTo>
                  <a:lnTo>
                    <a:pt x="11658" y="6367"/>
                  </a:lnTo>
                  <a:lnTo>
                    <a:pt x="12493" y="4397"/>
                  </a:lnTo>
                  <a:lnTo>
                    <a:pt x="12292" y="4258"/>
                  </a:lnTo>
                  <a:cubicBezTo>
                    <a:pt x="11068" y="3404"/>
                    <a:pt x="9363" y="2856"/>
                    <a:pt x="7575" y="2737"/>
                  </a:cubicBezTo>
                  <a:lnTo>
                    <a:pt x="75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7"/>
            <p:cNvSpPr/>
            <p:nvPr/>
          </p:nvSpPr>
          <p:spPr>
            <a:xfrm>
              <a:off x="1719463" y="3439725"/>
              <a:ext cx="136225" cy="154975"/>
            </a:xfrm>
            <a:custGeom>
              <a:rect b="b" l="l" r="r" t="t"/>
              <a:pathLst>
                <a:path extrusionOk="0" h="6199" w="5449">
                  <a:moveTo>
                    <a:pt x="760" y="0"/>
                  </a:moveTo>
                  <a:cubicBezTo>
                    <a:pt x="2" y="0"/>
                    <a:pt x="1" y="1178"/>
                    <a:pt x="760" y="1178"/>
                  </a:cubicBezTo>
                  <a:cubicBezTo>
                    <a:pt x="1519" y="1178"/>
                    <a:pt x="1520" y="0"/>
                    <a:pt x="760" y="0"/>
                  </a:cubicBezTo>
                  <a:close/>
                  <a:moveTo>
                    <a:pt x="4690" y="1091"/>
                  </a:moveTo>
                  <a:cubicBezTo>
                    <a:pt x="3932" y="1091"/>
                    <a:pt x="3931" y="2270"/>
                    <a:pt x="4690" y="2270"/>
                  </a:cubicBezTo>
                  <a:cubicBezTo>
                    <a:pt x="5449" y="2270"/>
                    <a:pt x="5449" y="1091"/>
                    <a:pt x="4690" y="1091"/>
                  </a:cubicBezTo>
                  <a:close/>
                  <a:moveTo>
                    <a:pt x="1197" y="5021"/>
                  </a:moveTo>
                  <a:cubicBezTo>
                    <a:pt x="439" y="5021"/>
                    <a:pt x="438" y="6199"/>
                    <a:pt x="1197" y="6199"/>
                  </a:cubicBezTo>
                  <a:cubicBezTo>
                    <a:pt x="1956" y="6199"/>
                    <a:pt x="1957" y="5021"/>
                    <a:pt x="1197" y="50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67"/>
          <p:cNvGrpSpPr/>
          <p:nvPr/>
        </p:nvGrpSpPr>
        <p:grpSpPr>
          <a:xfrm>
            <a:off x="1002390" y="1668137"/>
            <a:ext cx="920093" cy="1223817"/>
            <a:chOff x="1162288" y="1778888"/>
            <a:chExt cx="747800" cy="994650"/>
          </a:xfrm>
        </p:grpSpPr>
        <p:sp>
          <p:nvSpPr>
            <p:cNvPr id="1909" name="Google Shape;1909;p67"/>
            <p:cNvSpPr/>
            <p:nvPr/>
          </p:nvSpPr>
          <p:spPr>
            <a:xfrm>
              <a:off x="1162288" y="1778888"/>
              <a:ext cx="747800" cy="994650"/>
            </a:xfrm>
            <a:custGeom>
              <a:rect b="b" l="l" r="r" t="t"/>
              <a:pathLst>
                <a:path extrusionOk="0" h="39786" w="29912">
                  <a:moveTo>
                    <a:pt x="2420" y="0"/>
                  </a:moveTo>
                  <a:cubicBezTo>
                    <a:pt x="1086" y="0"/>
                    <a:pt x="1" y="1085"/>
                    <a:pt x="1" y="2419"/>
                  </a:cubicBezTo>
                  <a:lnTo>
                    <a:pt x="1" y="37370"/>
                  </a:lnTo>
                  <a:cubicBezTo>
                    <a:pt x="1" y="38704"/>
                    <a:pt x="1086" y="39785"/>
                    <a:pt x="2420" y="39785"/>
                  </a:cubicBezTo>
                  <a:lnTo>
                    <a:pt x="27497" y="39785"/>
                  </a:lnTo>
                  <a:cubicBezTo>
                    <a:pt x="28831" y="39785"/>
                    <a:pt x="29911" y="38704"/>
                    <a:pt x="29911" y="37370"/>
                  </a:cubicBezTo>
                  <a:lnTo>
                    <a:pt x="29911" y="2419"/>
                  </a:lnTo>
                  <a:cubicBezTo>
                    <a:pt x="29911" y="1085"/>
                    <a:pt x="28831" y="0"/>
                    <a:pt x="27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1254488" y="2108338"/>
              <a:ext cx="563400" cy="501050"/>
            </a:xfrm>
            <a:custGeom>
              <a:rect b="b" l="l" r="r" t="t"/>
              <a:pathLst>
                <a:path extrusionOk="0" h="20042" w="22536">
                  <a:moveTo>
                    <a:pt x="5119" y="1"/>
                  </a:moveTo>
                  <a:lnTo>
                    <a:pt x="1" y="20042"/>
                  </a:lnTo>
                  <a:lnTo>
                    <a:pt x="22535" y="20042"/>
                  </a:lnTo>
                  <a:lnTo>
                    <a:pt x="174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1403688" y="1889088"/>
              <a:ext cx="265925" cy="272950"/>
            </a:xfrm>
            <a:custGeom>
              <a:rect b="b" l="l" r="r" t="t"/>
              <a:pathLst>
                <a:path extrusionOk="0" h="10918" w="10637">
                  <a:moveTo>
                    <a:pt x="5339" y="1"/>
                  </a:moveTo>
                  <a:cubicBezTo>
                    <a:pt x="4715" y="1"/>
                    <a:pt x="4091" y="118"/>
                    <a:pt x="3501" y="359"/>
                  </a:cubicBezTo>
                  <a:cubicBezTo>
                    <a:pt x="2033" y="957"/>
                    <a:pt x="909" y="2241"/>
                    <a:pt x="517" y="3776"/>
                  </a:cubicBezTo>
                  <a:cubicBezTo>
                    <a:pt x="1" y="5791"/>
                    <a:pt x="608" y="7824"/>
                    <a:pt x="1291" y="9725"/>
                  </a:cubicBezTo>
                  <a:lnTo>
                    <a:pt x="1087" y="9522"/>
                  </a:lnTo>
                  <a:cubicBezTo>
                    <a:pt x="1058" y="9492"/>
                    <a:pt x="1024" y="9480"/>
                    <a:pt x="992" y="9480"/>
                  </a:cubicBezTo>
                  <a:cubicBezTo>
                    <a:pt x="880" y="9480"/>
                    <a:pt x="780" y="9625"/>
                    <a:pt x="884" y="9727"/>
                  </a:cubicBezTo>
                  <a:lnTo>
                    <a:pt x="1356" y="10199"/>
                  </a:lnTo>
                  <a:lnTo>
                    <a:pt x="884" y="10671"/>
                  </a:lnTo>
                  <a:cubicBezTo>
                    <a:pt x="780" y="10771"/>
                    <a:pt x="880" y="10917"/>
                    <a:pt x="991" y="10917"/>
                  </a:cubicBezTo>
                  <a:cubicBezTo>
                    <a:pt x="1024" y="10917"/>
                    <a:pt x="1058" y="10905"/>
                    <a:pt x="1087" y="10875"/>
                  </a:cubicBezTo>
                  <a:lnTo>
                    <a:pt x="1561" y="10403"/>
                  </a:lnTo>
                  <a:lnTo>
                    <a:pt x="2031" y="10875"/>
                  </a:lnTo>
                  <a:cubicBezTo>
                    <a:pt x="2060" y="10905"/>
                    <a:pt x="2094" y="10917"/>
                    <a:pt x="2127" y="10917"/>
                  </a:cubicBezTo>
                  <a:cubicBezTo>
                    <a:pt x="2238" y="10917"/>
                    <a:pt x="2338" y="10771"/>
                    <a:pt x="2236" y="10671"/>
                  </a:cubicBezTo>
                  <a:lnTo>
                    <a:pt x="1762" y="10199"/>
                  </a:lnTo>
                  <a:lnTo>
                    <a:pt x="2236" y="9727"/>
                  </a:lnTo>
                  <a:cubicBezTo>
                    <a:pt x="2338" y="9625"/>
                    <a:pt x="2238" y="9480"/>
                    <a:pt x="2126" y="9480"/>
                  </a:cubicBezTo>
                  <a:cubicBezTo>
                    <a:pt x="2094" y="9480"/>
                    <a:pt x="2060" y="9492"/>
                    <a:pt x="2031" y="9522"/>
                  </a:cubicBezTo>
                  <a:lnTo>
                    <a:pt x="1658" y="9897"/>
                  </a:lnTo>
                  <a:cubicBezTo>
                    <a:pt x="1041" y="8203"/>
                    <a:pt x="442" y="6422"/>
                    <a:pt x="656" y="4596"/>
                  </a:cubicBezTo>
                  <a:cubicBezTo>
                    <a:pt x="841" y="3014"/>
                    <a:pt x="1727" y="1621"/>
                    <a:pt x="3133" y="852"/>
                  </a:cubicBezTo>
                  <a:cubicBezTo>
                    <a:pt x="3822" y="475"/>
                    <a:pt x="4583" y="289"/>
                    <a:pt x="5346" y="289"/>
                  </a:cubicBezTo>
                  <a:cubicBezTo>
                    <a:pt x="6054" y="289"/>
                    <a:pt x="6763" y="449"/>
                    <a:pt x="7418" y="765"/>
                  </a:cubicBezTo>
                  <a:cubicBezTo>
                    <a:pt x="8877" y="1468"/>
                    <a:pt x="9792" y="2856"/>
                    <a:pt x="10092" y="4426"/>
                  </a:cubicBezTo>
                  <a:cubicBezTo>
                    <a:pt x="10453" y="6320"/>
                    <a:pt x="9917" y="8227"/>
                    <a:pt x="9129" y="9946"/>
                  </a:cubicBezTo>
                  <a:lnTo>
                    <a:pt x="8704" y="9522"/>
                  </a:lnTo>
                  <a:cubicBezTo>
                    <a:pt x="8675" y="9492"/>
                    <a:pt x="8641" y="9480"/>
                    <a:pt x="8609" y="9480"/>
                  </a:cubicBezTo>
                  <a:cubicBezTo>
                    <a:pt x="8497" y="9480"/>
                    <a:pt x="8397" y="9625"/>
                    <a:pt x="8500" y="9727"/>
                  </a:cubicBezTo>
                  <a:lnTo>
                    <a:pt x="8973" y="10199"/>
                  </a:lnTo>
                  <a:lnTo>
                    <a:pt x="8500" y="10671"/>
                  </a:lnTo>
                  <a:cubicBezTo>
                    <a:pt x="8397" y="10771"/>
                    <a:pt x="8497" y="10917"/>
                    <a:pt x="8608" y="10917"/>
                  </a:cubicBezTo>
                  <a:cubicBezTo>
                    <a:pt x="8641" y="10917"/>
                    <a:pt x="8674" y="10905"/>
                    <a:pt x="8704" y="10875"/>
                  </a:cubicBezTo>
                  <a:lnTo>
                    <a:pt x="9178" y="10403"/>
                  </a:lnTo>
                  <a:lnTo>
                    <a:pt x="9649" y="10875"/>
                  </a:lnTo>
                  <a:cubicBezTo>
                    <a:pt x="9678" y="10905"/>
                    <a:pt x="9712" y="10917"/>
                    <a:pt x="9744" y="10917"/>
                  </a:cubicBezTo>
                  <a:cubicBezTo>
                    <a:pt x="9855" y="10917"/>
                    <a:pt x="9955" y="10771"/>
                    <a:pt x="9853" y="10671"/>
                  </a:cubicBezTo>
                  <a:lnTo>
                    <a:pt x="9379" y="10199"/>
                  </a:lnTo>
                  <a:lnTo>
                    <a:pt x="9853" y="9727"/>
                  </a:lnTo>
                  <a:cubicBezTo>
                    <a:pt x="9955" y="9625"/>
                    <a:pt x="9855" y="9480"/>
                    <a:pt x="9744" y="9480"/>
                  </a:cubicBezTo>
                  <a:cubicBezTo>
                    <a:pt x="9711" y="9480"/>
                    <a:pt x="9678" y="9492"/>
                    <a:pt x="9649" y="9522"/>
                  </a:cubicBezTo>
                  <a:lnTo>
                    <a:pt x="9617" y="9552"/>
                  </a:lnTo>
                  <a:cubicBezTo>
                    <a:pt x="10242" y="8060"/>
                    <a:pt x="10637" y="6453"/>
                    <a:pt x="10444" y="4828"/>
                  </a:cubicBezTo>
                  <a:cubicBezTo>
                    <a:pt x="10250" y="3185"/>
                    <a:pt x="9431" y="1632"/>
                    <a:pt x="7996" y="754"/>
                  </a:cubicBezTo>
                  <a:cubicBezTo>
                    <a:pt x="7191" y="259"/>
                    <a:pt x="6266" y="1"/>
                    <a:pt x="5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p:nvPr/>
          </p:nvSpPr>
          <p:spPr>
            <a:xfrm>
              <a:off x="1287813" y="2184363"/>
              <a:ext cx="472500" cy="409725"/>
            </a:xfrm>
            <a:custGeom>
              <a:rect b="b" l="l" r="r" t="t"/>
              <a:pathLst>
                <a:path extrusionOk="0" h="16389" w="18900">
                  <a:moveTo>
                    <a:pt x="12509" y="540"/>
                  </a:moveTo>
                  <a:cubicBezTo>
                    <a:pt x="12410" y="540"/>
                    <a:pt x="12291" y="601"/>
                    <a:pt x="12225" y="668"/>
                  </a:cubicBezTo>
                  <a:cubicBezTo>
                    <a:pt x="12150" y="744"/>
                    <a:pt x="12094" y="866"/>
                    <a:pt x="12098" y="973"/>
                  </a:cubicBezTo>
                  <a:cubicBezTo>
                    <a:pt x="12104" y="1085"/>
                    <a:pt x="12140" y="1202"/>
                    <a:pt x="12225" y="1279"/>
                  </a:cubicBezTo>
                  <a:cubicBezTo>
                    <a:pt x="12315" y="1361"/>
                    <a:pt x="12412" y="1395"/>
                    <a:pt x="12531" y="1406"/>
                  </a:cubicBezTo>
                  <a:lnTo>
                    <a:pt x="13654" y="1513"/>
                  </a:lnTo>
                  <a:cubicBezTo>
                    <a:pt x="13661" y="1513"/>
                    <a:pt x="13668" y="1514"/>
                    <a:pt x="13676" y="1514"/>
                  </a:cubicBezTo>
                  <a:cubicBezTo>
                    <a:pt x="13776" y="1514"/>
                    <a:pt x="13894" y="1453"/>
                    <a:pt x="13959" y="1386"/>
                  </a:cubicBezTo>
                  <a:cubicBezTo>
                    <a:pt x="14034" y="1312"/>
                    <a:pt x="14091" y="1188"/>
                    <a:pt x="14087" y="1080"/>
                  </a:cubicBezTo>
                  <a:cubicBezTo>
                    <a:pt x="14081" y="967"/>
                    <a:pt x="14045" y="852"/>
                    <a:pt x="13959" y="773"/>
                  </a:cubicBezTo>
                  <a:cubicBezTo>
                    <a:pt x="13871" y="693"/>
                    <a:pt x="13774" y="658"/>
                    <a:pt x="13654" y="648"/>
                  </a:cubicBezTo>
                  <a:lnTo>
                    <a:pt x="12531" y="541"/>
                  </a:lnTo>
                  <a:cubicBezTo>
                    <a:pt x="12524" y="541"/>
                    <a:pt x="12517" y="540"/>
                    <a:pt x="12509" y="540"/>
                  </a:cubicBezTo>
                  <a:close/>
                  <a:moveTo>
                    <a:pt x="9217" y="0"/>
                  </a:moveTo>
                  <a:cubicBezTo>
                    <a:pt x="9111" y="0"/>
                    <a:pt x="8985" y="48"/>
                    <a:pt x="8910" y="127"/>
                  </a:cubicBezTo>
                  <a:cubicBezTo>
                    <a:pt x="8836" y="208"/>
                    <a:pt x="8780" y="317"/>
                    <a:pt x="8785" y="432"/>
                  </a:cubicBezTo>
                  <a:cubicBezTo>
                    <a:pt x="8789" y="546"/>
                    <a:pt x="8827" y="658"/>
                    <a:pt x="8910" y="738"/>
                  </a:cubicBezTo>
                  <a:cubicBezTo>
                    <a:pt x="9232" y="1045"/>
                    <a:pt x="9553" y="1352"/>
                    <a:pt x="9875" y="1659"/>
                  </a:cubicBezTo>
                  <a:cubicBezTo>
                    <a:pt x="9956" y="1736"/>
                    <a:pt x="10067" y="1785"/>
                    <a:pt x="10181" y="1785"/>
                  </a:cubicBezTo>
                  <a:cubicBezTo>
                    <a:pt x="10286" y="1785"/>
                    <a:pt x="10413" y="1738"/>
                    <a:pt x="10486" y="1659"/>
                  </a:cubicBezTo>
                  <a:cubicBezTo>
                    <a:pt x="10562" y="1576"/>
                    <a:pt x="10617" y="1466"/>
                    <a:pt x="10612" y="1352"/>
                  </a:cubicBezTo>
                  <a:cubicBezTo>
                    <a:pt x="10607" y="1240"/>
                    <a:pt x="10570" y="1126"/>
                    <a:pt x="10486" y="1049"/>
                  </a:cubicBezTo>
                  <a:cubicBezTo>
                    <a:pt x="10165" y="741"/>
                    <a:pt x="9844" y="433"/>
                    <a:pt x="9522" y="127"/>
                  </a:cubicBezTo>
                  <a:cubicBezTo>
                    <a:pt x="9442" y="49"/>
                    <a:pt x="9331" y="0"/>
                    <a:pt x="9217" y="0"/>
                  </a:cubicBezTo>
                  <a:close/>
                  <a:moveTo>
                    <a:pt x="5758" y="514"/>
                  </a:moveTo>
                  <a:cubicBezTo>
                    <a:pt x="5651" y="514"/>
                    <a:pt x="5543" y="554"/>
                    <a:pt x="5458" y="637"/>
                  </a:cubicBezTo>
                  <a:cubicBezTo>
                    <a:pt x="5073" y="1012"/>
                    <a:pt x="4688" y="1389"/>
                    <a:pt x="4303" y="1764"/>
                  </a:cubicBezTo>
                  <a:cubicBezTo>
                    <a:pt x="4141" y="1923"/>
                    <a:pt x="4131" y="2220"/>
                    <a:pt x="4303" y="2377"/>
                  </a:cubicBezTo>
                  <a:cubicBezTo>
                    <a:pt x="4390" y="2458"/>
                    <a:pt x="4502" y="2500"/>
                    <a:pt x="4613" y="2500"/>
                  </a:cubicBezTo>
                  <a:cubicBezTo>
                    <a:pt x="4721" y="2500"/>
                    <a:pt x="4829" y="2460"/>
                    <a:pt x="4914" y="2377"/>
                  </a:cubicBezTo>
                  <a:lnTo>
                    <a:pt x="6070" y="1248"/>
                  </a:lnTo>
                  <a:cubicBezTo>
                    <a:pt x="6231" y="1091"/>
                    <a:pt x="6240" y="793"/>
                    <a:pt x="6070" y="637"/>
                  </a:cubicBezTo>
                  <a:cubicBezTo>
                    <a:pt x="5981" y="556"/>
                    <a:pt x="5870" y="514"/>
                    <a:pt x="5758" y="514"/>
                  </a:cubicBezTo>
                  <a:close/>
                  <a:moveTo>
                    <a:pt x="15828" y="1417"/>
                  </a:moveTo>
                  <a:cubicBezTo>
                    <a:pt x="15790" y="1417"/>
                    <a:pt x="15751" y="1423"/>
                    <a:pt x="15712" y="1435"/>
                  </a:cubicBezTo>
                  <a:cubicBezTo>
                    <a:pt x="15494" y="1506"/>
                    <a:pt x="15339" y="1735"/>
                    <a:pt x="15411" y="1967"/>
                  </a:cubicBezTo>
                  <a:cubicBezTo>
                    <a:pt x="15559" y="2461"/>
                    <a:pt x="15708" y="2955"/>
                    <a:pt x="15855" y="3447"/>
                  </a:cubicBezTo>
                  <a:cubicBezTo>
                    <a:pt x="15910" y="3627"/>
                    <a:pt x="16085" y="3768"/>
                    <a:pt x="16272" y="3768"/>
                  </a:cubicBezTo>
                  <a:cubicBezTo>
                    <a:pt x="16310" y="3768"/>
                    <a:pt x="16349" y="3762"/>
                    <a:pt x="16388" y="3749"/>
                  </a:cubicBezTo>
                  <a:cubicBezTo>
                    <a:pt x="16607" y="3679"/>
                    <a:pt x="16759" y="3450"/>
                    <a:pt x="16690" y="3218"/>
                  </a:cubicBezTo>
                  <a:cubicBezTo>
                    <a:pt x="16541" y="2726"/>
                    <a:pt x="16392" y="2231"/>
                    <a:pt x="16245" y="1738"/>
                  </a:cubicBezTo>
                  <a:cubicBezTo>
                    <a:pt x="16190" y="1557"/>
                    <a:pt x="16015" y="1417"/>
                    <a:pt x="15828" y="1417"/>
                  </a:cubicBezTo>
                  <a:close/>
                  <a:moveTo>
                    <a:pt x="7482" y="2212"/>
                  </a:moveTo>
                  <a:cubicBezTo>
                    <a:pt x="7444" y="2212"/>
                    <a:pt x="7406" y="2217"/>
                    <a:pt x="7368" y="2230"/>
                  </a:cubicBezTo>
                  <a:cubicBezTo>
                    <a:pt x="7145" y="2303"/>
                    <a:pt x="7004" y="2527"/>
                    <a:pt x="7066" y="2761"/>
                  </a:cubicBezTo>
                  <a:lnTo>
                    <a:pt x="7441" y="4161"/>
                  </a:lnTo>
                  <a:cubicBezTo>
                    <a:pt x="7491" y="4342"/>
                    <a:pt x="7674" y="4480"/>
                    <a:pt x="7862" y="4480"/>
                  </a:cubicBezTo>
                  <a:cubicBezTo>
                    <a:pt x="7900" y="4480"/>
                    <a:pt x="7937" y="4475"/>
                    <a:pt x="7974" y="4463"/>
                  </a:cubicBezTo>
                  <a:cubicBezTo>
                    <a:pt x="8199" y="4390"/>
                    <a:pt x="8340" y="4164"/>
                    <a:pt x="8276" y="3932"/>
                  </a:cubicBezTo>
                  <a:cubicBezTo>
                    <a:pt x="8151" y="3465"/>
                    <a:pt x="8026" y="2998"/>
                    <a:pt x="7901" y="2532"/>
                  </a:cubicBezTo>
                  <a:cubicBezTo>
                    <a:pt x="7852" y="2350"/>
                    <a:pt x="7669" y="2212"/>
                    <a:pt x="7482" y="2212"/>
                  </a:cubicBezTo>
                  <a:close/>
                  <a:moveTo>
                    <a:pt x="4205" y="4199"/>
                  </a:moveTo>
                  <a:cubicBezTo>
                    <a:pt x="4168" y="4199"/>
                    <a:pt x="4132" y="4204"/>
                    <a:pt x="4099" y="4214"/>
                  </a:cubicBezTo>
                  <a:cubicBezTo>
                    <a:pt x="3994" y="4249"/>
                    <a:pt x="3892" y="4314"/>
                    <a:pt x="3840" y="4414"/>
                  </a:cubicBezTo>
                  <a:cubicBezTo>
                    <a:pt x="3790" y="4509"/>
                    <a:pt x="3753" y="4641"/>
                    <a:pt x="3797" y="4747"/>
                  </a:cubicBezTo>
                  <a:cubicBezTo>
                    <a:pt x="3943" y="5107"/>
                    <a:pt x="4091" y="5468"/>
                    <a:pt x="4237" y="5828"/>
                  </a:cubicBezTo>
                  <a:cubicBezTo>
                    <a:pt x="4282" y="5937"/>
                    <a:pt x="4331" y="6026"/>
                    <a:pt x="4436" y="6088"/>
                  </a:cubicBezTo>
                  <a:cubicBezTo>
                    <a:pt x="4500" y="6124"/>
                    <a:pt x="4583" y="6147"/>
                    <a:pt x="4663" y="6147"/>
                  </a:cubicBezTo>
                  <a:cubicBezTo>
                    <a:pt x="4700" y="6147"/>
                    <a:pt x="4736" y="6142"/>
                    <a:pt x="4769" y="6131"/>
                  </a:cubicBezTo>
                  <a:cubicBezTo>
                    <a:pt x="4873" y="6098"/>
                    <a:pt x="4975" y="6032"/>
                    <a:pt x="5028" y="5932"/>
                  </a:cubicBezTo>
                  <a:cubicBezTo>
                    <a:pt x="5079" y="5836"/>
                    <a:pt x="5114" y="5704"/>
                    <a:pt x="5070" y="5599"/>
                  </a:cubicBezTo>
                  <a:cubicBezTo>
                    <a:pt x="4924" y="5237"/>
                    <a:pt x="4776" y="4878"/>
                    <a:pt x="4630" y="4516"/>
                  </a:cubicBezTo>
                  <a:cubicBezTo>
                    <a:pt x="4587" y="4408"/>
                    <a:pt x="4538" y="4320"/>
                    <a:pt x="4432" y="4258"/>
                  </a:cubicBezTo>
                  <a:cubicBezTo>
                    <a:pt x="4368" y="4221"/>
                    <a:pt x="4284" y="4199"/>
                    <a:pt x="4205" y="4199"/>
                  </a:cubicBezTo>
                  <a:close/>
                  <a:moveTo>
                    <a:pt x="12140" y="4622"/>
                  </a:moveTo>
                  <a:cubicBezTo>
                    <a:pt x="12061" y="4622"/>
                    <a:pt x="11979" y="4641"/>
                    <a:pt x="11918" y="4679"/>
                  </a:cubicBezTo>
                  <a:cubicBezTo>
                    <a:pt x="11825" y="4738"/>
                    <a:pt x="11744" y="4828"/>
                    <a:pt x="11720" y="4938"/>
                  </a:cubicBezTo>
                  <a:cubicBezTo>
                    <a:pt x="11695" y="5048"/>
                    <a:pt x="11698" y="5174"/>
                    <a:pt x="11762" y="5271"/>
                  </a:cubicBezTo>
                  <a:cubicBezTo>
                    <a:pt x="11974" y="5593"/>
                    <a:pt x="12187" y="5915"/>
                    <a:pt x="12398" y="6235"/>
                  </a:cubicBezTo>
                  <a:cubicBezTo>
                    <a:pt x="12461" y="6330"/>
                    <a:pt x="12547" y="6404"/>
                    <a:pt x="12656" y="6435"/>
                  </a:cubicBezTo>
                  <a:cubicBezTo>
                    <a:pt x="12691" y="6444"/>
                    <a:pt x="12730" y="6449"/>
                    <a:pt x="12770" y="6449"/>
                  </a:cubicBezTo>
                  <a:cubicBezTo>
                    <a:pt x="12848" y="6449"/>
                    <a:pt x="12929" y="6431"/>
                    <a:pt x="12991" y="6391"/>
                  </a:cubicBezTo>
                  <a:cubicBezTo>
                    <a:pt x="13082" y="6332"/>
                    <a:pt x="13164" y="6244"/>
                    <a:pt x="13189" y="6133"/>
                  </a:cubicBezTo>
                  <a:cubicBezTo>
                    <a:pt x="13214" y="6023"/>
                    <a:pt x="13210" y="5897"/>
                    <a:pt x="13145" y="5800"/>
                  </a:cubicBezTo>
                  <a:cubicBezTo>
                    <a:pt x="12933" y="5478"/>
                    <a:pt x="12721" y="5156"/>
                    <a:pt x="12509" y="4835"/>
                  </a:cubicBezTo>
                  <a:cubicBezTo>
                    <a:pt x="12447" y="4741"/>
                    <a:pt x="12361" y="4667"/>
                    <a:pt x="12251" y="4636"/>
                  </a:cubicBezTo>
                  <a:cubicBezTo>
                    <a:pt x="12217" y="4627"/>
                    <a:pt x="12179" y="4622"/>
                    <a:pt x="12140" y="4622"/>
                  </a:cubicBezTo>
                  <a:close/>
                  <a:moveTo>
                    <a:pt x="9476" y="6231"/>
                  </a:moveTo>
                  <a:cubicBezTo>
                    <a:pt x="9398" y="6231"/>
                    <a:pt x="9324" y="6251"/>
                    <a:pt x="9248" y="6286"/>
                  </a:cubicBezTo>
                  <a:cubicBezTo>
                    <a:pt x="8794" y="6500"/>
                    <a:pt x="8340" y="6715"/>
                    <a:pt x="7886" y="6928"/>
                  </a:cubicBezTo>
                  <a:cubicBezTo>
                    <a:pt x="7793" y="6972"/>
                    <a:pt x="7713" y="7091"/>
                    <a:pt x="7686" y="7187"/>
                  </a:cubicBezTo>
                  <a:cubicBezTo>
                    <a:pt x="7658" y="7290"/>
                    <a:pt x="7671" y="7427"/>
                    <a:pt x="7730" y="7520"/>
                  </a:cubicBezTo>
                  <a:cubicBezTo>
                    <a:pt x="7789" y="7611"/>
                    <a:pt x="7879" y="7693"/>
                    <a:pt x="7988" y="7718"/>
                  </a:cubicBezTo>
                  <a:cubicBezTo>
                    <a:pt x="8025" y="7727"/>
                    <a:pt x="8060" y="7731"/>
                    <a:pt x="8095" y="7731"/>
                  </a:cubicBezTo>
                  <a:cubicBezTo>
                    <a:pt x="8172" y="7731"/>
                    <a:pt x="8245" y="7711"/>
                    <a:pt x="8321" y="7675"/>
                  </a:cubicBezTo>
                  <a:cubicBezTo>
                    <a:pt x="8775" y="7461"/>
                    <a:pt x="9229" y="7247"/>
                    <a:pt x="9683" y="7034"/>
                  </a:cubicBezTo>
                  <a:cubicBezTo>
                    <a:pt x="9776" y="6989"/>
                    <a:pt x="9856" y="6871"/>
                    <a:pt x="9882" y="6775"/>
                  </a:cubicBezTo>
                  <a:cubicBezTo>
                    <a:pt x="9911" y="6671"/>
                    <a:pt x="9898" y="6533"/>
                    <a:pt x="9839" y="6442"/>
                  </a:cubicBezTo>
                  <a:cubicBezTo>
                    <a:pt x="9779" y="6349"/>
                    <a:pt x="9690" y="6268"/>
                    <a:pt x="9581" y="6242"/>
                  </a:cubicBezTo>
                  <a:cubicBezTo>
                    <a:pt x="9545" y="6234"/>
                    <a:pt x="9510" y="6231"/>
                    <a:pt x="9476" y="6231"/>
                  </a:cubicBezTo>
                  <a:close/>
                  <a:moveTo>
                    <a:pt x="15376" y="6110"/>
                  </a:moveTo>
                  <a:cubicBezTo>
                    <a:pt x="15184" y="6110"/>
                    <a:pt x="15002" y="6225"/>
                    <a:pt x="14949" y="6424"/>
                  </a:cubicBezTo>
                  <a:cubicBezTo>
                    <a:pt x="14812" y="6931"/>
                    <a:pt x="14676" y="7437"/>
                    <a:pt x="14540" y="7945"/>
                  </a:cubicBezTo>
                  <a:cubicBezTo>
                    <a:pt x="14482" y="8162"/>
                    <a:pt x="14614" y="8424"/>
                    <a:pt x="14842" y="8476"/>
                  </a:cubicBezTo>
                  <a:cubicBezTo>
                    <a:pt x="14877" y="8484"/>
                    <a:pt x="14913" y="8488"/>
                    <a:pt x="14948" y="8488"/>
                  </a:cubicBezTo>
                  <a:cubicBezTo>
                    <a:pt x="15140" y="8488"/>
                    <a:pt x="15321" y="8371"/>
                    <a:pt x="15373" y="8175"/>
                  </a:cubicBezTo>
                  <a:cubicBezTo>
                    <a:pt x="15511" y="7668"/>
                    <a:pt x="15647" y="7162"/>
                    <a:pt x="15782" y="6654"/>
                  </a:cubicBezTo>
                  <a:cubicBezTo>
                    <a:pt x="15841" y="6435"/>
                    <a:pt x="15711" y="6174"/>
                    <a:pt x="15481" y="6122"/>
                  </a:cubicBezTo>
                  <a:cubicBezTo>
                    <a:pt x="15446" y="6114"/>
                    <a:pt x="15411" y="6110"/>
                    <a:pt x="15376" y="6110"/>
                  </a:cubicBezTo>
                  <a:close/>
                  <a:moveTo>
                    <a:pt x="2845" y="7172"/>
                  </a:moveTo>
                  <a:cubicBezTo>
                    <a:pt x="2809" y="7172"/>
                    <a:pt x="2773" y="7177"/>
                    <a:pt x="2738" y="7188"/>
                  </a:cubicBezTo>
                  <a:cubicBezTo>
                    <a:pt x="2625" y="7225"/>
                    <a:pt x="2546" y="7291"/>
                    <a:pt x="2478" y="7388"/>
                  </a:cubicBezTo>
                  <a:cubicBezTo>
                    <a:pt x="2208" y="7773"/>
                    <a:pt x="1937" y="8157"/>
                    <a:pt x="1666" y="8542"/>
                  </a:cubicBezTo>
                  <a:cubicBezTo>
                    <a:pt x="1605" y="8629"/>
                    <a:pt x="1596" y="8775"/>
                    <a:pt x="1622" y="8874"/>
                  </a:cubicBezTo>
                  <a:cubicBezTo>
                    <a:pt x="1650" y="8975"/>
                    <a:pt x="1728" y="9085"/>
                    <a:pt x="1821" y="9134"/>
                  </a:cubicBezTo>
                  <a:cubicBezTo>
                    <a:pt x="1890" y="9169"/>
                    <a:pt x="1969" y="9193"/>
                    <a:pt x="2048" y="9193"/>
                  </a:cubicBezTo>
                  <a:cubicBezTo>
                    <a:pt x="2084" y="9193"/>
                    <a:pt x="2120" y="9188"/>
                    <a:pt x="2155" y="9177"/>
                  </a:cubicBezTo>
                  <a:cubicBezTo>
                    <a:pt x="2267" y="9141"/>
                    <a:pt x="2345" y="9075"/>
                    <a:pt x="2414" y="8979"/>
                  </a:cubicBezTo>
                  <a:cubicBezTo>
                    <a:pt x="2684" y="8593"/>
                    <a:pt x="2955" y="8209"/>
                    <a:pt x="3226" y="7824"/>
                  </a:cubicBezTo>
                  <a:cubicBezTo>
                    <a:pt x="3287" y="7738"/>
                    <a:pt x="3296" y="7589"/>
                    <a:pt x="3270" y="7491"/>
                  </a:cubicBezTo>
                  <a:cubicBezTo>
                    <a:pt x="3242" y="7391"/>
                    <a:pt x="3164" y="7281"/>
                    <a:pt x="3070" y="7232"/>
                  </a:cubicBezTo>
                  <a:cubicBezTo>
                    <a:pt x="3002" y="7196"/>
                    <a:pt x="2923" y="7172"/>
                    <a:pt x="2845" y="7172"/>
                  </a:cubicBezTo>
                  <a:close/>
                  <a:moveTo>
                    <a:pt x="17388" y="7866"/>
                  </a:moveTo>
                  <a:cubicBezTo>
                    <a:pt x="17310" y="7866"/>
                    <a:pt x="17230" y="7886"/>
                    <a:pt x="17168" y="7925"/>
                  </a:cubicBezTo>
                  <a:cubicBezTo>
                    <a:pt x="17075" y="7984"/>
                    <a:pt x="16994" y="8071"/>
                    <a:pt x="16970" y="8182"/>
                  </a:cubicBezTo>
                  <a:lnTo>
                    <a:pt x="16954" y="8297"/>
                  </a:lnTo>
                  <a:cubicBezTo>
                    <a:pt x="16954" y="8375"/>
                    <a:pt x="16974" y="8448"/>
                    <a:pt x="17012" y="8517"/>
                  </a:cubicBezTo>
                  <a:lnTo>
                    <a:pt x="17490" y="9599"/>
                  </a:lnTo>
                  <a:cubicBezTo>
                    <a:pt x="17529" y="9693"/>
                    <a:pt x="17654" y="9773"/>
                    <a:pt x="17747" y="9799"/>
                  </a:cubicBezTo>
                  <a:cubicBezTo>
                    <a:pt x="17782" y="9808"/>
                    <a:pt x="17821" y="9813"/>
                    <a:pt x="17861" y="9813"/>
                  </a:cubicBezTo>
                  <a:cubicBezTo>
                    <a:pt x="17939" y="9813"/>
                    <a:pt x="18020" y="9794"/>
                    <a:pt x="18080" y="9755"/>
                  </a:cubicBezTo>
                  <a:cubicBezTo>
                    <a:pt x="18173" y="9696"/>
                    <a:pt x="18253" y="9607"/>
                    <a:pt x="18280" y="9496"/>
                  </a:cubicBezTo>
                  <a:lnTo>
                    <a:pt x="18294" y="9383"/>
                  </a:lnTo>
                  <a:cubicBezTo>
                    <a:pt x="18294" y="9304"/>
                    <a:pt x="18276" y="9231"/>
                    <a:pt x="18235" y="9163"/>
                  </a:cubicBezTo>
                  <a:lnTo>
                    <a:pt x="17760" y="8081"/>
                  </a:lnTo>
                  <a:cubicBezTo>
                    <a:pt x="17719" y="7987"/>
                    <a:pt x="17594" y="7907"/>
                    <a:pt x="17501" y="7881"/>
                  </a:cubicBezTo>
                  <a:cubicBezTo>
                    <a:pt x="17466" y="7871"/>
                    <a:pt x="17427" y="7866"/>
                    <a:pt x="17388" y="7866"/>
                  </a:cubicBezTo>
                  <a:close/>
                  <a:moveTo>
                    <a:pt x="5756" y="8661"/>
                  </a:moveTo>
                  <a:cubicBezTo>
                    <a:pt x="5651" y="8661"/>
                    <a:pt x="5524" y="8708"/>
                    <a:pt x="5450" y="8788"/>
                  </a:cubicBezTo>
                  <a:cubicBezTo>
                    <a:pt x="5288" y="8965"/>
                    <a:pt x="5284" y="9224"/>
                    <a:pt x="5450" y="9399"/>
                  </a:cubicBezTo>
                  <a:lnTo>
                    <a:pt x="6327" y="10326"/>
                  </a:lnTo>
                  <a:cubicBezTo>
                    <a:pt x="6401" y="10406"/>
                    <a:pt x="6525" y="10454"/>
                    <a:pt x="6632" y="10454"/>
                  </a:cubicBezTo>
                  <a:cubicBezTo>
                    <a:pt x="6739" y="10454"/>
                    <a:pt x="6865" y="10406"/>
                    <a:pt x="6938" y="10326"/>
                  </a:cubicBezTo>
                  <a:cubicBezTo>
                    <a:pt x="7101" y="10150"/>
                    <a:pt x="7104" y="9891"/>
                    <a:pt x="6938" y="9716"/>
                  </a:cubicBezTo>
                  <a:cubicBezTo>
                    <a:pt x="6646" y="9406"/>
                    <a:pt x="6355" y="9096"/>
                    <a:pt x="6063" y="8788"/>
                  </a:cubicBezTo>
                  <a:cubicBezTo>
                    <a:pt x="5987" y="8708"/>
                    <a:pt x="5864" y="8661"/>
                    <a:pt x="5756" y="8661"/>
                  </a:cubicBezTo>
                  <a:close/>
                  <a:moveTo>
                    <a:pt x="9527" y="9337"/>
                  </a:moveTo>
                  <a:cubicBezTo>
                    <a:pt x="9524" y="9337"/>
                    <a:pt x="9520" y="9337"/>
                    <a:pt x="9516" y="9338"/>
                  </a:cubicBezTo>
                  <a:cubicBezTo>
                    <a:pt x="9404" y="9343"/>
                    <a:pt x="9288" y="9381"/>
                    <a:pt x="9210" y="9464"/>
                  </a:cubicBezTo>
                  <a:cubicBezTo>
                    <a:pt x="9137" y="9547"/>
                    <a:pt x="9076" y="9657"/>
                    <a:pt x="9083" y="9770"/>
                  </a:cubicBezTo>
                  <a:cubicBezTo>
                    <a:pt x="9108" y="10144"/>
                    <a:pt x="9132" y="10520"/>
                    <a:pt x="9158" y="10894"/>
                  </a:cubicBezTo>
                  <a:cubicBezTo>
                    <a:pt x="9166" y="11009"/>
                    <a:pt x="9201" y="11116"/>
                    <a:pt x="9286" y="11199"/>
                  </a:cubicBezTo>
                  <a:cubicBezTo>
                    <a:pt x="9357" y="11271"/>
                    <a:pt x="9471" y="11325"/>
                    <a:pt x="9574" y="11325"/>
                  </a:cubicBezTo>
                  <a:cubicBezTo>
                    <a:pt x="9579" y="11325"/>
                    <a:pt x="9584" y="11325"/>
                    <a:pt x="9589" y="11325"/>
                  </a:cubicBezTo>
                  <a:cubicBezTo>
                    <a:pt x="9703" y="11321"/>
                    <a:pt x="9818" y="11284"/>
                    <a:pt x="9896" y="11199"/>
                  </a:cubicBezTo>
                  <a:cubicBezTo>
                    <a:pt x="9972" y="11118"/>
                    <a:pt x="10031" y="11007"/>
                    <a:pt x="10024" y="10894"/>
                  </a:cubicBezTo>
                  <a:cubicBezTo>
                    <a:pt x="9998" y="10520"/>
                    <a:pt x="9973" y="10146"/>
                    <a:pt x="9949" y="9770"/>
                  </a:cubicBezTo>
                  <a:cubicBezTo>
                    <a:pt x="9941" y="9655"/>
                    <a:pt x="9905" y="9548"/>
                    <a:pt x="9823" y="9464"/>
                  </a:cubicBezTo>
                  <a:cubicBezTo>
                    <a:pt x="9749" y="9393"/>
                    <a:pt x="9631" y="9337"/>
                    <a:pt x="9527" y="9337"/>
                  </a:cubicBezTo>
                  <a:close/>
                  <a:moveTo>
                    <a:pt x="12694" y="9558"/>
                  </a:moveTo>
                  <a:cubicBezTo>
                    <a:pt x="12499" y="9558"/>
                    <a:pt x="12346" y="9682"/>
                    <a:pt x="12272" y="9873"/>
                  </a:cubicBezTo>
                  <a:cubicBezTo>
                    <a:pt x="12086" y="10366"/>
                    <a:pt x="11899" y="10860"/>
                    <a:pt x="11710" y="11355"/>
                  </a:cubicBezTo>
                  <a:cubicBezTo>
                    <a:pt x="11672" y="11453"/>
                    <a:pt x="11702" y="11599"/>
                    <a:pt x="11754" y="11688"/>
                  </a:cubicBezTo>
                  <a:cubicBezTo>
                    <a:pt x="11807" y="11778"/>
                    <a:pt x="11910" y="11862"/>
                    <a:pt x="12012" y="11886"/>
                  </a:cubicBezTo>
                  <a:cubicBezTo>
                    <a:pt x="12051" y="11895"/>
                    <a:pt x="12088" y="11899"/>
                    <a:pt x="12124" y="11899"/>
                  </a:cubicBezTo>
                  <a:cubicBezTo>
                    <a:pt x="12319" y="11899"/>
                    <a:pt x="12471" y="11775"/>
                    <a:pt x="12544" y="11584"/>
                  </a:cubicBezTo>
                  <a:cubicBezTo>
                    <a:pt x="12732" y="11090"/>
                    <a:pt x="12919" y="10597"/>
                    <a:pt x="13107" y="10102"/>
                  </a:cubicBezTo>
                  <a:cubicBezTo>
                    <a:pt x="13144" y="10002"/>
                    <a:pt x="13114" y="9856"/>
                    <a:pt x="13062" y="9769"/>
                  </a:cubicBezTo>
                  <a:cubicBezTo>
                    <a:pt x="13010" y="9679"/>
                    <a:pt x="12908" y="9595"/>
                    <a:pt x="12805" y="9571"/>
                  </a:cubicBezTo>
                  <a:cubicBezTo>
                    <a:pt x="12767" y="9562"/>
                    <a:pt x="12730" y="9558"/>
                    <a:pt x="12694" y="9558"/>
                  </a:cubicBezTo>
                  <a:close/>
                  <a:moveTo>
                    <a:pt x="4113" y="10566"/>
                  </a:moveTo>
                  <a:cubicBezTo>
                    <a:pt x="4040" y="10566"/>
                    <a:pt x="3964" y="10584"/>
                    <a:pt x="3891" y="10619"/>
                  </a:cubicBezTo>
                  <a:cubicBezTo>
                    <a:pt x="3427" y="10842"/>
                    <a:pt x="2963" y="11064"/>
                    <a:pt x="2499" y="11286"/>
                  </a:cubicBezTo>
                  <a:cubicBezTo>
                    <a:pt x="2407" y="11331"/>
                    <a:pt x="2328" y="11449"/>
                    <a:pt x="2301" y="11544"/>
                  </a:cubicBezTo>
                  <a:cubicBezTo>
                    <a:pt x="2273" y="11648"/>
                    <a:pt x="2286" y="11786"/>
                    <a:pt x="2345" y="11877"/>
                  </a:cubicBezTo>
                  <a:cubicBezTo>
                    <a:pt x="2434" y="12017"/>
                    <a:pt x="2568" y="12086"/>
                    <a:pt x="2712" y="12086"/>
                  </a:cubicBezTo>
                  <a:cubicBezTo>
                    <a:pt x="2786" y="12086"/>
                    <a:pt x="2862" y="12068"/>
                    <a:pt x="2937" y="12032"/>
                  </a:cubicBezTo>
                  <a:cubicBezTo>
                    <a:pt x="3400" y="11810"/>
                    <a:pt x="3864" y="11588"/>
                    <a:pt x="4327" y="11367"/>
                  </a:cubicBezTo>
                  <a:cubicBezTo>
                    <a:pt x="4419" y="11322"/>
                    <a:pt x="4498" y="11204"/>
                    <a:pt x="4525" y="11107"/>
                  </a:cubicBezTo>
                  <a:cubicBezTo>
                    <a:pt x="4554" y="11005"/>
                    <a:pt x="4542" y="10867"/>
                    <a:pt x="4481" y="10774"/>
                  </a:cubicBezTo>
                  <a:cubicBezTo>
                    <a:pt x="4392" y="10635"/>
                    <a:pt x="4257" y="10566"/>
                    <a:pt x="4113" y="10566"/>
                  </a:cubicBezTo>
                  <a:close/>
                  <a:moveTo>
                    <a:pt x="16098" y="10765"/>
                  </a:moveTo>
                  <a:cubicBezTo>
                    <a:pt x="15949" y="10765"/>
                    <a:pt x="15802" y="10833"/>
                    <a:pt x="15729" y="10975"/>
                  </a:cubicBezTo>
                  <a:cubicBezTo>
                    <a:pt x="15500" y="11415"/>
                    <a:pt x="15271" y="11854"/>
                    <a:pt x="15041" y="12293"/>
                  </a:cubicBezTo>
                  <a:cubicBezTo>
                    <a:pt x="14936" y="12494"/>
                    <a:pt x="14984" y="12773"/>
                    <a:pt x="15196" y="12885"/>
                  </a:cubicBezTo>
                  <a:cubicBezTo>
                    <a:pt x="15264" y="12921"/>
                    <a:pt x="15342" y="12939"/>
                    <a:pt x="15419" y="12939"/>
                  </a:cubicBezTo>
                  <a:cubicBezTo>
                    <a:pt x="15568" y="12939"/>
                    <a:pt x="15715" y="12871"/>
                    <a:pt x="15788" y="12731"/>
                  </a:cubicBezTo>
                  <a:lnTo>
                    <a:pt x="16475" y="11411"/>
                  </a:lnTo>
                  <a:cubicBezTo>
                    <a:pt x="16579" y="11211"/>
                    <a:pt x="16533" y="10931"/>
                    <a:pt x="16319" y="10819"/>
                  </a:cubicBezTo>
                  <a:cubicBezTo>
                    <a:pt x="16252" y="10784"/>
                    <a:pt x="16174" y="10765"/>
                    <a:pt x="16098" y="10765"/>
                  </a:cubicBezTo>
                  <a:close/>
                  <a:moveTo>
                    <a:pt x="17470" y="13186"/>
                  </a:moveTo>
                  <a:cubicBezTo>
                    <a:pt x="17389" y="13186"/>
                    <a:pt x="17302" y="13210"/>
                    <a:pt x="17241" y="13245"/>
                  </a:cubicBezTo>
                  <a:cubicBezTo>
                    <a:pt x="17151" y="13297"/>
                    <a:pt x="17066" y="13401"/>
                    <a:pt x="17042" y="13505"/>
                  </a:cubicBezTo>
                  <a:cubicBezTo>
                    <a:pt x="17016" y="13616"/>
                    <a:pt x="17022" y="13738"/>
                    <a:pt x="17085" y="13837"/>
                  </a:cubicBezTo>
                  <a:cubicBezTo>
                    <a:pt x="17150" y="13935"/>
                    <a:pt x="17233" y="13996"/>
                    <a:pt x="17344" y="14036"/>
                  </a:cubicBezTo>
                  <a:cubicBezTo>
                    <a:pt x="17677" y="14160"/>
                    <a:pt x="18010" y="14282"/>
                    <a:pt x="18342" y="14406"/>
                  </a:cubicBezTo>
                  <a:cubicBezTo>
                    <a:pt x="18374" y="14418"/>
                    <a:pt x="18410" y="14423"/>
                    <a:pt x="18447" y="14423"/>
                  </a:cubicBezTo>
                  <a:cubicBezTo>
                    <a:pt x="18528" y="14423"/>
                    <a:pt x="18615" y="14398"/>
                    <a:pt x="18676" y="14362"/>
                  </a:cubicBezTo>
                  <a:cubicBezTo>
                    <a:pt x="18765" y="14310"/>
                    <a:pt x="18851" y="14208"/>
                    <a:pt x="18874" y="14105"/>
                  </a:cubicBezTo>
                  <a:cubicBezTo>
                    <a:pt x="18900" y="13993"/>
                    <a:pt x="18894" y="13869"/>
                    <a:pt x="18831" y="13771"/>
                  </a:cubicBezTo>
                  <a:cubicBezTo>
                    <a:pt x="18766" y="13672"/>
                    <a:pt x="18683" y="13615"/>
                    <a:pt x="18572" y="13573"/>
                  </a:cubicBezTo>
                  <a:cubicBezTo>
                    <a:pt x="18241" y="13449"/>
                    <a:pt x="17906" y="13325"/>
                    <a:pt x="17574" y="13203"/>
                  </a:cubicBezTo>
                  <a:cubicBezTo>
                    <a:pt x="17543" y="13191"/>
                    <a:pt x="17507" y="13186"/>
                    <a:pt x="17470" y="13186"/>
                  </a:cubicBezTo>
                  <a:close/>
                  <a:moveTo>
                    <a:pt x="11435" y="13463"/>
                  </a:moveTo>
                  <a:cubicBezTo>
                    <a:pt x="11329" y="13463"/>
                    <a:pt x="11203" y="13509"/>
                    <a:pt x="11130" y="13589"/>
                  </a:cubicBezTo>
                  <a:cubicBezTo>
                    <a:pt x="11054" y="13671"/>
                    <a:pt x="10999" y="13779"/>
                    <a:pt x="11003" y="13894"/>
                  </a:cubicBezTo>
                  <a:cubicBezTo>
                    <a:pt x="11009" y="14007"/>
                    <a:pt x="11047" y="14121"/>
                    <a:pt x="11130" y="14201"/>
                  </a:cubicBezTo>
                  <a:lnTo>
                    <a:pt x="11851" y="14883"/>
                  </a:lnTo>
                  <a:cubicBezTo>
                    <a:pt x="11932" y="14960"/>
                    <a:pt x="12042" y="15008"/>
                    <a:pt x="12156" y="15008"/>
                  </a:cubicBezTo>
                  <a:cubicBezTo>
                    <a:pt x="12263" y="15008"/>
                    <a:pt x="12389" y="14961"/>
                    <a:pt x="12462" y="14883"/>
                  </a:cubicBezTo>
                  <a:cubicBezTo>
                    <a:pt x="12537" y="14800"/>
                    <a:pt x="12594" y="14691"/>
                    <a:pt x="12589" y="14576"/>
                  </a:cubicBezTo>
                  <a:cubicBezTo>
                    <a:pt x="12583" y="14462"/>
                    <a:pt x="12547" y="14351"/>
                    <a:pt x="12462" y="14271"/>
                  </a:cubicBezTo>
                  <a:cubicBezTo>
                    <a:pt x="12222" y="14043"/>
                    <a:pt x="11982" y="13816"/>
                    <a:pt x="11741" y="13589"/>
                  </a:cubicBezTo>
                  <a:cubicBezTo>
                    <a:pt x="11660" y="13511"/>
                    <a:pt x="11550" y="13463"/>
                    <a:pt x="11435" y="13463"/>
                  </a:cubicBezTo>
                  <a:close/>
                  <a:moveTo>
                    <a:pt x="492" y="12958"/>
                  </a:moveTo>
                  <a:cubicBezTo>
                    <a:pt x="421" y="12958"/>
                    <a:pt x="350" y="12977"/>
                    <a:pt x="286" y="13019"/>
                  </a:cubicBezTo>
                  <a:cubicBezTo>
                    <a:pt x="96" y="13142"/>
                    <a:pt x="0" y="13407"/>
                    <a:pt x="131" y="13611"/>
                  </a:cubicBezTo>
                  <a:cubicBezTo>
                    <a:pt x="432" y="14081"/>
                    <a:pt x="734" y="14555"/>
                    <a:pt x="1035" y="15025"/>
                  </a:cubicBezTo>
                  <a:cubicBezTo>
                    <a:pt x="1118" y="15155"/>
                    <a:pt x="1269" y="15240"/>
                    <a:pt x="1421" y="15240"/>
                  </a:cubicBezTo>
                  <a:cubicBezTo>
                    <a:pt x="1491" y="15240"/>
                    <a:pt x="1562" y="15222"/>
                    <a:pt x="1627" y="15181"/>
                  </a:cubicBezTo>
                  <a:cubicBezTo>
                    <a:pt x="1816" y="15057"/>
                    <a:pt x="1912" y="14793"/>
                    <a:pt x="1781" y="14589"/>
                  </a:cubicBezTo>
                  <a:cubicBezTo>
                    <a:pt x="1480" y="14117"/>
                    <a:pt x="1178" y="13646"/>
                    <a:pt x="877" y="13175"/>
                  </a:cubicBezTo>
                  <a:cubicBezTo>
                    <a:pt x="795" y="13044"/>
                    <a:pt x="644" y="12958"/>
                    <a:pt x="492" y="12958"/>
                  </a:cubicBezTo>
                  <a:close/>
                  <a:moveTo>
                    <a:pt x="8653" y="13226"/>
                  </a:moveTo>
                  <a:cubicBezTo>
                    <a:pt x="8505" y="13226"/>
                    <a:pt x="8363" y="13299"/>
                    <a:pt x="8278" y="13436"/>
                  </a:cubicBezTo>
                  <a:cubicBezTo>
                    <a:pt x="8037" y="13824"/>
                    <a:pt x="7797" y="14212"/>
                    <a:pt x="7558" y="14599"/>
                  </a:cubicBezTo>
                  <a:cubicBezTo>
                    <a:pt x="7437" y="14791"/>
                    <a:pt x="7510" y="15084"/>
                    <a:pt x="7713" y="15189"/>
                  </a:cubicBezTo>
                  <a:cubicBezTo>
                    <a:pt x="7783" y="15227"/>
                    <a:pt x="7858" y="15245"/>
                    <a:pt x="7932" y="15245"/>
                  </a:cubicBezTo>
                  <a:cubicBezTo>
                    <a:pt x="8079" y="15245"/>
                    <a:pt x="8219" y="15172"/>
                    <a:pt x="8304" y="15036"/>
                  </a:cubicBezTo>
                  <a:cubicBezTo>
                    <a:pt x="8545" y="14648"/>
                    <a:pt x="8785" y="14260"/>
                    <a:pt x="9026" y="13873"/>
                  </a:cubicBezTo>
                  <a:cubicBezTo>
                    <a:pt x="9145" y="13681"/>
                    <a:pt x="9073" y="13388"/>
                    <a:pt x="8871" y="13280"/>
                  </a:cubicBezTo>
                  <a:cubicBezTo>
                    <a:pt x="8801" y="13243"/>
                    <a:pt x="8726" y="13226"/>
                    <a:pt x="8653" y="13226"/>
                  </a:cubicBezTo>
                  <a:close/>
                  <a:moveTo>
                    <a:pt x="5171" y="14238"/>
                  </a:moveTo>
                  <a:cubicBezTo>
                    <a:pt x="5101" y="14238"/>
                    <a:pt x="5032" y="14257"/>
                    <a:pt x="4969" y="14299"/>
                  </a:cubicBezTo>
                  <a:cubicBezTo>
                    <a:pt x="4580" y="14565"/>
                    <a:pt x="4190" y="14829"/>
                    <a:pt x="3801" y="15093"/>
                  </a:cubicBezTo>
                  <a:cubicBezTo>
                    <a:pt x="3707" y="15157"/>
                    <a:pt x="3632" y="15240"/>
                    <a:pt x="3601" y="15351"/>
                  </a:cubicBezTo>
                  <a:cubicBezTo>
                    <a:pt x="3573" y="15455"/>
                    <a:pt x="3587" y="15592"/>
                    <a:pt x="3645" y="15685"/>
                  </a:cubicBezTo>
                  <a:cubicBezTo>
                    <a:pt x="3728" y="15812"/>
                    <a:pt x="3881" y="15902"/>
                    <a:pt x="4034" y="15902"/>
                  </a:cubicBezTo>
                  <a:cubicBezTo>
                    <a:pt x="4104" y="15902"/>
                    <a:pt x="4174" y="15883"/>
                    <a:pt x="4237" y="15840"/>
                  </a:cubicBezTo>
                  <a:cubicBezTo>
                    <a:pt x="4626" y="15576"/>
                    <a:pt x="5015" y="15311"/>
                    <a:pt x="5405" y="15047"/>
                  </a:cubicBezTo>
                  <a:cubicBezTo>
                    <a:pt x="5499" y="14982"/>
                    <a:pt x="5572" y="14899"/>
                    <a:pt x="5603" y="14788"/>
                  </a:cubicBezTo>
                  <a:cubicBezTo>
                    <a:pt x="5632" y="14686"/>
                    <a:pt x="5618" y="14547"/>
                    <a:pt x="5561" y="14455"/>
                  </a:cubicBezTo>
                  <a:cubicBezTo>
                    <a:pt x="5478" y="14328"/>
                    <a:pt x="5324" y="14238"/>
                    <a:pt x="5171" y="14238"/>
                  </a:cubicBezTo>
                  <a:close/>
                  <a:moveTo>
                    <a:pt x="15481" y="14560"/>
                  </a:moveTo>
                  <a:cubicBezTo>
                    <a:pt x="15445" y="14560"/>
                    <a:pt x="15409" y="14565"/>
                    <a:pt x="15375" y="14576"/>
                  </a:cubicBezTo>
                  <a:cubicBezTo>
                    <a:pt x="15271" y="14610"/>
                    <a:pt x="15165" y="14675"/>
                    <a:pt x="15115" y="14774"/>
                  </a:cubicBezTo>
                  <a:cubicBezTo>
                    <a:pt x="14956" y="15096"/>
                    <a:pt x="14795" y="15415"/>
                    <a:pt x="14635" y="15737"/>
                  </a:cubicBezTo>
                  <a:cubicBezTo>
                    <a:pt x="14583" y="15841"/>
                    <a:pt x="14559" y="15954"/>
                    <a:pt x="14592" y="16070"/>
                  </a:cubicBezTo>
                  <a:cubicBezTo>
                    <a:pt x="14620" y="16170"/>
                    <a:pt x="14697" y="16278"/>
                    <a:pt x="14791" y="16327"/>
                  </a:cubicBezTo>
                  <a:cubicBezTo>
                    <a:pt x="14860" y="16364"/>
                    <a:pt x="14939" y="16388"/>
                    <a:pt x="15017" y="16388"/>
                  </a:cubicBezTo>
                  <a:cubicBezTo>
                    <a:pt x="15053" y="16388"/>
                    <a:pt x="15088" y="16383"/>
                    <a:pt x="15123" y="16372"/>
                  </a:cubicBezTo>
                  <a:cubicBezTo>
                    <a:pt x="15227" y="16339"/>
                    <a:pt x="15332" y="16273"/>
                    <a:pt x="15382" y="16173"/>
                  </a:cubicBezTo>
                  <a:cubicBezTo>
                    <a:pt x="15542" y="15852"/>
                    <a:pt x="15702" y="15532"/>
                    <a:pt x="15862" y="15211"/>
                  </a:cubicBezTo>
                  <a:cubicBezTo>
                    <a:pt x="15914" y="15106"/>
                    <a:pt x="15938" y="14994"/>
                    <a:pt x="15906" y="14878"/>
                  </a:cubicBezTo>
                  <a:cubicBezTo>
                    <a:pt x="15878" y="14777"/>
                    <a:pt x="15800" y="14669"/>
                    <a:pt x="15708" y="14621"/>
                  </a:cubicBezTo>
                  <a:cubicBezTo>
                    <a:pt x="15638" y="14584"/>
                    <a:pt x="15559" y="14560"/>
                    <a:pt x="15481" y="1456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7"/>
            <p:cNvSpPr/>
            <p:nvPr/>
          </p:nvSpPr>
          <p:spPr>
            <a:xfrm>
              <a:off x="1206463" y="1808463"/>
              <a:ext cx="190825" cy="209575"/>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67"/>
          <p:cNvGrpSpPr/>
          <p:nvPr/>
        </p:nvGrpSpPr>
        <p:grpSpPr>
          <a:xfrm>
            <a:off x="2640327" y="1947653"/>
            <a:ext cx="1031906" cy="942917"/>
            <a:chOff x="2696925" y="2006063"/>
            <a:chExt cx="838675" cy="766350"/>
          </a:xfrm>
        </p:grpSpPr>
        <p:sp>
          <p:nvSpPr>
            <p:cNvPr id="1915" name="Google Shape;1915;p67"/>
            <p:cNvSpPr/>
            <p:nvPr/>
          </p:nvSpPr>
          <p:spPr>
            <a:xfrm>
              <a:off x="2708200" y="2139313"/>
              <a:ext cx="827400" cy="633100"/>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2897675" y="2283288"/>
              <a:ext cx="448475" cy="404375"/>
            </a:xfrm>
            <a:custGeom>
              <a:rect b="b" l="l" r="r" t="t"/>
              <a:pathLst>
                <a:path extrusionOk="0" h="16175" w="17939">
                  <a:moveTo>
                    <a:pt x="1" y="0"/>
                  </a:moveTo>
                  <a:lnTo>
                    <a:pt x="1" y="16174"/>
                  </a:lnTo>
                  <a:lnTo>
                    <a:pt x="17939" y="16174"/>
                  </a:lnTo>
                  <a:lnTo>
                    <a:pt x="179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2879375" y="2277113"/>
              <a:ext cx="501925" cy="423975"/>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3012850" y="2157963"/>
              <a:ext cx="262650" cy="174725"/>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2696925" y="2006063"/>
              <a:ext cx="293050" cy="235600"/>
            </a:xfrm>
            <a:custGeom>
              <a:rect b="b" l="l" r="r" t="t"/>
              <a:pathLst>
                <a:path extrusionOk="0" h="9424" w="11722">
                  <a:moveTo>
                    <a:pt x="7693" y="0"/>
                  </a:moveTo>
                  <a:cubicBezTo>
                    <a:pt x="7304" y="0"/>
                    <a:pt x="6909" y="80"/>
                    <a:pt x="6531" y="248"/>
                  </a:cubicBezTo>
                  <a:cubicBezTo>
                    <a:pt x="5594" y="665"/>
                    <a:pt x="4992" y="1524"/>
                    <a:pt x="4861" y="2469"/>
                  </a:cubicBezTo>
                  <a:cubicBezTo>
                    <a:pt x="4390" y="2150"/>
                    <a:pt x="3829" y="1976"/>
                    <a:pt x="3255" y="1976"/>
                  </a:cubicBezTo>
                  <a:cubicBezTo>
                    <a:pt x="2866" y="1976"/>
                    <a:pt x="2471" y="2056"/>
                    <a:pt x="2092" y="2224"/>
                  </a:cubicBezTo>
                  <a:cubicBezTo>
                    <a:pt x="649" y="2868"/>
                    <a:pt x="1" y="4560"/>
                    <a:pt x="643" y="6004"/>
                  </a:cubicBezTo>
                  <a:cubicBezTo>
                    <a:pt x="643" y="6004"/>
                    <a:pt x="680" y="6102"/>
                    <a:pt x="775" y="6265"/>
                  </a:cubicBezTo>
                  <a:cubicBezTo>
                    <a:pt x="779" y="6271"/>
                    <a:pt x="782" y="6277"/>
                    <a:pt x="785" y="6282"/>
                  </a:cubicBezTo>
                  <a:cubicBezTo>
                    <a:pt x="803" y="6312"/>
                    <a:pt x="820" y="6341"/>
                    <a:pt x="838" y="6369"/>
                  </a:cubicBezTo>
                  <a:cubicBezTo>
                    <a:pt x="848" y="6385"/>
                    <a:pt x="858" y="6400"/>
                    <a:pt x="868" y="6417"/>
                  </a:cubicBezTo>
                  <a:cubicBezTo>
                    <a:pt x="889" y="6447"/>
                    <a:pt x="910" y="6478"/>
                    <a:pt x="931" y="6507"/>
                  </a:cubicBezTo>
                  <a:cubicBezTo>
                    <a:pt x="931" y="6510"/>
                    <a:pt x="935" y="6514"/>
                    <a:pt x="937" y="6517"/>
                  </a:cubicBezTo>
                  <a:cubicBezTo>
                    <a:pt x="1568" y="7407"/>
                    <a:pt x="3380" y="9166"/>
                    <a:pt x="7958" y="9424"/>
                  </a:cubicBezTo>
                  <a:cubicBezTo>
                    <a:pt x="7958" y="9424"/>
                    <a:pt x="11722" y="4687"/>
                    <a:pt x="10311" y="1700"/>
                  </a:cubicBezTo>
                  <a:cubicBezTo>
                    <a:pt x="9836" y="633"/>
                    <a:pt x="8789" y="0"/>
                    <a:pt x="7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a:off x="3373125" y="2558138"/>
              <a:ext cx="115675" cy="149550"/>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67"/>
          <p:cNvGrpSpPr/>
          <p:nvPr/>
        </p:nvGrpSpPr>
        <p:grpSpPr>
          <a:xfrm>
            <a:off x="3950363" y="1625980"/>
            <a:ext cx="1702575" cy="1374885"/>
            <a:chOff x="3965063" y="1744625"/>
            <a:chExt cx="1383757" cy="1117429"/>
          </a:xfrm>
        </p:grpSpPr>
        <p:sp>
          <p:nvSpPr>
            <p:cNvPr id="1922" name="Google Shape;1922;p67"/>
            <p:cNvSpPr/>
            <p:nvPr/>
          </p:nvSpPr>
          <p:spPr>
            <a:xfrm>
              <a:off x="4303513" y="1744625"/>
              <a:ext cx="747804" cy="747754"/>
            </a:xfrm>
            <a:custGeom>
              <a:rect b="b" l="l" r="r" t="t"/>
              <a:pathLst>
                <a:path extrusionOk="0" h="25324" w="33096">
                  <a:moveTo>
                    <a:pt x="30683" y="1"/>
                  </a:moveTo>
                  <a:cubicBezTo>
                    <a:pt x="30682" y="1"/>
                    <a:pt x="30682" y="1"/>
                    <a:pt x="30681" y="1"/>
                  </a:cubicBezTo>
                  <a:lnTo>
                    <a:pt x="2420" y="1"/>
                  </a:lnTo>
                  <a:cubicBezTo>
                    <a:pt x="1085" y="1"/>
                    <a:pt x="1" y="1084"/>
                    <a:pt x="1" y="2420"/>
                  </a:cubicBezTo>
                  <a:lnTo>
                    <a:pt x="1" y="22906"/>
                  </a:lnTo>
                  <a:cubicBezTo>
                    <a:pt x="1" y="24240"/>
                    <a:pt x="1085" y="25324"/>
                    <a:pt x="2420" y="25324"/>
                  </a:cubicBezTo>
                  <a:lnTo>
                    <a:pt x="30681" y="25324"/>
                  </a:lnTo>
                  <a:cubicBezTo>
                    <a:pt x="32016" y="25324"/>
                    <a:pt x="33095" y="24240"/>
                    <a:pt x="33095" y="22906"/>
                  </a:cubicBezTo>
                  <a:lnTo>
                    <a:pt x="33095" y="2420"/>
                  </a:lnTo>
                  <a:cubicBezTo>
                    <a:pt x="33095" y="1085"/>
                    <a:pt x="32017" y="1"/>
                    <a:pt x="30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a:off x="4637023" y="1949972"/>
              <a:ext cx="505745" cy="803269"/>
            </a:xfrm>
            <a:custGeom>
              <a:rect b="b" l="l" r="r" t="t"/>
              <a:pathLst>
                <a:path extrusionOk="0" h="16177" w="17939">
                  <a:moveTo>
                    <a:pt x="0" y="1"/>
                  </a:moveTo>
                  <a:lnTo>
                    <a:pt x="0" y="16176"/>
                  </a:lnTo>
                  <a:lnTo>
                    <a:pt x="17939" y="16176"/>
                  </a:lnTo>
                  <a:lnTo>
                    <a:pt x="179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7"/>
            <p:cNvSpPr/>
            <p:nvPr/>
          </p:nvSpPr>
          <p:spPr>
            <a:xfrm flipH="1">
              <a:off x="4616379" y="1943036"/>
              <a:ext cx="565993" cy="803263"/>
            </a:xfrm>
            <a:custGeom>
              <a:rect b="b" l="l" r="r" t="t"/>
              <a:pathLst>
                <a:path extrusionOk="0" h="16959" w="20076">
                  <a:moveTo>
                    <a:pt x="9677" y="0"/>
                  </a:moveTo>
                  <a:cubicBezTo>
                    <a:pt x="9605" y="0"/>
                    <a:pt x="9534" y="47"/>
                    <a:pt x="9536" y="140"/>
                  </a:cubicBezTo>
                  <a:cubicBezTo>
                    <a:pt x="9561" y="2894"/>
                    <a:pt x="9574" y="5016"/>
                    <a:pt x="9602" y="7770"/>
                  </a:cubicBezTo>
                  <a:cubicBezTo>
                    <a:pt x="7915" y="7962"/>
                    <a:pt x="6227" y="8153"/>
                    <a:pt x="4539" y="8344"/>
                  </a:cubicBezTo>
                  <a:cubicBezTo>
                    <a:pt x="3088" y="8509"/>
                    <a:pt x="1636" y="8675"/>
                    <a:pt x="184" y="8839"/>
                  </a:cubicBezTo>
                  <a:cubicBezTo>
                    <a:pt x="9" y="8858"/>
                    <a:pt x="1" y="9128"/>
                    <a:pt x="166" y="9128"/>
                  </a:cubicBezTo>
                  <a:cubicBezTo>
                    <a:pt x="172" y="9128"/>
                    <a:pt x="178" y="9128"/>
                    <a:pt x="184" y="9127"/>
                  </a:cubicBezTo>
                  <a:lnTo>
                    <a:pt x="7860" y="8256"/>
                  </a:lnTo>
                  <a:cubicBezTo>
                    <a:pt x="8442" y="8190"/>
                    <a:pt x="9023" y="8124"/>
                    <a:pt x="9604" y="8058"/>
                  </a:cubicBezTo>
                  <a:cubicBezTo>
                    <a:pt x="9621" y="9709"/>
                    <a:pt x="9638" y="11361"/>
                    <a:pt x="9655" y="13012"/>
                  </a:cubicBezTo>
                  <a:cubicBezTo>
                    <a:pt x="9668" y="14282"/>
                    <a:pt x="9680" y="15551"/>
                    <a:pt x="9693" y="16820"/>
                  </a:cubicBezTo>
                  <a:cubicBezTo>
                    <a:pt x="9694" y="16912"/>
                    <a:pt x="9766" y="16959"/>
                    <a:pt x="9839" y="16959"/>
                  </a:cubicBezTo>
                  <a:cubicBezTo>
                    <a:pt x="9910" y="16959"/>
                    <a:pt x="9982" y="16913"/>
                    <a:pt x="9981" y="16820"/>
                  </a:cubicBezTo>
                  <a:cubicBezTo>
                    <a:pt x="9950" y="13888"/>
                    <a:pt x="9921" y="10956"/>
                    <a:pt x="9891" y="8025"/>
                  </a:cubicBezTo>
                  <a:lnTo>
                    <a:pt x="15536" y="7386"/>
                  </a:lnTo>
                  <a:cubicBezTo>
                    <a:pt x="16988" y="7220"/>
                    <a:pt x="18440" y="7056"/>
                    <a:pt x="19892" y="6891"/>
                  </a:cubicBezTo>
                  <a:cubicBezTo>
                    <a:pt x="20069" y="6869"/>
                    <a:pt x="20076" y="6601"/>
                    <a:pt x="19910" y="6601"/>
                  </a:cubicBezTo>
                  <a:cubicBezTo>
                    <a:pt x="19904" y="6601"/>
                    <a:pt x="19898" y="6601"/>
                    <a:pt x="19892" y="6602"/>
                  </a:cubicBezTo>
                  <a:lnTo>
                    <a:pt x="12216" y="7473"/>
                  </a:lnTo>
                  <a:cubicBezTo>
                    <a:pt x="11440" y="7562"/>
                    <a:pt x="10666" y="7649"/>
                    <a:pt x="9890" y="7737"/>
                  </a:cubicBezTo>
                  <a:cubicBezTo>
                    <a:pt x="9874" y="6264"/>
                    <a:pt x="9860" y="4790"/>
                    <a:pt x="9845" y="3315"/>
                  </a:cubicBezTo>
                  <a:cubicBezTo>
                    <a:pt x="9832" y="2046"/>
                    <a:pt x="9835" y="1409"/>
                    <a:pt x="9822" y="140"/>
                  </a:cubicBezTo>
                  <a:cubicBezTo>
                    <a:pt x="9822" y="47"/>
                    <a:pt x="9749" y="0"/>
                    <a:pt x="9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7"/>
            <p:cNvSpPr/>
            <p:nvPr/>
          </p:nvSpPr>
          <p:spPr>
            <a:xfrm flipH="1">
              <a:off x="4735692" y="1808650"/>
              <a:ext cx="296162" cy="197066"/>
            </a:xfrm>
            <a:custGeom>
              <a:rect b="b" l="l" r="r" t="t"/>
              <a:pathLst>
                <a:path extrusionOk="0" h="6990" w="10505">
                  <a:moveTo>
                    <a:pt x="1137" y="610"/>
                  </a:moveTo>
                  <a:cubicBezTo>
                    <a:pt x="1205" y="610"/>
                    <a:pt x="1274" y="616"/>
                    <a:pt x="1339" y="629"/>
                  </a:cubicBezTo>
                  <a:cubicBezTo>
                    <a:pt x="2085" y="772"/>
                    <a:pt x="2597" y="1604"/>
                    <a:pt x="2974" y="2196"/>
                  </a:cubicBezTo>
                  <a:cubicBezTo>
                    <a:pt x="3446" y="2938"/>
                    <a:pt x="3810" y="3741"/>
                    <a:pt x="4070" y="4581"/>
                  </a:cubicBezTo>
                  <a:cubicBezTo>
                    <a:pt x="3432" y="4286"/>
                    <a:pt x="2819" y="3936"/>
                    <a:pt x="2248" y="3526"/>
                  </a:cubicBezTo>
                  <a:cubicBezTo>
                    <a:pt x="1917" y="3288"/>
                    <a:pt x="1600" y="3031"/>
                    <a:pt x="1298" y="2757"/>
                  </a:cubicBezTo>
                  <a:cubicBezTo>
                    <a:pt x="1014" y="2498"/>
                    <a:pt x="705" y="2226"/>
                    <a:pt x="499" y="1898"/>
                  </a:cubicBezTo>
                  <a:cubicBezTo>
                    <a:pt x="299" y="1583"/>
                    <a:pt x="203" y="1135"/>
                    <a:pt x="500" y="847"/>
                  </a:cubicBezTo>
                  <a:cubicBezTo>
                    <a:pt x="665" y="685"/>
                    <a:pt x="904" y="610"/>
                    <a:pt x="1137" y="610"/>
                  </a:cubicBezTo>
                  <a:close/>
                  <a:moveTo>
                    <a:pt x="5460" y="289"/>
                  </a:moveTo>
                  <a:cubicBezTo>
                    <a:pt x="5900" y="289"/>
                    <a:pt x="6313" y="703"/>
                    <a:pt x="6417" y="1145"/>
                  </a:cubicBezTo>
                  <a:cubicBezTo>
                    <a:pt x="6579" y="1828"/>
                    <a:pt x="6266" y="2578"/>
                    <a:pt x="5923" y="3158"/>
                  </a:cubicBezTo>
                  <a:cubicBezTo>
                    <a:pt x="5546" y="3790"/>
                    <a:pt x="5019" y="4323"/>
                    <a:pt x="4393" y="4709"/>
                  </a:cubicBezTo>
                  <a:cubicBezTo>
                    <a:pt x="4391" y="4708"/>
                    <a:pt x="4389" y="4707"/>
                    <a:pt x="4386" y="4707"/>
                  </a:cubicBezTo>
                  <a:cubicBezTo>
                    <a:pt x="4393" y="4683"/>
                    <a:pt x="4396" y="4656"/>
                    <a:pt x="4389" y="4626"/>
                  </a:cubicBezTo>
                  <a:cubicBezTo>
                    <a:pt x="4194" y="3880"/>
                    <a:pt x="4142" y="3101"/>
                    <a:pt x="4250" y="2337"/>
                  </a:cubicBezTo>
                  <a:cubicBezTo>
                    <a:pt x="4303" y="1957"/>
                    <a:pt x="4393" y="1581"/>
                    <a:pt x="4521" y="1221"/>
                  </a:cubicBezTo>
                  <a:cubicBezTo>
                    <a:pt x="4622" y="941"/>
                    <a:pt x="4769" y="640"/>
                    <a:pt x="5008" y="452"/>
                  </a:cubicBezTo>
                  <a:cubicBezTo>
                    <a:pt x="5154" y="338"/>
                    <a:pt x="5308" y="289"/>
                    <a:pt x="5460" y="289"/>
                  </a:cubicBezTo>
                  <a:close/>
                  <a:moveTo>
                    <a:pt x="7730" y="3908"/>
                  </a:moveTo>
                  <a:cubicBezTo>
                    <a:pt x="8402" y="3908"/>
                    <a:pt x="9082" y="4062"/>
                    <a:pt x="9567" y="4539"/>
                  </a:cubicBezTo>
                  <a:cubicBezTo>
                    <a:pt x="9848" y="4815"/>
                    <a:pt x="10037" y="5184"/>
                    <a:pt x="10030" y="5582"/>
                  </a:cubicBezTo>
                  <a:cubicBezTo>
                    <a:pt x="10023" y="5960"/>
                    <a:pt x="9846" y="6347"/>
                    <a:pt x="9510" y="6539"/>
                  </a:cubicBezTo>
                  <a:cubicBezTo>
                    <a:pt x="9297" y="6663"/>
                    <a:pt x="9055" y="6704"/>
                    <a:pt x="8811" y="6704"/>
                  </a:cubicBezTo>
                  <a:cubicBezTo>
                    <a:pt x="8600" y="6704"/>
                    <a:pt x="8387" y="6673"/>
                    <a:pt x="8188" y="6636"/>
                  </a:cubicBezTo>
                  <a:cubicBezTo>
                    <a:pt x="7767" y="6558"/>
                    <a:pt x="7352" y="6442"/>
                    <a:pt x="6950" y="6295"/>
                  </a:cubicBezTo>
                  <a:cubicBezTo>
                    <a:pt x="6097" y="5979"/>
                    <a:pt x="5304" y="5503"/>
                    <a:pt x="4618" y="4906"/>
                  </a:cubicBezTo>
                  <a:cubicBezTo>
                    <a:pt x="5335" y="4413"/>
                    <a:pt x="6155" y="4082"/>
                    <a:pt x="7016" y="3960"/>
                  </a:cubicBezTo>
                  <a:cubicBezTo>
                    <a:pt x="7247" y="3928"/>
                    <a:pt x="7488" y="3908"/>
                    <a:pt x="7730" y="3908"/>
                  </a:cubicBezTo>
                  <a:close/>
                  <a:moveTo>
                    <a:pt x="5470" y="1"/>
                  </a:moveTo>
                  <a:cubicBezTo>
                    <a:pt x="5398" y="1"/>
                    <a:pt x="5324" y="8"/>
                    <a:pt x="5249" y="25"/>
                  </a:cubicBezTo>
                  <a:cubicBezTo>
                    <a:pt x="4504" y="183"/>
                    <a:pt x="4225" y="1089"/>
                    <a:pt x="4073" y="1730"/>
                  </a:cubicBezTo>
                  <a:cubicBezTo>
                    <a:pt x="3946" y="2259"/>
                    <a:pt x="3896" y="2802"/>
                    <a:pt x="3915" y="3340"/>
                  </a:cubicBezTo>
                  <a:cubicBezTo>
                    <a:pt x="3724" y="2914"/>
                    <a:pt x="3505" y="2500"/>
                    <a:pt x="3255" y="2105"/>
                  </a:cubicBezTo>
                  <a:cubicBezTo>
                    <a:pt x="2835" y="1436"/>
                    <a:pt x="2284" y="560"/>
                    <a:pt x="1460" y="360"/>
                  </a:cubicBezTo>
                  <a:cubicBezTo>
                    <a:pt x="1360" y="336"/>
                    <a:pt x="1257" y="324"/>
                    <a:pt x="1154" y="324"/>
                  </a:cubicBezTo>
                  <a:cubicBezTo>
                    <a:pt x="572" y="324"/>
                    <a:pt x="1" y="704"/>
                    <a:pt x="22" y="1350"/>
                  </a:cubicBezTo>
                  <a:cubicBezTo>
                    <a:pt x="37" y="1782"/>
                    <a:pt x="286" y="2144"/>
                    <a:pt x="572" y="2448"/>
                  </a:cubicBezTo>
                  <a:cubicBezTo>
                    <a:pt x="878" y="2777"/>
                    <a:pt x="1213" y="3079"/>
                    <a:pt x="1560" y="3360"/>
                  </a:cubicBezTo>
                  <a:cubicBezTo>
                    <a:pt x="2350" y="4002"/>
                    <a:pt x="3223" y="4532"/>
                    <a:pt x="4156" y="4937"/>
                  </a:cubicBezTo>
                  <a:cubicBezTo>
                    <a:pt x="4174" y="4946"/>
                    <a:pt x="4192" y="4948"/>
                    <a:pt x="4210" y="4948"/>
                  </a:cubicBezTo>
                  <a:cubicBezTo>
                    <a:pt x="4218" y="4948"/>
                    <a:pt x="4226" y="4948"/>
                    <a:pt x="4235" y="4947"/>
                  </a:cubicBezTo>
                  <a:cubicBezTo>
                    <a:pt x="4954" y="5616"/>
                    <a:pt x="5791" y="6147"/>
                    <a:pt x="6706" y="6508"/>
                  </a:cubicBezTo>
                  <a:cubicBezTo>
                    <a:pt x="7169" y="6693"/>
                    <a:pt x="7650" y="6832"/>
                    <a:pt x="8141" y="6919"/>
                  </a:cubicBezTo>
                  <a:cubicBezTo>
                    <a:pt x="8359" y="6959"/>
                    <a:pt x="8587" y="6989"/>
                    <a:pt x="8813" y="6989"/>
                  </a:cubicBezTo>
                  <a:cubicBezTo>
                    <a:pt x="9067" y="6989"/>
                    <a:pt x="9319" y="6950"/>
                    <a:pt x="9553" y="6842"/>
                  </a:cubicBezTo>
                  <a:cubicBezTo>
                    <a:pt x="10354" y="6471"/>
                    <a:pt x="10505" y="5416"/>
                    <a:pt x="10072" y="4712"/>
                  </a:cubicBezTo>
                  <a:cubicBezTo>
                    <a:pt x="9577" y="3905"/>
                    <a:pt x="8621" y="3622"/>
                    <a:pt x="7720" y="3622"/>
                  </a:cubicBezTo>
                  <a:cubicBezTo>
                    <a:pt x="7676" y="3622"/>
                    <a:pt x="7633" y="3623"/>
                    <a:pt x="7590" y="3624"/>
                  </a:cubicBezTo>
                  <a:cubicBezTo>
                    <a:pt x="6914" y="3645"/>
                    <a:pt x="6245" y="3791"/>
                    <a:pt x="5618" y="4043"/>
                  </a:cubicBezTo>
                  <a:cubicBezTo>
                    <a:pt x="5798" y="3841"/>
                    <a:pt x="5969" y="3628"/>
                    <a:pt x="6114" y="3398"/>
                  </a:cubicBezTo>
                  <a:cubicBezTo>
                    <a:pt x="6523" y="2744"/>
                    <a:pt x="6863" y="1909"/>
                    <a:pt x="6710" y="1128"/>
                  </a:cubicBezTo>
                  <a:cubicBezTo>
                    <a:pt x="6594" y="542"/>
                    <a:pt x="6080" y="1"/>
                    <a:pt x="5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4210870" y="2323700"/>
              <a:ext cx="505745" cy="456070"/>
            </a:xfrm>
            <a:custGeom>
              <a:rect b="b" l="l" r="r" t="t"/>
              <a:pathLst>
                <a:path extrusionOk="0" h="16177" w="17939">
                  <a:moveTo>
                    <a:pt x="0" y="1"/>
                  </a:moveTo>
                  <a:lnTo>
                    <a:pt x="0" y="16176"/>
                  </a:lnTo>
                  <a:lnTo>
                    <a:pt x="17939" y="16176"/>
                  </a:lnTo>
                  <a:lnTo>
                    <a:pt x="179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4190233" y="2316765"/>
              <a:ext cx="565993" cy="478117"/>
            </a:xfrm>
            <a:custGeom>
              <a:rect b="b" l="l" r="r" t="t"/>
              <a:pathLst>
                <a:path extrusionOk="0" h="16959" w="20076">
                  <a:moveTo>
                    <a:pt x="9677" y="0"/>
                  </a:moveTo>
                  <a:cubicBezTo>
                    <a:pt x="9605" y="0"/>
                    <a:pt x="9534" y="47"/>
                    <a:pt x="9536" y="140"/>
                  </a:cubicBezTo>
                  <a:cubicBezTo>
                    <a:pt x="9561" y="2894"/>
                    <a:pt x="9574" y="5016"/>
                    <a:pt x="9602" y="7770"/>
                  </a:cubicBezTo>
                  <a:cubicBezTo>
                    <a:pt x="7915" y="7962"/>
                    <a:pt x="6227" y="8153"/>
                    <a:pt x="4539" y="8344"/>
                  </a:cubicBezTo>
                  <a:cubicBezTo>
                    <a:pt x="3088" y="8509"/>
                    <a:pt x="1636" y="8675"/>
                    <a:pt x="184" y="8839"/>
                  </a:cubicBezTo>
                  <a:cubicBezTo>
                    <a:pt x="9" y="8858"/>
                    <a:pt x="1" y="9128"/>
                    <a:pt x="166" y="9128"/>
                  </a:cubicBezTo>
                  <a:cubicBezTo>
                    <a:pt x="172" y="9128"/>
                    <a:pt x="178" y="9128"/>
                    <a:pt x="184" y="9127"/>
                  </a:cubicBezTo>
                  <a:lnTo>
                    <a:pt x="7860" y="8256"/>
                  </a:lnTo>
                  <a:cubicBezTo>
                    <a:pt x="8442" y="8190"/>
                    <a:pt x="9023" y="8124"/>
                    <a:pt x="9604" y="8058"/>
                  </a:cubicBezTo>
                  <a:cubicBezTo>
                    <a:pt x="9621" y="9709"/>
                    <a:pt x="9638" y="11361"/>
                    <a:pt x="9655" y="13012"/>
                  </a:cubicBezTo>
                  <a:cubicBezTo>
                    <a:pt x="9668" y="14282"/>
                    <a:pt x="9680" y="15551"/>
                    <a:pt x="9693" y="16820"/>
                  </a:cubicBezTo>
                  <a:cubicBezTo>
                    <a:pt x="9694" y="16912"/>
                    <a:pt x="9766" y="16959"/>
                    <a:pt x="9839" y="16959"/>
                  </a:cubicBezTo>
                  <a:cubicBezTo>
                    <a:pt x="9910" y="16959"/>
                    <a:pt x="9982" y="16913"/>
                    <a:pt x="9981" y="16820"/>
                  </a:cubicBezTo>
                  <a:cubicBezTo>
                    <a:pt x="9950" y="13888"/>
                    <a:pt x="9921" y="10956"/>
                    <a:pt x="9891" y="8025"/>
                  </a:cubicBezTo>
                  <a:lnTo>
                    <a:pt x="15536" y="7386"/>
                  </a:lnTo>
                  <a:cubicBezTo>
                    <a:pt x="16988" y="7220"/>
                    <a:pt x="18440" y="7056"/>
                    <a:pt x="19892" y="6891"/>
                  </a:cubicBezTo>
                  <a:cubicBezTo>
                    <a:pt x="20069" y="6869"/>
                    <a:pt x="20076" y="6601"/>
                    <a:pt x="19910" y="6601"/>
                  </a:cubicBezTo>
                  <a:cubicBezTo>
                    <a:pt x="19904" y="6601"/>
                    <a:pt x="19898" y="6601"/>
                    <a:pt x="19892" y="6602"/>
                  </a:cubicBezTo>
                  <a:lnTo>
                    <a:pt x="12216" y="7473"/>
                  </a:lnTo>
                  <a:cubicBezTo>
                    <a:pt x="11440" y="7562"/>
                    <a:pt x="10666" y="7649"/>
                    <a:pt x="9890" y="7737"/>
                  </a:cubicBezTo>
                  <a:cubicBezTo>
                    <a:pt x="9874" y="6264"/>
                    <a:pt x="9860" y="4790"/>
                    <a:pt x="9845" y="3315"/>
                  </a:cubicBezTo>
                  <a:cubicBezTo>
                    <a:pt x="9832" y="2046"/>
                    <a:pt x="9835" y="1409"/>
                    <a:pt x="9822" y="140"/>
                  </a:cubicBezTo>
                  <a:cubicBezTo>
                    <a:pt x="9822" y="47"/>
                    <a:pt x="9749" y="0"/>
                    <a:pt x="9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4340751" y="2182403"/>
              <a:ext cx="296162" cy="197066"/>
            </a:xfrm>
            <a:custGeom>
              <a:rect b="b" l="l" r="r" t="t"/>
              <a:pathLst>
                <a:path extrusionOk="0" h="6990" w="10505">
                  <a:moveTo>
                    <a:pt x="1137" y="610"/>
                  </a:moveTo>
                  <a:cubicBezTo>
                    <a:pt x="1205" y="610"/>
                    <a:pt x="1274" y="616"/>
                    <a:pt x="1339" y="629"/>
                  </a:cubicBezTo>
                  <a:cubicBezTo>
                    <a:pt x="2085" y="772"/>
                    <a:pt x="2597" y="1604"/>
                    <a:pt x="2974" y="2196"/>
                  </a:cubicBezTo>
                  <a:cubicBezTo>
                    <a:pt x="3446" y="2938"/>
                    <a:pt x="3810" y="3741"/>
                    <a:pt x="4070" y="4581"/>
                  </a:cubicBezTo>
                  <a:cubicBezTo>
                    <a:pt x="3432" y="4286"/>
                    <a:pt x="2819" y="3936"/>
                    <a:pt x="2248" y="3526"/>
                  </a:cubicBezTo>
                  <a:cubicBezTo>
                    <a:pt x="1917" y="3288"/>
                    <a:pt x="1600" y="3031"/>
                    <a:pt x="1298" y="2757"/>
                  </a:cubicBezTo>
                  <a:cubicBezTo>
                    <a:pt x="1014" y="2498"/>
                    <a:pt x="705" y="2226"/>
                    <a:pt x="499" y="1898"/>
                  </a:cubicBezTo>
                  <a:cubicBezTo>
                    <a:pt x="299" y="1583"/>
                    <a:pt x="203" y="1135"/>
                    <a:pt x="500" y="847"/>
                  </a:cubicBezTo>
                  <a:cubicBezTo>
                    <a:pt x="665" y="685"/>
                    <a:pt x="904" y="610"/>
                    <a:pt x="1137" y="610"/>
                  </a:cubicBezTo>
                  <a:close/>
                  <a:moveTo>
                    <a:pt x="5460" y="289"/>
                  </a:moveTo>
                  <a:cubicBezTo>
                    <a:pt x="5900" y="289"/>
                    <a:pt x="6313" y="703"/>
                    <a:pt x="6417" y="1145"/>
                  </a:cubicBezTo>
                  <a:cubicBezTo>
                    <a:pt x="6579" y="1828"/>
                    <a:pt x="6266" y="2578"/>
                    <a:pt x="5923" y="3158"/>
                  </a:cubicBezTo>
                  <a:cubicBezTo>
                    <a:pt x="5546" y="3790"/>
                    <a:pt x="5019" y="4323"/>
                    <a:pt x="4393" y="4709"/>
                  </a:cubicBezTo>
                  <a:cubicBezTo>
                    <a:pt x="4391" y="4708"/>
                    <a:pt x="4389" y="4707"/>
                    <a:pt x="4386" y="4707"/>
                  </a:cubicBezTo>
                  <a:cubicBezTo>
                    <a:pt x="4393" y="4683"/>
                    <a:pt x="4396" y="4656"/>
                    <a:pt x="4389" y="4626"/>
                  </a:cubicBezTo>
                  <a:cubicBezTo>
                    <a:pt x="4194" y="3880"/>
                    <a:pt x="4142" y="3101"/>
                    <a:pt x="4250" y="2337"/>
                  </a:cubicBezTo>
                  <a:cubicBezTo>
                    <a:pt x="4303" y="1957"/>
                    <a:pt x="4393" y="1581"/>
                    <a:pt x="4521" y="1221"/>
                  </a:cubicBezTo>
                  <a:cubicBezTo>
                    <a:pt x="4622" y="941"/>
                    <a:pt x="4769" y="640"/>
                    <a:pt x="5008" y="452"/>
                  </a:cubicBezTo>
                  <a:cubicBezTo>
                    <a:pt x="5154" y="338"/>
                    <a:pt x="5308" y="289"/>
                    <a:pt x="5460" y="289"/>
                  </a:cubicBezTo>
                  <a:close/>
                  <a:moveTo>
                    <a:pt x="7730" y="3908"/>
                  </a:moveTo>
                  <a:cubicBezTo>
                    <a:pt x="8402" y="3908"/>
                    <a:pt x="9082" y="4062"/>
                    <a:pt x="9567" y="4539"/>
                  </a:cubicBezTo>
                  <a:cubicBezTo>
                    <a:pt x="9848" y="4815"/>
                    <a:pt x="10037" y="5184"/>
                    <a:pt x="10030" y="5582"/>
                  </a:cubicBezTo>
                  <a:cubicBezTo>
                    <a:pt x="10023" y="5960"/>
                    <a:pt x="9846" y="6347"/>
                    <a:pt x="9510" y="6539"/>
                  </a:cubicBezTo>
                  <a:cubicBezTo>
                    <a:pt x="9297" y="6663"/>
                    <a:pt x="9055" y="6704"/>
                    <a:pt x="8811" y="6704"/>
                  </a:cubicBezTo>
                  <a:cubicBezTo>
                    <a:pt x="8600" y="6704"/>
                    <a:pt x="8387" y="6673"/>
                    <a:pt x="8188" y="6636"/>
                  </a:cubicBezTo>
                  <a:cubicBezTo>
                    <a:pt x="7767" y="6558"/>
                    <a:pt x="7352" y="6442"/>
                    <a:pt x="6950" y="6295"/>
                  </a:cubicBezTo>
                  <a:cubicBezTo>
                    <a:pt x="6097" y="5979"/>
                    <a:pt x="5304" y="5503"/>
                    <a:pt x="4618" y="4906"/>
                  </a:cubicBezTo>
                  <a:cubicBezTo>
                    <a:pt x="5335" y="4413"/>
                    <a:pt x="6155" y="4082"/>
                    <a:pt x="7016" y="3960"/>
                  </a:cubicBezTo>
                  <a:cubicBezTo>
                    <a:pt x="7247" y="3928"/>
                    <a:pt x="7488" y="3908"/>
                    <a:pt x="7730" y="3908"/>
                  </a:cubicBezTo>
                  <a:close/>
                  <a:moveTo>
                    <a:pt x="5470" y="1"/>
                  </a:moveTo>
                  <a:cubicBezTo>
                    <a:pt x="5398" y="1"/>
                    <a:pt x="5324" y="8"/>
                    <a:pt x="5249" y="25"/>
                  </a:cubicBezTo>
                  <a:cubicBezTo>
                    <a:pt x="4504" y="183"/>
                    <a:pt x="4225" y="1089"/>
                    <a:pt x="4073" y="1730"/>
                  </a:cubicBezTo>
                  <a:cubicBezTo>
                    <a:pt x="3946" y="2259"/>
                    <a:pt x="3896" y="2802"/>
                    <a:pt x="3915" y="3340"/>
                  </a:cubicBezTo>
                  <a:cubicBezTo>
                    <a:pt x="3724" y="2914"/>
                    <a:pt x="3505" y="2500"/>
                    <a:pt x="3255" y="2105"/>
                  </a:cubicBezTo>
                  <a:cubicBezTo>
                    <a:pt x="2835" y="1436"/>
                    <a:pt x="2284" y="560"/>
                    <a:pt x="1460" y="360"/>
                  </a:cubicBezTo>
                  <a:cubicBezTo>
                    <a:pt x="1360" y="336"/>
                    <a:pt x="1257" y="324"/>
                    <a:pt x="1154" y="324"/>
                  </a:cubicBezTo>
                  <a:cubicBezTo>
                    <a:pt x="572" y="324"/>
                    <a:pt x="1" y="704"/>
                    <a:pt x="22" y="1350"/>
                  </a:cubicBezTo>
                  <a:cubicBezTo>
                    <a:pt x="37" y="1782"/>
                    <a:pt x="286" y="2144"/>
                    <a:pt x="572" y="2448"/>
                  </a:cubicBezTo>
                  <a:cubicBezTo>
                    <a:pt x="878" y="2777"/>
                    <a:pt x="1213" y="3079"/>
                    <a:pt x="1560" y="3360"/>
                  </a:cubicBezTo>
                  <a:cubicBezTo>
                    <a:pt x="2350" y="4002"/>
                    <a:pt x="3223" y="4532"/>
                    <a:pt x="4156" y="4937"/>
                  </a:cubicBezTo>
                  <a:cubicBezTo>
                    <a:pt x="4174" y="4946"/>
                    <a:pt x="4192" y="4948"/>
                    <a:pt x="4210" y="4948"/>
                  </a:cubicBezTo>
                  <a:cubicBezTo>
                    <a:pt x="4218" y="4948"/>
                    <a:pt x="4226" y="4948"/>
                    <a:pt x="4235" y="4947"/>
                  </a:cubicBezTo>
                  <a:cubicBezTo>
                    <a:pt x="4954" y="5616"/>
                    <a:pt x="5791" y="6147"/>
                    <a:pt x="6706" y="6508"/>
                  </a:cubicBezTo>
                  <a:cubicBezTo>
                    <a:pt x="7169" y="6693"/>
                    <a:pt x="7650" y="6832"/>
                    <a:pt x="8141" y="6919"/>
                  </a:cubicBezTo>
                  <a:cubicBezTo>
                    <a:pt x="8359" y="6959"/>
                    <a:pt x="8587" y="6989"/>
                    <a:pt x="8813" y="6989"/>
                  </a:cubicBezTo>
                  <a:cubicBezTo>
                    <a:pt x="9067" y="6989"/>
                    <a:pt x="9319" y="6950"/>
                    <a:pt x="9553" y="6842"/>
                  </a:cubicBezTo>
                  <a:cubicBezTo>
                    <a:pt x="10354" y="6471"/>
                    <a:pt x="10505" y="5416"/>
                    <a:pt x="10072" y="4712"/>
                  </a:cubicBezTo>
                  <a:cubicBezTo>
                    <a:pt x="9577" y="3905"/>
                    <a:pt x="8621" y="3622"/>
                    <a:pt x="7720" y="3622"/>
                  </a:cubicBezTo>
                  <a:cubicBezTo>
                    <a:pt x="7676" y="3622"/>
                    <a:pt x="7633" y="3623"/>
                    <a:pt x="7590" y="3624"/>
                  </a:cubicBezTo>
                  <a:cubicBezTo>
                    <a:pt x="6914" y="3645"/>
                    <a:pt x="6245" y="3791"/>
                    <a:pt x="5618" y="4043"/>
                  </a:cubicBezTo>
                  <a:cubicBezTo>
                    <a:pt x="5798" y="3841"/>
                    <a:pt x="5969" y="3628"/>
                    <a:pt x="6114" y="3398"/>
                  </a:cubicBezTo>
                  <a:cubicBezTo>
                    <a:pt x="6523" y="2744"/>
                    <a:pt x="6863" y="1909"/>
                    <a:pt x="6710" y="1128"/>
                  </a:cubicBezTo>
                  <a:cubicBezTo>
                    <a:pt x="6594" y="542"/>
                    <a:pt x="6080" y="1"/>
                    <a:pt x="5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7"/>
            <p:cNvSpPr/>
            <p:nvPr/>
          </p:nvSpPr>
          <p:spPr>
            <a:xfrm>
              <a:off x="5218373" y="2693463"/>
              <a:ext cx="130447" cy="168591"/>
            </a:xfrm>
            <a:custGeom>
              <a:rect b="b" l="l" r="r" t="t"/>
              <a:pathLst>
                <a:path extrusionOk="0" h="5980" w="4627">
                  <a:moveTo>
                    <a:pt x="1247" y="0"/>
                  </a:moveTo>
                  <a:cubicBezTo>
                    <a:pt x="489" y="0"/>
                    <a:pt x="488" y="1177"/>
                    <a:pt x="1247" y="1177"/>
                  </a:cubicBezTo>
                  <a:cubicBezTo>
                    <a:pt x="2005" y="1177"/>
                    <a:pt x="2006" y="0"/>
                    <a:pt x="1247" y="0"/>
                  </a:cubicBezTo>
                  <a:close/>
                  <a:moveTo>
                    <a:pt x="3867" y="2619"/>
                  </a:moveTo>
                  <a:cubicBezTo>
                    <a:pt x="3108" y="2619"/>
                    <a:pt x="3107" y="3797"/>
                    <a:pt x="3867" y="3797"/>
                  </a:cubicBezTo>
                  <a:cubicBezTo>
                    <a:pt x="4625" y="3797"/>
                    <a:pt x="4626" y="2619"/>
                    <a:pt x="3867" y="2619"/>
                  </a:cubicBezTo>
                  <a:close/>
                  <a:moveTo>
                    <a:pt x="810" y="4584"/>
                  </a:moveTo>
                  <a:cubicBezTo>
                    <a:pt x="758" y="4591"/>
                    <a:pt x="706" y="4598"/>
                    <a:pt x="654" y="4605"/>
                  </a:cubicBezTo>
                  <a:cubicBezTo>
                    <a:pt x="556" y="4633"/>
                    <a:pt x="468" y="4682"/>
                    <a:pt x="394" y="4757"/>
                  </a:cubicBezTo>
                  <a:lnTo>
                    <a:pt x="176" y="4974"/>
                  </a:lnTo>
                  <a:cubicBezTo>
                    <a:pt x="118" y="5028"/>
                    <a:pt x="78" y="5091"/>
                    <a:pt x="55" y="5163"/>
                  </a:cubicBezTo>
                  <a:cubicBezTo>
                    <a:pt x="17" y="5235"/>
                    <a:pt x="0" y="5309"/>
                    <a:pt x="3" y="5391"/>
                  </a:cubicBezTo>
                  <a:cubicBezTo>
                    <a:pt x="0" y="5472"/>
                    <a:pt x="17" y="5548"/>
                    <a:pt x="55" y="5617"/>
                  </a:cubicBezTo>
                  <a:cubicBezTo>
                    <a:pt x="78" y="5690"/>
                    <a:pt x="118" y="5755"/>
                    <a:pt x="176" y="5807"/>
                  </a:cubicBezTo>
                  <a:cubicBezTo>
                    <a:pt x="215" y="5837"/>
                    <a:pt x="255" y="5868"/>
                    <a:pt x="296" y="5899"/>
                  </a:cubicBezTo>
                  <a:cubicBezTo>
                    <a:pt x="387" y="5953"/>
                    <a:pt x="485" y="5979"/>
                    <a:pt x="592" y="5979"/>
                  </a:cubicBezTo>
                  <a:cubicBezTo>
                    <a:pt x="645" y="5972"/>
                    <a:pt x="697" y="5965"/>
                    <a:pt x="750" y="5958"/>
                  </a:cubicBezTo>
                  <a:cubicBezTo>
                    <a:pt x="848" y="5930"/>
                    <a:pt x="935" y="5880"/>
                    <a:pt x="1008" y="5807"/>
                  </a:cubicBezTo>
                  <a:cubicBezTo>
                    <a:pt x="1081" y="5733"/>
                    <a:pt x="1153" y="5662"/>
                    <a:pt x="1227" y="5589"/>
                  </a:cubicBezTo>
                  <a:cubicBezTo>
                    <a:pt x="1284" y="5535"/>
                    <a:pt x="1326" y="5472"/>
                    <a:pt x="1348" y="5399"/>
                  </a:cubicBezTo>
                  <a:cubicBezTo>
                    <a:pt x="1386" y="5329"/>
                    <a:pt x="1403" y="5253"/>
                    <a:pt x="1399" y="5173"/>
                  </a:cubicBezTo>
                  <a:cubicBezTo>
                    <a:pt x="1403" y="5091"/>
                    <a:pt x="1386" y="5015"/>
                    <a:pt x="1348" y="4945"/>
                  </a:cubicBezTo>
                  <a:cubicBezTo>
                    <a:pt x="1326" y="4872"/>
                    <a:pt x="1284" y="4810"/>
                    <a:pt x="1227" y="4757"/>
                  </a:cubicBezTo>
                  <a:lnTo>
                    <a:pt x="1108" y="4664"/>
                  </a:lnTo>
                  <a:cubicBezTo>
                    <a:pt x="1017" y="4610"/>
                    <a:pt x="917" y="4584"/>
                    <a:pt x="810" y="458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7"/>
            <p:cNvSpPr/>
            <p:nvPr/>
          </p:nvSpPr>
          <p:spPr>
            <a:xfrm>
              <a:off x="3965063" y="2116575"/>
              <a:ext cx="130447" cy="168619"/>
            </a:xfrm>
            <a:custGeom>
              <a:rect b="b" l="l" r="r" t="t"/>
              <a:pathLst>
                <a:path extrusionOk="0" h="5981" w="4627">
                  <a:moveTo>
                    <a:pt x="4035" y="1"/>
                  </a:moveTo>
                  <a:cubicBezTo>
                    <a:pt x="3981" y="8"/>
                    <a:pt x="3929" y="15"/>
                    <a:pt x="3877" y="22"/>
                  </a:cubicBezTo>
                  <a:cubicBezTo>
                    <a:pt x="3777" y="50"/>
                    <a:pt x="3692" y="101"/>
                    <a:pt x="3617" y="174"/>
                  </a:cubicBezTo>
                  <a:cubicBezTo>
                    <a:pt x="3544" y="246"/>
                    <a:pt x="3472" y="319"/>
                    <a:pt x="3399" y="392"/>
                  </a:cubicBezTo>
                  <a:cubicBezTo>
                    <a:pt x="3342" y="445"/>
                    <a:pt x="3301" y="507"/>
                    <a:pt x="3278" y="581"/>
                  </a:cubicBezTo>
                  <a:cubicBezTo>
                    <a:pt x="3240" y="650"/>
                    <a:pt x="3224" y="728"/>
                    <a:pt x="3226" y="808"/>
                  </a:cubicBezTo>
                  <a:cubicBezTo>
                    <a:pt x="3222" y="889"/>
                    <a:pt x="3240" y="965"/>
                    <a:pt x="3278" y="1034"/>
                  </a:cubicBezTo>
                  <a:cubicBezTo>
                    <a:pt x="3301" y="1109"/>
                    <a:pt x="3342" y="1170"/>
                    <a:pt x="3398" y="1224"/>
                  </a:cubicBezTo>
                  <a:lnTo>
                    <a:pt x="3517" y="1315"/>
                  </a:lnTo>
                  <a:cubicBezTo>
                    <a:pt x="3610" y="1370"/>
                    <a:pt x="3709" y="1397"/>
                    <a:pt x="3815" y="1397"/>
                  </a:cubicBezTo>
                  <a:cubicBezTo>
                    <a:pt x="3867" y="1390"/>
                    <a:pt x="3919" y="1383"/>
                    <a:pt x="3971" y="1376"/>
                  </a:cubicBezTo>
                  <a:cubicBezTo>
                    <a:pt x="4070" y="1348"/>
                    <a:pt x="4158" y="1298"/>
                    <a:pt x="4231" y="1224"/>
                  </a:cubicBezTo>
                  <a:lnTo>
                    <a:pt x="4449" y="1006"/>
                  </a:lnTo>
                  <a:cubicBezTo>
                    <a:pt x="4508" y="953"/>
                    <a:pt x="4548" y="889"/>
                    <a:pt x="4572" y="816"/>
                  </a:cubicBezTo>
                  <a:cubicBezTo>
                    <a:pt x="4609" y="746"/>
                    <a:pt x="4626" y="671"/>
                    <a:pt x="4622" y="590"/>
                  </a:cubicBezTo>
                  <a:cubicBezTo>
                    <a:pt x="4626" y="508"/>
                    <a:pt x="4609" y="432"/>
                    <a:pt x="4572" y="364"/>
                  </a:cubicBezTo>
                  <a:cubicBezTo>
                    <a:pt x="4548" y="289"/>
                    <a:pt x="4508" y="226"/>
                    <a:pt x="4449" y="174"/>
                  </a:cubicBezTo>
                  <a:cubicBezTo>
                    <a:pt x="4410" y="143"/>
                    <a:pt x="4371" y="112"/>
                    <a:pt x="4330" y="81"/>
                  </a:cubicBezTo>
                  <a:cubicBezTo>
                    <a:pt x="4240" y="28"/>
                    <a:pt x="4140" y="1"/>
                    <a:pt x="4035" y="1"/>
                  </a:cubicBezTo>
                  <a:close/>
                  <a:moveTo>
                    <a:pt x="760" y="2184"/>
                  </a:moveTo>
                  <a:cubicBezTo>
                    <a:pt x="1" y="2184"/>
                    <a:pt x="1" y="3362"/>
                    <a:pt x="760" y="3362"/>
                  </a:cubicBezTo>
                  <a:cubicBezTo>
                    <a:pt x="1517" y="3362"/>
                    <a:pt x="1519" y="2184"/>
                    <a:pt x="760" y="2184"/>
                  </a:cubicBezTo>
                  <a:close/>
                  <a:moveTo>
                    <a:pt x="3380" y="4802"/>
                  </a:moveTo>
                  <a:cubicBezTo>
                    <a:pt x="2622" y="4802"/>
                    <a:pt x="2619" y="5980"/>
                    <a:pt x="3380" y="5980"/>
                  </a:cubicBezTo>
                  <a:cubicBezTo>
                    <a:pt x="4137" y="5980"/>
                    <a:pt x="4137" y="4802"/>
                    <a:pt x="3380" y="480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67"/>
          <p:cNvGrpSpPr/>
          <p:nvPr/>
        </p:nvGrpSpPr>
        <p:grpSpPr>
          <a:xfrm>
            <a:off x="2765366" y="3348135"/>
            <a:ext cx="955344" cy="1268370"/>
            <a:chOff x="2798550" y="3117563"/>
            <a:chExt cx="776450" cy="1030860"/>
          </a:xfrm>
        </p:grpSpPr>
        <p:sp>
          <p:nvSpPr>
            <p:cNvPr id="1932" name="Google Shape;1932;p67"/>
            <p:cNvSpPr/>
            <p:nvPr/>
          </p:nvSpPr>
          <p:spPr>
            <a:xfrm rot="-5400000">
              <a:off x="2804215" y="3377637"/>
              <a:ext cx="765120" cy="776450"/>
            </a:xfrm>
            <a:custGeom>
              <a:rect b="b" l="l" r="r" t="t"/>
              <a:pathLst>
                <a:path extrusionOk="0" h="31058" w="33097">
                  <a:moveTo>
                    <a:pt x="2419" y="0"/>
                  </a:moveTo>
                  <a:cubicBezTo>
                    <a:pt x="1085" y="0"/>
                    <a:pt x="0" y="1081"/>
                    <a:pt x="0" y="2419"/>
                  </a:cubicBezTo>
                  <a:lnTo>
                    <a:pt x="0" y="28642"/>
                  </a:lnTo>
                  <a:cubicBezTo>
                    <a:pt x="0" y="29975"/>
                    <a:pt x="1085" y="31058"/>
                    <a:pt x="2419" y="31058"/>
                  </a:cubicBezTo>
                  <a:lnTo>
                    <a:pt x="30680" y="31058"/>
                  </a:lnTo>
                  <a:cubicBezTo>
                    <a:pt x="32015" y="31058"/>
                    <a:pt x="33096" y="29975"/>
                    <a:pt x="33096" y="28642"/>
                  </a:cubicBezTo>
                  <a:lnTo>
                    <a:pt x="33096" y="2419"/>
                  </a:lnTo>
                  <a:cubicBezTo>
                    <a:pt x="33096" y="1081"/>
                    <a:pt x="32015" y="0"/>
                    <a:pt x="30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7"/>
            <p:cNvSpPr/>
            <p:nvPr/>
          </p:nvSpPr>
          <p:spPr>
            <a:xfrm>
              <a:off x="3015713" y="3580225"/>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2995763" y="3560313"/>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7"/>
            <p:cNvSpPr/>
            <p:nvPr/>
          </p:nvSpPr>
          <p:spPr>
            <a:xfrm>
              <a:off x="3119488" y="3621063"/>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7"/>
            <p:cNvSpPr/>
            <p:nvPr/>
          </p:nvSpPr>
          <p:spPr>
            <a:xfrm>
              <a:off x="3074775" y="3117563"/>
              <a:ext cx="253150" cy="338875"/>
            </a:xfrm>
            <a:custGeom>
              <a:rect b="b" l="l" r="r" t="t"/>
              <a:pathLst>
                <a:path extrusionOk="0" h="13555" w="10126">
                  <a:moveTo>
                    <a:pt x="4943" y="1952"/>
                  </a:moveTo>
                  <a:cubicBezTo>
                    <a:pt x="6536" y="1952"/>
                    <a:pt x="7844" y="3226"/>
                    <a:pt x="7879" y="4824"/>
                  </a:cubicBezTo>
                  <a:cubicBezTo>
                    <a:pt x="7913" y="6443"/>
                    <a:pt x="6627" y="7786"/>
                    <a:pt x="5009" y="7819"/>
                  </a:cubicBezTo>
                  <a:cubicBezTo>
                    <a:pt x="4988" y="7820"/>
                    <a:pt x="4967" y="7820"/>
                    <a:pt x="4947" y="7820"/>
                  </a:cubicBezTo>
                  <a:cubicBezTo>
                    <a:pt x="3354" y="7820"/>
                    <a:pt x="2047" y="6548"/>
                    <a:pt x="2012" y="4949"/>
                  </a:cubicBezTo>
                  <a:cubicBezTo>
                    <a:pt x="1978" y="3330"/>
                    <a:pt x="3262" y="1988"/>
                    <a:pt x="4881" y="1952"/>
                  </a:cubicBezTo>
                  <a:cubicBezTo>
                    <a:pt x="4902" y="1952"/>
                    <a:pt x="4923" y="1952"/>
                    <a:pt x="4943" y="1952"/>
                  </a:cubicBezTo>
                  <a:close/>
                  <a:moveTo>
                    <a:pt x="4949" y="0"/>
                  </a:moveTo>
                  <a:cubicBezTo>
                    <a:pt x="4913" y="0"/>
                    <a:pt x="4877" y="1"/>
                    <a:pt x="4840" y="1"/>
                  </a:cubicBezTo>
                  <a:cubicBezTo>
                    <a:pt x="2141" y="58"/>
                    <a:pt x="1" y="2293"/>
                    <a:pt x="60" y="4991"/>
                  </a:cubicBezTo>
                  <a:cubicBezTo>
                    <a:pt x="60" y="4991"/>
                    <a:pt x="54" y="5178"/>
                    <a:pt x="98" y="5514"/>
                  </a:cubicBezTo>
                  <a:cubicBezTo>
                    <a:pt x="252" y="6797"/>
                    <a:pt x="1055" y="10240"/>
                    <a:pt x="5130" y="13554"/>
                  </a:cubicBezTo>
                  <a:cubicBezTo>
                    <a:pt x="5130" y="13554"/>
                    <a:pt x="10125" y="9112"/>
                    <a:pt x="9830" y="4783"/>
                  </a:cubicBezTo>
                  <a:cubicBezTo>
                    <a:pt x="9773" y="2120"/>
                    <a:pt x="7597" y="0"/>
                    <a:pt x="4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67"/>
          <p:cNvGrpSpPr/>
          <p:nvPr/>
        </p:nvGrpSpPr>
        <p:grpSpPr>
          <a:xfrm>
            <a:off x="5991787" y="1790173"/>
            <a:ext cx="1141936" cy="1165977"/>
            <a:chOff x="5229975" y="1905925"/>
            <a:chExt cx="1156625" cy="1180975"/>
          </a:xfrm>
        </p:grpSpPr>
        <p:sp>
          <p:nvSpPr>
            <p:cNvPr id="1938" name="Google Shape;1938;p67"/>
            <p:cNvSpPr/>
            <p:nvPr/>
          </p:nvSpPr>
          <p:spPr>
            <a:xfrm>
              <a:off x="5816925" y="1905925"/>
              <a:ext cx="569675" cy="706625"/>
            </a:xfrm>
            <a:custGeom>
              <a:rect b="b" l="l" r="r" t="t"/>
              <a:pathLst>
                <a:path extrusionOk="0" h="28265" w="22787">
                  <a:moveTo>
                    <a:pt x="534" y="1"/>
                  </a:moveTo>
                  <a:lnTo>
                    <a:pt x="1" y="432"/>
                  </a:lnTo>
                  <a:lnTo>
                    <a:pt x="22254" y="28264"/>
                  </a:lnTo>
                  <a:lnTo>
                    <a:pt x="22787" y="27833"/>
                  </a:lnTo>
                  <a:lnTo>
                    <a:pt x="5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5719100" y="1985000"/>
              <a:ext cx="569675" cy="706575"/>
            </a:xfrm>
            <a:custGeom>
              <a:rect b="b" l="l" r="r" t="t"/>
              <a:pathLst>
                <a:path extrusionOk="0" h="28263" w="22787">
                  <a:moveTo>
                    <a:pt x="534" y="0"/>
                  </a:moveTo>
                  <a:lnTo>
                    <a:pt x="1" y="432"/>
                  </a:lnTo>
                  <a:lnTo>
                    <a:pt x="22254" y="28262"/>
                  </a:lnTo>
                  <a:lnTo>
                    <a:pt x="22787" y="27832"/>
                  </a:lnTo>
                  <a:lnTo>
                    <a:pt x="5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5621275" y="2064050"/>
              <a:ext cx="569675" cy="706625"/>
            </a:xfrm>
            <a:custGeom>
              <a:rect b="b" l="l" r="r" t="t"/>
              <a:pathLst>
                <a:path extrusionOk="0" h="28265" w="22787">
                  <a:moveTo>
                    <a:pt x="533" y="1"/>
                  </a:moveTo>
                  <a:lnTo>
                    <a:pt x="1" y="432"/>
                  </a:lnTo>
                  <a:lnTo>
                    <a:pt x="22254" y="28264"/>
                  </a:lnTo>
                  <a:lnTo>
                    <a:pt x="22787" y="27833"/>
                  </a:lnTo>
                  <a:lnTo>
                    <a:pt x="5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5523450" y="2143125"/>
              <a:ext cx="569675" cy="706575"/>
            </a:xfrm>
            <a:custGeom>
              <a:rect b="b" l="l" r="r" t="t"/>
              <a:pathLst>
                <a:path extrusionOk="0" h="28263" w="22787">
                  <a:moveTo>
                    <a:pt x="535" y="0"/>
                  </a:moveTo>
                  <a:lnTo>
                    <a:pt x="1" y="431"/>
                  </a:lnTo>
                  <a:lnTo>
                    <a:pt x="22254" y="28262"/>
                  </a:lnTo>
                  <a:lnTo>
                    <a:pt x="22786" y="27831"/>
                  </a:lnTo>
                  <a:lnTo>
                    <a:pt x="5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7"/>
            <p:cNvSpPr/>
            <p:nvPr/>
          </p:nvSpPr>
          <p:spPr>
            <a:xfrm>
              <a:off x="5425625" y="2222150"/>
              <a:ext cx="569675" cy="706625"/>
            </a:xfrm>
            <a:custGeom>
              <a:rect b="b" l="l" r="r" t="t"/>
              <a:pathLst>
                <a:path extrusionOk="0" h="28265" w="22787">
                  <a:moveTo>
                    <a:pt x="533" y="1"/>
                  </a:moveTo>
                  <a:lnTo>
                    <a:pt x="0" y="432"/>
                  </a:lnTo>
                  <a:lnTo>
                    <a:pt x="22254" y="28264"/>
                  </a:lnTo>
                  <a:lnTo>
                    <a:pt x="22786" y="27832"/>
                  </a:lnTo>
                  <a:lnTo>
                    <a:pt x="5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7"/>
            <p:cNvSpPr/>
            <p:nvPr/>
          </p:nvSpPr>
          <p:spPr>
            <a:xfrm>
              <a:off x="5327800" y="2301225"/>
              <a:ext cx="569675" cy="706600"/>
            </a:xfrm>
            <a:custGeom>
              <a:rect b="b" l="l" r="r" t="t"/>
              <a:pathLst>
                <a:path extrusionOk="0" h="28264" w="22787">
                  <a:moveTo>
                    <a:pt x="534" y="0"/>
                  </a:moveTo>
                  <a:lnTo>
                    <a:pt x="0" y="432"/>
                  </a:lnTo>
                  <a:lnTo>
                    <a:pt x="22253" y="28264"/>
                  </a:lnTo>
                  <a:lnTo>
                    <a:pt x="22786" y="27832"/>
                  </a:lnTo>
                  <a:lnTo>
                    <a:pt x="5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5229975" y="2380275"/>
              <a:ext cx="569700" cy="706625"/>
            </a:xfrm>
            <a:custGeom>
              <a:rect b="b" l="l" r="r" t="t"/>
              <a:pathLst>
                <a:path extrusionOk="0" h="28265" w="22788">
                  <a:moveTo>
                    <a:pt x="533" y="1"/>
                  </a:moveTo>
                  <a:lnTo>
                    <a:pt x="0" y="432"/>
                  </a:lnTo>
                  <a:lnTo>
                    <a:pt x="22253" y="28264"/>
                  </a:lnTo>
                  <a:lnTo>
                    <a:pt x="22787" y="27833"/>
                  </a:lnTo>
                  <a:lnTo>
                    <a:pt x="5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 name="Google Shape;1945;p67"/>
          <p:cNvSpPr txBox="1"/>
          <p:nvPr>
            <p:ph idx="1" type="subTitle"/>
          </p:nvPr>
        </p:nvSpPr>
        <p:spPr>
          <a:xfrm>
            <a:off x="713225" y="1105625"/>
            <a:ext cx="7663800" cy="369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Here's an assortment of alternative resources whose style fits the one of this template:</a:t>
            </a:r>
            <a:endParaRPr/>
          </a:p>
        </p:txBody>
      </p:sp>
      <p:grpSp>
        <p:nvGrpSpPr>
          <p:cNvPr id="1946" name="Google Shape;1946;p67"/>
          <p:cNvGrpSpPr/>
          <p:nvPr/>
        </p:nvGrpSpPr>
        <p:grpSpPr>
          <a:xfrm>
            <a:off x="4079970" y="3744949"/>
            <a:ext cx="1493706" cy="776748"/>
            <a:chOff x="4070400" y="3453438"/>
            <a:chExt cx="1214000" cy="631297"/>
          </a:xfrm>
        </p:grpSpPr>
        <p:sp>
          <p:nvSpPr>
            <p:cNvPr id="1947" name="Google Shape;1947;p67"/>
            <p:cNvSpPr/>
            <p:nvPr/>
          </p:nvSpPr>
          <p:spPr>
            <a:xfrm>
              <a:off x="4346100" y="3494263"/>
              <a:ext cx="646225" cy="543200"/>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4070400" y="3453438"/>
              <a:ext cx="1214000" cy="624850"/>
            </a:xfrm>
            <a:custGeom>
              <a:rect b="b" l="l" r="r" t="t"/>
              <a:pathLst>
                <a:path extrusionOk="0" h="24994" w="48560">
                  <a:moveTo>
                    <a:pt x="40972" y="0"/>
                  </a:moveTo>
                  <a:cubicBezTo>
                    <a:pt x="40296" y="0"/>
                    <a:pt x="40295" y="1050"/>
                    <a:pt x="40972" y="1050"/>
                  </a:cubicBezTo>
                  <a:cubicBezTo>
                    <a:pt x="41647" y="1050"/>
                    <a:pt x="41648" y="0"/>
                    <a:pt x="40972" y="0"/>
                  </a:cubicBezTo>
                  <a:close/>
                  <a:moveTo>
                    <a:pt x="9924" y="2240"/>
                  </a:moveTo>
                  <a:cubicBezTo>
                    <a:pt x="9248" y="2240"/>
                    <a:pt x="9248" y="3290"/>
                    <a:pt x="9924" y="3290"/>
                  </a:cubicBezTo>
                  <a:cubicBezTo>
                    <a:pt x="10600" y="3290"/>
                    <a:pt x="10602" y="2240"/>
                    <a:pt x="9924" y="2240"/>
                  </a:cubicBezTo>
                  <a:close/>
                  <a:moveTo>
                    <a:pt x="678" y="3894"/>
                  </a:moveTo>
                  <a:cubicBezTo>
                    <a:pt x="2" y="3894"/>
                    <a:pt x="1" y="4944"/>
                    <a:pt x="678" y="4944"/>
                  </a:cubicBezTo>
                  <a:cubicBezTo>
                    <a:pt x="1354" y="4944"/>
                    <a:pt x="1356" y="3894"/>
                    <a:pt x="678" y="3894"/>
                  </a:cubicBezTo>
                  <a:close/>
                  <a:moveTo>
                    <a:pt x="47687" y="3991"/>
                  </a:moveTo>
                  <a:cubicBezTo>
                    <a:pt x="47012" y="3991"/>
                    <a:pt x="47011" y="5041"/>
                    <a:pt x="47687" y="5041"/>
                  </a:cubicBezTo>
                  <a:cubicBezTo>
                    <a:pt x="48363" y="5041"/>
                    <a:pt x="48364" y="3991"/>
                    <a:pt x="47687" y="3991"/>
                  </a:cubicBezTo>
                  <a:close/>
                  <a:moveTo>
                    <a:pt x="42383" y="6619"/>
                  </a:moveTo>
                  <a:cubicBezTo>
                    <a:pt x="41707" y="6619"/>
                    <a:pt x="41706" y="7669"/>
                    <a:pt x="42383" y="7669"/>
                  </a:cubicBezTo>
                  <a:cubicBezTo>
                    <a:pt x="43059" y="7669"/>
                    <a:pt x="43059" y="6619"/>
                    <a:pt x="42383" y="6619"/>
                  </a:cubicBezTo>
                  <a:close/>
                  <a:moveTo>
                    <a:pt x="5544" y="11047"/>
                  </a:moveTo>
                  <a:cubicBezTo>
                    <a:pt x="4870" y="11047"/>
                    <a:pt x="4868" y="12097"/>
                    <a:pt x="5544" y="12097"/>
                  </a:cubicBezTo>
                  <a:cubicBezTo>
                    <a:pt x="6220" y="12097"/>
                    <a:pt x="6222" y="11047"/>
                    <a:pt x="5544" y="11047"/>
                  </a:cubicBezTo>
                  <a:close/>
                  <a:moveTo>
                    <a:pt x="47882" y="13578"/>
                  </a:moveTo>
                  <a:cubicBezTo>
                    <a:pt x="47206" y="13578"/>
                    <a:pt x="47205" y="14628"/>
                    <a:pt x="47882" y="14628"/>
                  </a:cubicBezTo>
                  <a:cubicBezTo>
                    <a:pt x="48558" y="14628"/>
                    <a:pt x="48560" y="13578"/>
                    <a:pt x="47882" y="13578"/>
                  </a:cubicBezTo>
                  <a:close/>
                  <a:moveTo>
                    <a:pt x="43396" y="17421"/>
                  </a:moveTo>
                  <a:cubicBezTo>
                    <a:pt x="43327" y="17421"/>
                    <a:pt x="43262" y="17437"/>
                    <a:pt x="43203" y="17468"/>
                  </a:cubicBezTo>
                  <a:cubicBezTo>
                    <a:pt x="43138" y="17489"/>
                    <a:pt x="43081" y="17524"/>
                    <a:pt x="43034" y="17576"/>
                  </a:cubicBezTo>
                  <a:cubicBezTo>
                    <a:pt x="42982" y="17624"/>
                    <a:pt x="42946" y="17680"/>
                    <a:pt x="42925" y="17745"/>
                  </a:cubicBezTo>
                  <a:cubicBezTo>
                    <a:pt x="42892" y="17808"/>
                    <a:pt x="42877" y="17875"/>
                    <a:pt x="42880" y="17947"/>
                  </a:cubicBezTo>
                  <a:cubicBezTo>
                    <a:pt x="42887" y="17993"/>
                    <a:pt x="42892" y="18041"/>
                    <a:pt x="42899" y="18086"/>
                  </a:cubicBezTo>
                  <a:cubicBezTo>
                    <a:pt x="42925" y="18176"/>
                    <a:pt x="42968" y="18253"/>
                    <a:pt x="43034" y="18318"/>
                  </a:cubicBezTo>
                  <a:lnTo>
                    <a:pt x="43140" y="18401"/>
                  </a:lnTo>
                  <a:cubicBezTo>
                    <a:pt x="43222" y="18449"/>
                    <a:pt x="43310" y="18473"/>
                    <a:pt x="43405" y="18473"/>
                  </a:cubicBezTo>
                  <a:lnTo>
                    <a:pt x="43453" y="18473"/>
                  </a:lnTo>
                  <a:cubicBezTo>
                    <a:pt x="43459" y="18473"/>
                    <a:pt x="43464" y="18473"/>
                    <a:pt x="43470" y="18473"/>
                  </a:cubicBezTo>
                  <a:cubicBezTo>
                    <a:pt x="43536" y="18473"/>
                    <a:pt x="43598" y="18457"/>
                    <a:pt x="43657" y="18428"/>
                  </a:cubicBezTo>
                  <a:cubicBezTo>
                    <a:pt x="43721" y="18405"/>
                    <a:pt x="43778" y="18369"/>
                    <a:pt x="43825" y="18318"/>
                  </a:cubicBezTo>
                  <a:cubicBezTo>
                    <a:pt x="43876" y="18272"/>
                    <a:pt x="43913" y="18215"/>
                    <a:pt x="43934" y="18149"/>
                  </a:cubicBezTo>
                  <a:cubicBezTo>
                    <a:pt x="43967" y="18087"/>
                    <a:pt x="43982" y="18020"/>
                    <a:pt x="43979" y="17947"/>
                  </a:cubicBezTo>
                  <a:cubicBezTo>
                    <a:pt x="43973" y="17901"/>
                    <a:pt x="43967" y="17854"/>
                    <a:pt x="43959" y="17808"/>
                  </a:cubicBezTo>
                  <a:cubicBezTo>
                    <a:pt x="43935" y="17719"/>
                    <a:pt x="43890" y="17642"/>
                    <a:pt x="43824" y="17576"/>
                  </a:cubicBezTo>
                  <a:lnTo>
                    <a:pt x="43719" y="17494"/>
                  </a:lnTo>
                  <a:cubicBezTo>
                    <a:pt x="43637" y="17447"/>
                    <a:pt x="43549" y="17423"/>
                    <a:pt x="43453" y="17421"/>
                  </a:cubicBezTo>
                  <a:lnTo>
                    <a:pt x="43405" y="17421"/>
                  </a:lnTo>
                  <a:cubicBezTo>
                    <a:pt x="43402" y="17421"/>
                    <a:pt x="43399" y="17421"/>
                    <a:pt x="43396" y="17421"/>
                  </a:cubicBezTo>
                  <a:close/>
                  <a:moveTo>
                    <a:pt x="9244" y="18591"/>
                  </a:moveTo>
                  <a:cubicBezTo>
                    <a:pt x="8566" y="18591"/>
                    <a:pt x="8566" y="19641"/>
                    <a:pt x="9244" y="19641"/>
                  </a:cubicBezTo>
                  <a:cubicBezTo>
                    <a:pt x="9919" y="19641"/>
                    <a:pt x="9920" y="18591"/>
                    <a:pt x="9244" y="18591"/>
                  </a:cubicBezTo>
                  <a:close/>
                  <a:moveTo>
                    <a:pt x="2382" y="19125"/>
                  </a:moveTo>
                  <a:cubicBezTo>
                    <a:pt x="1704" y="19125"/>
                    <a:pt x="1704" y="20175"/>
                    <a:pt x="2382" y="20175"/>
                  </a:cubicBezTo>
                  <a:cubicBezTo>
                    <a:pt x="3058" y="20175"/>
                    <a:pt x="3058" y="19125"/>
                    <a:pt x="2382" y="19125"/>
                  </a:cubicBezTo>
                  <a:close/>
                  <a:moveTo>
                    <a:pt x="40972" y="23417"/>
                  </a:moveTo>
                  <a:cubicBezTo>
                    <a:pt x="40296" y="23417"/>
                    <a:pt x="40295" y="24469"/>
                    <a:pt x="40972" y="24469"/>
                  </a:cubicBezTo>
                  <a:cubicBezTo>
                    <a:pt x="41647" y="24469"/>
                    <a:pt x="41648" y="23417"/>
                    <a:pt x="40972" y="23417"/>
                  </a:cubicBezTo>
                  <a:close/>
                  <a:moveTo>
                    <a:pt x="16980" y="23943"/>
                  </a:moveTo>
                  <a:cubicBezTo>
                    <a:pt x="16304" y="23943"/>
                    <a:pt x="16304" y="24993"/>
                    <a:pt x="16980" y="24993"/>
                  </a:cubicBezTo>
                  <a:cubicBezTo>
                    <a:pt x="17656" y="24993"/>
                    <a:pt x="17658" y="23943"/>
                    <a:pt x="16980" y="23943"/>
                  </a:cubicBezTo>
                  <a:close/>
                  <a:moveTo>
                    <a:pt x="33478" y="23943"/>
                  </a:moveTo>
                  <a:cubicBezTo>
                    <a:pt x="32801" y="23943"/>
                    <a:pt x="32800" y="24993"/>
                    <a:pt x="33478" y="24993"/>
                  </a:cubicBezTo>
                  <a:cubicBezTo>
                    <a:pt x="34154" y="24993"/>
                    <a:pt x="34155" y="23943"/>
                    <a:pt x="33478" y="239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9" name="Google Shape;1949;p67"/>
            <p:cNvGrpSpPr/>
            <p:nvPr/>
          </p:nvGrpSpPr>
          <p:grpSpPr>
            <a:xfrm>
              <a:off x="4674164" y="3599753"/>
              <a:ext cx="505755" cy="484981"/>
              <a:chOff x="1286913" y="3167000"/>
              <a:chExt cx="432750" cy="414975"/>
            </a:xfrm>
          </p:grpSpPr>
          <p:sp>
            <p:nvSpPr>
              <p:cNvPr id="1950" name="Google Shape;1950;p67"/>
              <p:cNvSpPr/>
              <p:nvPr/>
            </p:nvSpPr>
            <p:spPr>
              <a:xfrm>
                <a:off x="1286913" y="3321075"/>
                <a:ext cx="123050" cy="260900"/>
              </a:xfrm>
              <a:custGeom>
                <a:rect b="b" l="l" r="r" t="t"/>
                <a:pathLst>
                  <a:path extrusionOk="0" h="10436" w="4922">
                    <a:moveTo>
                      <a:pt x="2351" y="7759"/>
                    </a:moveTo>
                    <a:cubicBezTo>
                      <a:pt x="2874" y="7759"/>
                      <a:pt x="3297" y="8183"/>
                      <a:pt x="3297" y="8705"/>
                    </a:cubicBezTo>
                    <a:cubicBezTo>
                      <a:pt x="3297" y="9228"/>
                      <a:pt x="2874" y="9648"/>
                      <a:pt x="2351" y="9648"/>
                    </a:cubicBezTo>
                    <a:cubicBezTo>
                      <a:pt x="1828" y="9648"/>
                      <a:pt x="1405" y="9228"/>
                      <a:pt x="1405" y="8705"/>
                    </a:cubicBezTo>
                    <a:cubicBezTo>
                      <a:pt x="1405" y="8183"/>
                      <a:pt x="1828" y="7759"/>
                      <a:pt x="2351" y="7759"/>
                    </a:cubicBezTo>
                    <a:close/>
                    <a:moveTo>
                      <a:pt x="1" y="0"/>
                    </a:moveTo>
                    <a:lnTo>
                      <a:pt x="1" y="10435"/>
                    </a:lnTo>
                    <a:lnTo>
                      <a:pt x="4922" y="10435"/>
                    </a:lnTo>
                    <a:lnTo>
                      <a:pt x="4922" y="1179"/>
                    </a:lnTo>
                    <a:lnTo>
                      <a:pt x="4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1322013" y="3515075"/>
                <a:ext cx="47325" cy="47200"/>
              </a:xfrm>
              <a:custGeom>
                <a:rect b="b" l="l" r="r" t="t"/>
                <a:pathLst>
                  <a:path extrusionOk="0" h="1888" w="1893">
                    <a:moveTo>
                      <a:pt x="947" y="0"/>
                    </a:moveTo>
                    <a:cubicBezTo>
                      <a:pt x="424" y="0"/>
                      <a:pt x="1" y="423"/>
                      <a:pt x="1" y="945"/>
                    </a:cubicBezTo>
                    <a:cubicBezTo>
                      <a:pt x="1" y="1468"/>
                      <a:pt x="424" y="1888"/>
                      <a:pt x="947" y="1888"/>
                    </a:cubicBezTo>
                    <a:cubicBezTo>
                      <a:pt x="1470" y="1888"/>
                      <a:pt x="1893" y="1468"/>
                      <a:pt x="1893" y="945"/>
                    </a:cubicBezTo>
                    <a:cubicBezTo>
                      <a:pt x="1893" y="423"/>
                      <a:pt x="1470" y="0"/>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1409988" y="3167000"/>
                <a:ext cx="309675" cy="414975"/>
              </a:xfrm>
              <a:custGeom>
                <a:rect b="b" l="l" r="r" t="t"/>
                <a:pathLst>
                  <a:path extrusionOk="0" h="16599" w="12387">
                    <a:moveTo>
                      <a:pt x="6643" y="0"/>
                    </a:moveTo>
                    <a:cubicBezTo>
                      <a:pt x="6213" y="0"/>
                      <a:pt x="5821" y="346"/>
                      <a:pt x="5821" y="826"/>
                    </a:cubicBezTo>
                    <a:lnTo>
                      <a:pt x="5821" y="2212"/>
                    </a:lnTo>
                    <a:lnTo>
                      <a:pt x="5471" y="3906"/>
                    </a:lnTo>
                    <a:cubicBezTo>
                      <a:pt x="5194" y="5254"/>
                      <a:pt x="4289" y="6388"/>
                      <a:pt x="3035" y="6957"/>
                    </a:cubicBezTo>
                    <a:cubicBezTo>
                      <a:pt x="2475" y="7212"/>
                      <a:pt x="1868" y="7342"/>
                      <a:pt x="1254" y="7342"/>
                    </a:cubicBezTo>
                    <a:lnTo>
                      <a:pt x="0" y="7342"/>
                    </a:lnTo>
                    <a:lnTo>
                      <a:pt x="0" y="16598"/>
                    </a:lnTo>
                    <a:lnTo>
                      <a:pt x="8993" y="16598"/>
                    </a:lnTo>
                    <a:cubicBezTo>
                      <a:pt x="9360" y="16598"/>
                      <a:pt x="9696" y="16446"/>
                      <a:pt x="9936" y="16206"/>
                    </a:cubicBezTo>
                    <a:cubicBezTo>
                      <a:pt x="10177" y="15966"/>
                      <a:pt x="10328" y="15631"/>
                      <a:pt x="10328" y="15263"/>
                    </a:cubicBezTo>
                    <a:cubicBezTo>
                      <a:pt x="10328" y="14529"/>
                      <a:pt x="9727" y="13929"/>
                      <a:pt x="8993" y="13929"/>
                    </a:cubicBezTo>
                    <a:lnTo>
                      <a:pt x="10030" y="13929"/>
                    </a:lnTo>
                    <a:cubicBezTo>
                      <a:pt x="10399" y="13929"/>
                      <a:pt x="10730" y="13780"/>
                      <a:pt x="10973" y="13537"/>
                    </a:cubicBezTo>
                    <a:cubicBezTo>
                      <a:pt x="11214" y="13296"/>
                      <a:pt x="11363" y="12963"/>
                      <a:pt x="11363" y="12596"/>
                    </a:cubicBezTo>
                    <a:cubicBezTo>
                      <a:pt x="11363" y="12031"/>
                      <a:pt x="11009" y="11544"/>
                      <a:pt x="10508" y="11351"/>
                    </a:cubicBezTo>
                    <a:cubicBezTo>
                      <a:pt x="10832" y="11324"/>
                      <a:pt x="11125" y="11184"/>
                      <a:pt x="11340" y="10967"/>
                    </a:cubicBezTo>
                    <a:cubicBezTo>
                      <a:pt x="11584" y="10724"/>
                      <a:pt x="11733" y="10392"/>
                      <a:pt x="11733" y="10024"/>
                    </a:cubicBezTo>
                    <a:cubicBezTo>
                      <a:pt x="11733" y="9292"/>
                      <a:pt x="11135" y="8690"/>
                      <a:pt x="10401" y="8690"/>
                    </a:cubicBezTo>
                    <a:lnTo>
                      <a:pt x="11024" y="8690"/>
                    </a:lnTo>
                    <a:cubicBezTo>
                      <a:pt x="11391" y="8690"/>
                      <a:pt x="11723" y="8539"/>
                      <a:pt x="11967" y="8298"/>
                    </a:cubicBezTo>
                    <a:cubicBezTo>
                      <a:pt x="12195" y="8070"/>
                      <a:pt x="12341" y="7756"/>
                      <a:pt x="12355" y="7411"/>
                    </a:cubicBezTo>
                    <a:cubicBezTo>
                      <a:pt x="12386" y="6648"/>
                      <a:pt x="11714" y="6024"/>
                      <a:pt x="10951" y="6024"/>
                    </a:cubicBezTo>
                    <a:lnTo>
                      <a:pt x="8692" y="6024"/>
                    </a:lnTo>
                    <a:lnTo>
                      <a:pt x="8692" y="2711"/>
                    </a:lnTo>
                    <a:cubicBezTo>
                      <a:pt x="8517" y="1259"/>
                      <a:pt x="7743" y="500"/>
                      <a:pt x="7045" y="108"/>
                    </a:cubicBezTo>
                    <a:cubicBezTo>
                      <a:pt x="6914" y="34"/>
                      <a:pt x="6777" y="0"/>
                      <a:pt x="6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3" name="Google Shape;1953;p67"/>
          <p:cNvGrpSpPr/>
          <p:nvPr/>
        </p:nvGrpSpPr>
        <p:grpSpPr>
          <a:xfrm>
            <a:off x="6123964" y="3139298"/>
            <a:ext cx="1269593" cy="1472892"/>
            <a:chOff x="830677" y="2221647"/>
            <a:chExt cx="1351062" cy="1567406"/>
          </a:xfrm>
        </p:grpSpPr>
        <p:sp>
          <p:nvSpPr>
            <p:cNvPr id="1954" name="Google Shape;1954;p67"/>
            <p:cNvSpPr/>
            <p:nvPr/>
          </p:nvSpPr>
          <p:spPr>
            <a:xfrm>
              <a:off x="1069274" y="3018564"/>
              <a:ext cx="868037" cy="770489"/>
            </a:xfrm>
            <a:custGeom>
              <a:rect b="b" l="l" r="r" t="t"/>
              <a:pathLst>
                <a:path extrusionOk="0" h="29583" w="40820">
                  <a:moveTo>
                    <a:pt x="0" y="1"/>
                  </a:moveTo>
                  <a:lnTo>
                    <a:pt x="0" y="29583"/>
                  </a:lnTo>
                  <a:lnTo>
                    <a:pt x="40820" y="29583"/>
                  </a:lnTo>
                  <a:lnTo>
                    <a:pt x="408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830677" y="2599190"/>
              <a:ext cx="323687" cy="548977"/>
            </a:xfrm>
            <a:custGeom>
              <a:rect b="b" l="l" r="r" t="t"/>
              <a:pathLst>
                <a:path extrusionOk="0" h="21078" w="12428">
                  <a:moveTo>
                    <a:pt x="386" y="1"/>
                  </a:moveTo>
                  <a:lnTo>
                    <a:pt x="1" y="223"/>
                  </a:lnTo>
                  <a:lnTo>
                    <a:pt x="12041" y="21077"/>
                  </a:lnTo>
                  <a:lnTo>
                    <a:pt x="12428" y="20857"/>
                  </a:lnTo>
                  <a:lnTo>
                    <a:pt x="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1858052" y="2599190"/>
              <a:ext cx="323687" cy="548977"/>
            </a:xfrm>
            <a:custGeom>
              <a:rect b="b" l="l" r="r" t="t"/>
              <a:pathLst>
                <a:path extrusionOk="0" h="21078" w="12428">
                  <a:moveTo>
                    <a:pt x="12042" y="1"/>
                  </a:moveTo>
                  <a:lnTo>
                    <a:pt x="0" y="20857"/>
                  </a:lnTo>
                  <a:lnTo>
                    <a:pt x="385" y="21077"/>
                  </a:lnTo>
                  <a:lnTo>
                    <a:pt x="12427" y="223"/>
                  </a:lnTo>
                  <a:lnTo>
                    <a:pt x="120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1298871" y="2681787"/>
              <a:ext cx="230100" cy="211800"/>
            </a:xfrm>
            <a:prstGeom prst="star5">
              <a:avLst>
                <a:gd fmla="val 25411" name="adj"/>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rot="-1195844">
              <a:off x="1582558" y="2481747"/>
              <a:ext cx="196255" cy="179928"/>
            </a:xfrm>
            <a:prstGeom prst="star5">
              <a:avLst>
                <a:gd fmla="val 25411" name="adj"/>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rot="1271899">
              <a:off x="1325753" y="2244612"/>
              <a:ext cx="153486" cy="140671"/>
            </a:xfrm>
            <a:prstGeom prst="star5">
              <a:avLst>
                <a:gd fmla="val 25411" name="adj"/>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7"/>
            <p:cNvSpPr/>
            <p:nvPr/>
          </p:nvSpPr>
          <p:spPr>
            <a:xfrm>
              <a:off x="1286913" y="3321075"/>
              <a:ext cx="123050" cy="260900"/>
            </a:xfrm>
            <a:custGeom>
              <a:rect b="b" l="l" r="r" t="t"/>
              <a:pathLst>
                <a:path extrusionOk="0" h="10436" w="4922">
                  <a:moveTo>
                    <a:pt x="2351" y="7759"/>
                  </a:moveTo>
                  <a:cubicBezTo>
                    <a:pt x="2874" y="7759"/>
                    <a:pt x="3297" y="8183"/>
                    <a:pt x="3297" y="8705"/>
                  </a:cubicBezTo>
                  <a:cubicBezTo>
                    <a:pt x="3297" y="9228"/>
                    <a:pt x="2874" y="9648"/>
                    <a:pt x="2351" y="9648"/>
                  </a:cubicBezTo>
                  <a:cubicBezTo>
                    <a:pt x="1828" y="9648"/>
                    <a:pt x="1405" y="9228"/>
                    <a:pt x="1405" y="8705"/>
                  </a:cubicBezTo>
                  <a:cubicBezTo>
                    <a:pt x="1405" y="8183"/>
                    <a:pt x="1828" y="7759"/>
                    <a:pt x="2351" y="7759"/>
                  </a:cubicBezTo>
                  <a:close/>
                  <a:moveTo>
                    <a:pt x="1" y="0"/>
                  </a:moveTo>
                  <a:lnTo>
                    <a:pt x="1" y="10435"/>
                  </a:lnTo>
                  <a:lnTo>
                    <a:pt x="4922" y="10435"/>
                  </a:lnTo>
                  <a:lnTo>
                    <a:pt x="4922" y="1179"/>
                  </a:lnTo>
                  <a:lnTo>
                    <a:pt x="49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7"/>
            <p:cNvSpPr/>
            <p:nvPr/>
          </p:nvSpPr>
          <p:spPr>
            <a:xfrm>
              <a:off x="1322013" y="3515075"/>
              <a:ext cx="47325" cy="47200"/>
            </a:xfrm>
            <a:custGeom>
              <a:rect b="b" l="l" r="r" t="t"/>
              <a:pathLst>
                <a:path extrusionOk="0" h="1888" w="1893">
                  <a:moveTo>
                    <a:pt x="947" y="0"/>
                  </a:moveTo>
                  <a:cubicBezTo>
                    <a:pt x="424" y="0"/>
                    <a:pt x="1" y="423"/>
                    <a:pt x="1" y="945"/>
                  </a:cubicBezTo>
                  <a:cubicBezTo>
                    <a:pt x="1" y="1468"/>
                    <a:pt x="424" y="1888"/>
                    <a:pt x="947" y="1888"/>
                  </a:cubicBezTo>
                  <a:cubicBezTo>
                    <a:pt x="1470" y="1888"/>
                    <a:pt x="1893" y="1468"/>
                    <a:pt x="1893" y="945"/>
                  </a:cubicBezTo>
                  <a:cubicBezTo>
                    <a:pt x="1893" y="423"/>
                    <a:pt x="1470" y="0"/>
                    <a:pt x="9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1409988" y="3167000"/>
              <a:ext cx="309675" cy="414975"/>
            </a:xfrm>
            <a:custGeom>
              <a:rect b="b" l="l" r="r" t="t"/>
              <a:pathLst>
                <a:path extrusionOk="0" h="16599" w="12387">
                  <a:moveTo>
                    <a:pt x="6643" y="0"/>
                  </a:moveTo>
                  <a:cubicBezTo>
                    <a:pt x="6213" y="0"/>
                    <a:pt x="5821" y="346"/>
                    <a:pt x="5821" y="826"/>
                  </a:cubicBezTo>
                  <a:lnTo>
                    <a:pt x="5821" y="2212"/>
                  </a:lnTo>
                  <a:lnTo>
                    <a:pt x="5471" y="3906"/>
                  </a:lnTo>
                  <a:cubicBezTo>
                    <a:pt x="5194" y="5254"/>
                    <a:pt x="4289" y="6388"/>
                    <a:pt x="3035" y="6957"/>
                  </a:cubicBezTo>
                  <a:cubicBezTo>
                    <a:pt x="2475" y="7212"/>
                    <a:pt x="1868" y="7342"/>
                    <a:pt x="1254" y="7342"/>
                  </a:cubicBezTo>
                  <a:lnTo>
                    <a:pt x="0" y="7342"/>
                  </a:lnTo>
                  <a:lnTo>
                    <a:pt x="0" y="16598"/>
                  </a:lnTo>
                  <a:lnTo>
                    <a:pt x="8993" y="16598"/>
                  </a:lnTo>
                  <a:cubicBezTo>
                    <a:pt x="9360" y="16598"/>
                    <a:pt x="9696" y="16446"/>
                    <a:pt x="9936" y="16206"/>
                  </a:cubicBezTo>
                  <a:cubicBezTo>
                    <a:pt x="10177" y="15966"/>
                    <a:pt x="10328" y="15631"/>
                    <a:pt x="10328" y="15263"/>
                  </a:cubicBezTo>
                  <a:cubicBezTo>
                    <a:pt x="10328" y="14529"/>
                    <a:pt x="9727" y="13929"/>
                    <a:pt x="8993" y="13929"/>
                  </a:cubicBezTo>
                  <a:lnTo>
                    <a:pt x="10030" y="13929"/>
                  </a:lnTo>
                  <a:cubicBezTo>
                    <a:pt x="10399" y="13929"/>
                    <a:pt x="10730" y="13780"/>
                    <a:pt x="10973" y="13537"/>
                  </a:cubicBezTo>
                  <a:cubicBezTo>
                    <a:pt x="11214" y="13296"/>
                    <a:pt x="11363" y="12963"/>
                    <a:pt x="11363" y="12596"/>
                  </a:cubicBezTo>
                  <a:cubicBezTo>
                    <a:pt x="11363" y="12031"/>
                    <a:pt x="11009" y="11544"/>
                    <a:pt x="10508" y="11351"/>
                  </a:cubicBezTo>
                  <a:cubicBezTo>
                    <a:pt x="10832" y="11324"/>
                    <a:pt x="11125" y="11184"/>
                    <a:pt x="11340" y="10967"/>
                  </a:cubicBezTo>
                  <a:cubicBezTo>
                    <a:pt x="11584" y="10724"/>
                    <a:pt x="11733" y="10392"/>
                    <a:pt x="11733" y="10024"/>
                  </a:cubicBezTo>
                  <a:cubicBezTo>
                    <a:pt x="11733" y="9292"/>
                    <a:pt x="11135" y="8690"/>
                    <a:pt x="10401" y="8690"/>
                  </a:cubicBezTo>
                  <a:lnTo>
                    <a:pt x="11024" y="8690"/>
                  </a:lnTo>
                  <a:cubicBezTo>
                    <a:pt x="11391" y="8690"/>
                    <a:pt x="11723" y="8539"/>
                    <a:pt x="11967" y="8298"/>
                  </a:cubicBezTo>
                  <a:cubicBezTo>
                    <a:pt x="12195" y="8070"/>
                    <a:pt x="12341" y="7756"/>
                    <a:pt x="12355" y="7411"/>
                  </a:cubicBezTo>
                  <a:cubicBezTo>
                    <a:pt x="12386" y="6648"/>
                    <a:pt x="11714" y="6024"/>
                    <a:pt x="10951" y="6024"/>
                  </a:cubicBezTo>
                  <a:lnTo>
                    <a:pt x="8692" y="6024"/>
                  </a:lnTo>
                  <a:lnTo>
                    <a:pt x="8692" y="2711"/>
                  </a:lnTo>
                  <a:cubicBezTo>
                    <a:pt x="8517" y="1259"/>
                    <a:pt x="7743" y="500"/>
                    <a:pt x="7045" y="108"/>
                  </a:cubicBezTo>
                  <a:cubicBezTo>
                    <a:pt x="6914" y="34"/>
                    <a:pt x="6777" y="0"/>
                    <a:pt x="6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6" name="Shape 1966"/>
        <p:cNvGrpSpPr/>
        <p:nvPr/>
      </p:nvGrpSpPr>
      <p:grpSpPr>
        <a:xfrm>
          <a:off x="0" y="0"/>
          <a:ext cx="0" cy="0"/>
          <a:chOff x="0" y="0"/>
          <a:chExt cx="0" cy="0"/>
        </a:xfrm>
      </p:grpSpPr>
      <p:sp>
        <p:nvSpPr>
          <p:cNvPr id="1967" name="Google Shape;1967;p68"/>
          <p:cNvSpPr/>
          <p:nvPr/>
        </p:nvSpPr>
        <p:spPr>
          <a:xfrm>
            <a:off x="719275" y="527842"/>
            <a:ext cx="7711500" cy="5103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8"/>
          <p:cNvSpPr txBox="1"/>
          <p:nvPr>
            <p:ph type="title"/>
          </p:nvPr>
        </p:nvSpPr>
        <p:spPr>
          <a:xfrm>
            <a:off x="713250" y="539385"/>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969" name="Google Shape;1969;p68"/>
          <p:cNvSpPr txBox="1"/>
          <p:nvPr>
            <p:ph idx="1" type="body"/>
          </p:nvPr>
        </p:nvSpPr>
        <p:spPr>
          <a:xfrm>
            <a:off x="4572012" y="1793075"/>
            <a:ext cx="3767700" cy="28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Icons:</a:t>
            </a:r>
            <a:endParaRPr b="1">
              <a:solidFill>
                <a:schemeClr val="dk1"/>
              </a:solidFill>
              <a:latin typeface="Martel"/>
              <a:ea typeface="Martel"/>
              <a:cs typeface="Martel"/>
              <a:sym typeface="Martel"/>
            </a:endParaRPr>
          </a:p>
          <a:p>
            <a:pPr indent="-317500" lvl="0" marL="457200" rtl="0" algn="l">
              <a:spcBef>
                <a:spcPts val="0"/>
              </a:spcBef>
              <a:spcAft>
                <a:spcPts val="0"/>
              </a:spcAft>
              <a:buSzPts val="1400"/>
              <a:buChar char="●"/>
            </a:pPr>
            <a:r>
              <a:rPr lang="en">
                <a:uFill>
                  <a:noFill/>
                </a:uFill>
                <a:hlinkClick r:id="rId3"/>
              </a:rPr>
              <a:t>Online shopping</a:t>
            </a:r>
            <a:endParaRPr/>
          </a:p>
          <a:p>
            <a:pPr indent="-317500" lvl="0" marL="457200" rtl="0" algn="l">
              <a:spcBef>
                <a:spcPts val="0"/>
              </a:spcBef>
              <a:spcAft>
                <a:spcPts val="0"/>
              </a:spcAft>
              <a:buSzPts val="1400"/>
              <a:buChar char="●"/>
            </a:pPr>
            <a:r>
              <a:rPr lang="en">
                <a:uFill>
                  <a:noFill/>
                </a:uFill>
                <a:hlinkClick r:id="rId4"/>
              </a:rPr>
              <a:t>Man</a:t>
            </a:r>
            <a:endParaRPr/>
          </a:p>
          <a:p>
            <a:pPr indent="-317500" lvl="0" marL="457200" rtl="0" algn="l">
              <a:spcBef>
                <a:spcPts val="0"/>
              </a:spcBef>
              <a:spcAft>
                <a:spcPts val="0"/>
              </a:spcAft>
              <a:buSzPts val="1400"/>
              <a:buChar char="●"/>
            </a:pPr>
            <a:r>
              <a:rPr lang="en">
                <a:uFill>
                  <a:noFill/>
                </a:uFill>
                <a:hlinkClick r:id="rId5"/>
              </a:rPr>
              <a:t>Girl</a:t>
            </a:r>
            <a:endParaRPr/>
          </a:p>
          <a:p>
            <a:pPr indent="-317500" lvl="0" marL="457200" rtl="0" algn="l">
              <a:spcBef>
                <a:spcPts val="0"/>
              </a:spcBef>
              <a:spcAft>
                <a:spcPts val="0"/>
              </a:spcAft>
              <a:buSzPts val="1400"/>
              <a:buChar char="●"/>
            </a:pPr>
            <a:r>
              <a:rPr lang="en">
                <a:uFill>
                  <a:noFill/>
                </a:uFill>
                <a:hlinkClick r:id="rId6"/>
              </a:rPr>
              <a:t>Music</a:t>
            </a:r>
            <a:endParaRPr/>
          </a:p>
          <a:p>
            <a:pPr indent="-317500" lvl="0" marL="457200" rtl="0" algn="l">
              <a:spcBef>
                <a:spcPts val="0"/>
              </a:spcBef>
              <a:spcAft>
                <a:spcPts val="0"/>
              </a:spcAft>
              <a:buSzPts val="1400"/>
              <a:buChar char="●"/>
            </a:pPr>
            <a:r>
              <a:rPr lang="en">
                <a:uFill>
                  <a:noFill/>
                </a:uFill>
                <a:hlinkClick r:id="rId7"/>
              </a:rPr>
              <a:t>Clothes</a:t>
            </a:r>
            <a:endParaRPr/>
          </a:p>
          <a:p>
            <a:pPr indent="0" lvl="0" marL="0" rtl="0" algn="l">
              <a:spcBef>
                <a:spcPts val="1000"/>
              </a:spcBef>
              <a:spcAft>
                <a:spcPts val="0"/>
              </a:spcAft>
              <a:buNone/>
            </a:pPr>
            <a:r>
              <a:rPr b="1" lang="en" sz="1800">
                <a:solidFill>
                  <a:schemeClr val="dk1"/>
                </a:solidFill>
                <a:latin typeface="Martel"/>
                <a:ea typeface="Martel"/>
                <a:cs typeface="Martel"/>
                <a:sym typeface="Martel"/>
              </a:rPr>
              <a:t>Vectors:</a:t>
            </a:r>
            <a:endParaRPr b="1" sz="1800">
              <a:solidFill>
                <a:schemeClr val="dk1"/>
              </a:solidFill>
              <a:latin typeface="Martel"/>
              <a:ea typeface="Martel"/>
              <a:cs typeface="Martel"/>
              <a:sym typeface="Martel"/>
            </a:endParaRPr>
          </a:p>
          <a:p>
            <a:pPr indent="-317500" lvl="0" marL="457200" rtl="0" algn="l">
              <a:spcBef>
                <a:spcPts val="0"/>
              </a:spcBef>
              <a:spcAft>
                <a:spcPts val="0"/>
              </a:spcAft>
              <a:buSzPts val="1400"/>
              <a:buChar char="●"/>
            </a:pPr>
            <a:r>
              <a:rPr lang="en">
                <a:uFill>
                  <a:noFill/>
                </a:uFill>
                <a:hlinkClick r:id="rId8"/>
              </a:rPr>
              <a:t>Online shopping vertical flyer template</a:t>
            </a:r>
            <a:endParaRPr/>
          </a:p>
          <a:p>
            <a:pPr indent="-317500" lvl="0" marL="457200" rtl="0" algn="l">
              <a:spcBef>
                <a:spcPts val="0"/>
              </a:spcBef>
              <a:spcAft>
                <a:spcPts val="0"/>
              </a:spcAft>
              <a:buSzPts val="1400"/>
              <a:buChar char="●"/>
            </a:pPr>
            <a:r>
              <a:rPr lang="en">
                <a:uFill>
                  <a:noFill/>
                </a:uFill>
                <a:hlinkClick r:id="rId9"/>
              </a:rPr>
              <a:t>Online shopping vertical poster template</a:t>
            </a:r>
            <a:endParaRPr/>
          </a:p>
        </p:txBody>
      </p:sp>
      <p:sp>
        <p:nvSpPr>
          <p:cNvPr id="1970" name="Google Shape;1970;p68"/>
          <p:cNvSpPr txBox="1"/>
          <p:nvPr>
            <p:ph idx="2" type="body"/>
          </p:nvPr>
        </p:nvSpPr>
        <p:spPr>
          <a:xfrm>
            <a:off x="716288" y="1793825"/>
            <a:ext cx="3767700" cy="28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Photos:</a:t>
            </a:r>
            <a:endParaRPr b="1" sz="1800">
              <a:solidFill>
                <a:schemeClr val="dk1"/>
              </a:solidFill>
              <a:latin typeface="Martel"/>
              <a:ea typeface="Martel"/>
              <a:cs typeface="Martel"/>
              <a:sym typeface="Martel"/>
            </a:endParaRPr>
          </a:p>
          <a:p>
            <a:pPr indent="-317500" lvl="0" marL="457200" rtl="0" algn="l">
              <a:spcBef>
                <a:spcPts val="1200"/>
              </a:spcBef>
              <a:spcAft>
                <a:spcPts val="0"/>
              </a:spcAft>
              <a:buSzPts val="1400"/>
              <a:buChar char="●"/>
            </a:pPr>
            <a:r>
              <a:rPr lang="en">
                <a:uFill>
                  <a:noFill/>
                </a:uFill>
                <a:hlinkClick r:id="rId10"/>
              </a:rPr>
              <a:t>Young person during internship</a:t>
            </a:r>
            <a:endParaRPr/>
          </a:p>
          <a:p>
            <a:pPr indent="-317500" lvl="0" marL="457200" rtl="0" algn="l">
              <a:spcBef>
                <a:spcPts val="0"/>
              </a:spcBef>
              <a:spcAft>
                <a:spcPts val="0"/>
              </a:spcAft>
              <a:buSzPts val="1400"/>
              <a:buChar char="●"/>
            </a:pPr>
            <a:r>
              <a:rPr lang="en">
                <a:uFill>
                  <a:noFill/>
                </a:uFill>
                <a:hlinkClick r:id="rId11"/>
              </a:rPr>
              <a:t>Low angle businessman</a:t>
            </a:r>
            <a:endParaRPr/>
          </a:p>
          <a:p>
            <a:pPr indent="-317500" lvl="0" marL="457200" rtl="0" algn="l">
              <a:spcBef>
                <a:spcPts val="0"/>
              </a:spcBef>
              <a:spcAft>
                <a:spcPts val="0"/>
              </a:spcAft>
              <a:buSzPts val="1400"/>
              <a:buChar char="●"/>
            </a:pPr>
            <a:r>
              <a:rPr lang="en">
                <a:uFill>
                  <a:noFill/>
                </a:uFill>
                <a:hlinkClick r:id="rId12"/>
              </a:rPr>
              <a:t>Team working together project</a:t>
            </a:r>
            <a:endParaRPr/>
          </a:p>
          <a:p>
            <a:pPr indent="-317500" lvl="0" marL="457200" rtl="0" algn="l">
              <a:spcBef>
                <a:spcPts val="0"/>
              </a:spcBef>
              <a:spcAft>
                <a:spcPts val="0"/>
              </a:spcAft>
              <a:buSzPts val="1400"/>
              <a:buChar char="●"/>
            </a:pPr>
            <a:r>
              <a:rPr lang="en">
                <a:uFill>
                  <a:noFill/>
                </a:uFill>
                <a:hlinkClick r:id="rId13"/>
              </a:rPr>
              <a:t>Young woman doing shopping online</a:t>
            </a:r>
            <a:endParaRPr/>
          </a:p>
          <a:p>
            <a:pPr indent="-317500" lvl="0" marL="457200" rtl="0" algn="l">
              <a:spcBef>
                <a:spcPts val="0"/>
              </a:spcBef>
              <a:spcAft>
                <a:spcPts val="0"/>
              </a:spcAft>
              <a:buSzPts val="1400"/>
              <a:buChar char="●"/>
            </a:pPr>
            <a:r>
              <a:rPr lang="en">
                <a:uFill>
                  <a:noFill/>
                </a:uFill>
                <a:hlinkClick r:id="rId14"/>
              </a:rPr>
              <a:t>Businessman pointing finger digital tablet hold by his partner workplace</a:t>
            </a:r>
            <a:endParaRPr/>
          </a:p>
        </p:txBody>
      </p:sp>
      <p:sp>
        <p:nvSpPr>
          <p:cNvPr id="1971" name="Google Shape;1971;p68"/>
          <p:cNvSpPr txBox="1"/>
          <p:nvPr>
            <p:ph idx="3" type="subTitle"/>
          </p:nvPr>
        </p:nvSpPr>
        <p:spPr>
          <a:xfrm>
            <a:off x="720613" y="1138500"/>
            <a:ext cx="7708800" cy="42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Did you like the resources used in this template? Get them for free at our other websites: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5" name="Shape 1975"/>
        <p:cNvGrpSpPr/>
        <p:nvPr/>
      </p:nvGrpSpPr>
      <p:grpSpPr>
        <a:xfrm>
          <a:off x="0" y="0"/>
          <a:ext cx="0" cy="0"/>
          <a:chOff x="0" y="0"/>
          <a:chExt cx="0" cy="0"/>
        </a:xfrm>
      </p:grpSpPr>
      <p:sp>
        <p:nvSpPr>
          <p:cNvPr id="1976" name="Google Shape;1976;p6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977" name="Google Shape;1977;p69"/>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1978" name="Google Shape;1978;p69"/>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2" name="Shape 1982"/>
        <p:cNvGrpSpPr/>
        <p:nvPr/>
      </p:nvGrpSpPr>
      <p:grpSpPr>
        <a:xfrm>
          <a:off x="0" y="0"/>
          <a:ext cx="0" cy="0"/>
          <a:chOff x="0" y="0"/>
          <a:chExt cx="0" cy="0"/>
        </a:xfrm>
      </p:grpSpPr>
      <p:sp>
        <p:nvSpPr>
          <p:cNvPr id="1983" name="Google Shape;1983;p70"/>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As a Premium user, you can use this template without attributing </a:t>
            </a:r>
            <a:r>
              <a:rPr b="1" lang="en" sz="1000" u="sng">
                <a:solidFill>
                  <a:srgbClr val="869FB2"/>
                </a:solidFill>
                <a:hlinkClick r:id="rId3">
                  <a:extLst>
                    <a:ext uri="{A12FA001-AC4F-418D-AE19-62706E023703}">
                      <ahyp:hlinkClr val="tx"/>
                    </a:ext>
                  </a:extLst>
                </a:hlinkClick>
              </a:rPr>
              <a:t>Slidesgo</a:t>
            </a:r>
            <a:r>
              <a:rPr lang="en" sz="1000">
                <a:solidFill>
                  <a:srgbClr val="FFFFFF"/>
                </a:solidFill>
              </a:rPr>
              <a:t> or keeping the "</a:t>
            </a:r>
            <a:r>
              <a:rPr b="1" lang="en" sz="1000" u="sng">
                <a:solidFill>
                  <a:schemeClr val="hlink"/>
                </a:solidFill>
                <a:hlinkClick action="ppaction://hlinksldjump" r:id="rId4"/>
              </a:rPr>
              <a:t>Thanks</a:t>
            </a:r>
            <a:r>
              <a:rPr lang="en" sz="1000">
                <a:solidFill>
                  <a:srgbClr val="FFFFFF"/>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984" name="Google Shape;1984;p7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985" name="Google Shape;1985;p70"/>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9" name="Shape 1989"/>
        <p:cNvGrpSpPr/>
        <p:nvPr/>
      </p:nvGrpSpPr>
      <p:grpSpPr>
        <a:xfrm>
          <a:off x="0" y="0"/>
          <a:ext cx="0" cy="0"/>
          <a:chOff x="0" y="0"/>
          <a:chExt cx="0" cy="0"/>
        </a:xfrm>
      </p:grpSpPr>
      <p:sp>
        <p:nvSpPr>
          <p:cNvPr id="1990" name="Google Shape;1990;p71"/>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991" name="Google Shape;1991;p71"/>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Martel</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https://fonts.google.com/specimen/Martel</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Quicksand</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https://fonts.google.com/specimen/Quicksand</a:t>
            </a:r>
            <a:r>
              <a:rPr lang="en" sz="1100">
                <a:solidFill>
                  <a:srgbClr val="FFFFFF"/>
                </a:solidFill>
              </a:rPr>
              <a:t>)</a:t>
            </a:r>
            <a:endParaRPr sz="1100">
              <a:solidFill>
                <a:srgbClr val="FFFFFF"/>
              </a:solidFill>
            </a:endParaRPr>
          </a:p>
        </p:txBody>
      </p:sp>
      <p:sp>
        <p:nvSpPr>
          <p:cNvPr id="1992" name="Google Shape;1992;p71"/>
          <p:cNvSpPr/>
          <p:nvPr/>
        </p:nvSpPr>
        <p:spPr>
          <a:xfrm>
            <a:off x="2583556" y="2947800"/>
            <a:ext cx="791400" cy="754200"/>
          </a:xfrm>
          <a:prstGeom prst="roundRect">
            <a:avLst>
              <a:gd fmla="val 16667" name="adj"/>
            </a:avLst>
          </a:prstGeom>
          <a:solidFill>
            <a:srgbClr val="687F9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1"/>
          <p:cNvSpPr/>
          <p:nvPr/>
        </p:nvSpPr>
        <p:spPr>
          <a:xfrm>
            <a:off x="3645376" y="2947800"/>
            <a:ext cx="791400" cy="754200"/>
          </a:xfrm>
          <a:prstGeom prst="roundRect">
            <a:avLst>
              <a:gd fmla="val 16667" name="adj"/>
            </a:avLst>
          </a:prstGeom>
          <a:solidFill>
            <a:srgbClr val="AEC6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1"/>
          <p:cNvSpPr/>
          <p:nvPr/>
        </p:nvSpPr>
        <p:spPr>
          <a:xfrm>
            <a:off x="4707196" y="2947800"/>
            <a:ext cx="791400" cy="754200"/>
          </a:xfrm>
          <a:prstGeom prst="roundRect">
            <a:avLst>
              <a:gd fmla="val 16667" name="adj"/>
            </a:avLst>
          </a:prstGeom>
          <a:solidFill>
            <a:srgbClr val="FEB7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1"/>
          <p:cNvSpPr txBox="1"/>
          <p:nvPr/>
        </p:nvSpPr>
        <p:spPr>
          <a:xfrm>
            <a:off x="2583556"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#687f96</a:t>
            </a:r>
            <a:endParaRPr sz="1000">
              <a:solidFill>
                <a:srgbClr val="FFFFFF"/>
              </a:solidFill>
            </a:endParaRPr>
          </a:p>
        </p:txBody>
      </p:sp>
      <p:sp>
        <p:nvSpPr>
          <p:cNvPr id="1996" name="Google Shape;1996;p71"/>
          <p:cNvSpPr txBox="1"/>
          <p:nvPr/>
        </p:nvSpPr>
        <p:spPr>
          <a:xfrm>
            <a:off x="3645381"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#aec6cf</a:t>
            </a:r>
            <a:endParaRPr sz="1000">
              <a:solidFill>
                <a:srgbClr val="000000"/>
              </a:solidFill>
            </a:endParaRPr>
          </a:p>
        </p:txBody>
      </p:sp>
      <p:sp>
        <p:nvSpPr>
          <p:cNvPr id="1997" name="Google Shape;1997;p71"/>
          <p:cNvSpPr txBox="1"/>
          <p:nvPr/>
        </p:nvSpPr>
        <p:spPr>
          <a:xfrm>
            <a:off x="4707206"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#feb7c0</a:t>
            </a:r>
            <a:endParaRPr sz="1000">
              <a:solidFill>
                <a:srgbClr val="000000"/>
              </a:solidFill>
            </a:endParaRPr>
          </a:p>
        </p:txBody>
      </p:sp>
      <p:sp>
        <p:nvSpPr>
          <p:cNvPr id="1998" name="Google Shape;1998;p71"/>
          <p:cNvSpPr/>
          <p:nvPr/>
        </p:nvSpPr>
        <p:spPr>
          <a:xfrm>
            <a:off x="5769031" y="2947800"/>
            <a:ext cx="791400" cy="754200"/>
          </a:xfrm>
          <a:prstGeom prst="roundRect">
            <a:avLst>
              <a:gd fmla="val 16667" name="adj"/>
            </a:avLst>
          </a:prstGeom>
          <a:solidFill>
            <a:srgbClr val="C1272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1"/>
          <p:cNvSpPr txBox="1"/>
          <p:nvPr/>
        </p:nvSpPr>
        <p:spPr>
          <a:xfrm>
            <a:off x="5769031"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#c1272d</a:t>
            </a:r>
            <a:endParaRPr sz="1000">
              <a:solidFill>
                <a:srgbClr val="FFFFFF"/>
              </a:solidFill>
            </a:endParaRPr>
          </a:p>
        </p:txBody>
      </p:sp>
      <p:sp>
        <p:nvSpPr>
          <p:cNvPr id="2000" name="Google Shape;2000;p71"/>
          <p:cNvSpPr/>
          <p:nvPr/>
        </p:nvSpPr>
        <p:spPr>
          <a:xfrm>
            <a:off x="3645369" y="3887175"/>
            <a:ext cx="791400" cy="754200"/>
          </a:xfrm>
          <a:prstGeom prst="roundRect">
            <a:avLst>
              <a:gd fmla="val 16667" name="adj"/>
            </a:avLst>
          </a:prstGeom>
          <a:solidFill>
            <a:srgbClr val="F7931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1"/>
          <p:cNvSpPr/>
          <p:nvPr/>
        </p:nvSpPr>
        <p:spPr>
          <a:xfrm>
            <a:off x="4707188" y="388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1"/>
          <p:cNvSpPr/>
          <p:nvPr/>
        </p:nvSpPr>
        <p:spPr>
          <a:xfrm>
            <a:off x="5769033" y="38871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1"/>
          <p:cNvSpPr txBox="1"/>
          <p:nvPr/>
        </p:nvSpPr>
        <p:spPr>
          <a:xfrm>
            <a:off x="3645369" y="404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#f7931e</a:t>
            </a:r>
            <a:endParaRPr sz="1000">
              <a:solidFill>
                <a:srgbClr val="FFFFFF"/>
              </a:solidFill>
            </a:endParaRPr>
          </a:p>
        </p:txBody>
      </p:sp>
      <p:sp>
        <p:nvSpPr>
          <p:cNvPr id="2004" name="Google Shape;2004;p71"/>
          <p:cNvSpPr txBox="1"/>
          <p:nvPr/>
        </p:nvSpPr>
        <p:spPr>
          <a:xfrm>
            <a:off x="4707194" y="404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#ffffff</a:t>
            </a:r>
            <a:endParaRPr sz="1000">
              <a:solidFill>
                <a:srgbClr val="000000"/>
              </a:solidFill>
            </a:endParaRPr>
          </a:p>
        </p:txBody>
      </p:sp>
      <p:sp>
        <p:nvSpPr>
          <p:cNvPr id="2005" name="Google Shape;2005;p71"/>
          <p:cNvSpPr txBox="1"/>
          <p:nvPr/>
        </p:nvSpPr>
        <p:spPr>
          <a:xfrm>
            <a:off x="5769044" y="404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
        <p:nvSpPr>
          <p:cNvPr id="2006" name="Google Shape;2006;p71"/>
          <p:cNvSpPr/>
          <p:nvPr/>
        </p:nvSpPr>
        <p:spPr>
          <a:xfrm>
            <a:off x="2583556" y="3887175"/>
            <a:ext cx="791400" cy="754200"/>
          </a:xfrm>
          <a:prstGeom prst="roundRect">
            <a:avLst>
              <a:gd fmla="val 16667" name="adj"/>
            </a:avLst>
          </a:prstGeom>
          <a:solidFill>
            <a:srgbClr val="F15A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1"/>
          <p:cNvSpPr txBox="1"/>
          <p:nvPr/>
        </p:nvSpPr>
        <p:spPr>
          <a:xfrm>
            <a:off x="2583556" y="404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#f15a24</a:t>
            </a:r>
            <a:endParaRPr sz="1000">
              <a:solidFill>
                <a:srgbClr val="FFFFFF"/>
              </a:solidFill>
            </a:endParaRPr>
          </a:p>
        </p:txBody>
      </p:sp>
      <p:sp>
        <p:nvSpPr>
          <p:cNvPr id="2008" name="Google Shape;2008;p71"/>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2" name="Shape 2012"/>
        <p:cNvGrpSpPr/>
        <p:nvPr/>
      </p:nvGrpSpPr>
      <p:grpSpPr>
        <a:xfrm>
          <a:off x="0" y="0"/>
          <a:ext cx="0" cy="0"/>
          <a:chOff x="0" y="0"/>
          <a:chExt cx="0" cy="0"/>
        </a:xfrm>
      </p:grpSpPr>
      <p:sp>
        <p:nvSpPr>
          <p:cNvPr id="2013" name="Google Shape;2013;p72"/>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2014" name="Google Shape;2014;p7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015" name="Google Shape;2015;p72"/>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016" name="Google Shape;2016;p72">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017" name="Google Shape;2017;p72">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018" name="Google Shape;2018;p72">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019" name="Google Shape;2019;p72">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020" name="Google Shape;2020;p72"/>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021" name="Google Shape;2021;p72"/>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022" name="Google Shape;2022;p72"/>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023" name="Google Shape;2023;p72"/>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024" name="Google Shape;2024;p72">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28" name="Shape 2028"/>
        <p:cNvGrpSpPr/>
        <p:nvPr/>
      </p:nvGrpSpPr>
      <p:grpSpPr>
        <a:xfrm>
          <a:off x="0" y="0"/>
          <a:ext cx="0" cy="0"/>
          <a:chOff x="0" y="0"/>
          <a:chExt cx="0" cy="0"/>
        </a:xfrm>
      </p:grpSpPr>
      <p:sp>
        <p:nvSpPr>
          <p:cNvPr id="2029" name="Google Shape;2029;p73"/>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030" name="Google Shape;2030;p73"/>
          <p:cNvGrpSpPr/>
          <p:nvPr/>
        </p:nvGrpSpPr>
        <p:grpSpPr>
          <a:xfrm>
            <a:off x="5156078" y="3085736"/>
            <a:ext cx="474294" cy="551291"/>
            <a:chOff x="4727025" y="1332775"/>
            <a:chExt cx="59900" cy="69625"/>
          </a:xfrm>
        </p:grpSpPr>
        <p:sp>
          <p:nvSpPr>
            <p:cNvPr id="2031" name="Google Shape;2031;p7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73"/>
          <p:cNvGrpSpPr/>
          <p:nvPr/>
        </p:nvGrpSpPr>
        <p:grpSpPr>
          <a:xfrm>
            <a:off x="5769734" y="2314340"/>
            <a:ext cx="555653" cy="557031"/>
            <a:chOff x="4820425" y="1329900"/>
            <a:chExt cx="70175" cy="70350"/>
          </a:xfrm>
        </p:grpSpPr>
        <p:sp>
          <p:nvSpPr>
            <p:cNvPr id="2034" name="Google Shape;2034;p7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73"/>
          <p:cNvGrpSpPr/>
          <p:nvPr/>
        </p:nvGrpSpPr>
        <p:grpSpPr>
          <a:xfrm>
            <a:off x="6396103" y="2318845"/>
            <a:ext cx="582574" cy="533871"/>
            <a:chOff x="4903200" y="1331525"/>
            <a:chExt cx="73575" cy="67425"/>
          </a:xfrm>
        </p:grpSpPr>
        <p:sp>
          <p:nvSpPr>
            <p:cNvPr id="2039" name="Google Shape;2039;p7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73"/>
          <p:cNvGrpSpPr/>
          <p:nvPr/>
        </p:nvGrpSpPr>
        <p:grpSpPr>
          <a:xfrm>
            <a:off x="5755581" y="3078709"/>
            <a:ext cx="583960" cy="565345"/>
            <a:chOff x="4815575" y="1416800"/>
            <a:chExt cx="73750" cy="71400"/>
          </a:xfrm>
        </p:grpSpPr>
        <p:sp>
          <p:nvSpPr>
            <p:cNvPr id="2042" name="Google Shape;2042;p7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73"/>
          <p:cNvGrpSpPr/>
          <p:nvPr/>
        </p:nvGrpSpPr>
        <p:grpSpPr>
          <a:xfrm>
            <a:off x="6390362" y="3108896"/>
            <a:ext cx="589898" cy="504970"/>
            <a:chOff x="4902475" y="1418875"/>
            <a:chExt cx="74500" cy="63775"/>
          </a:xfrm>
        </p:grpSpPr>
        <p:sp>
          <p:nvSpPr>
            <p:cNvPr id="2046" name="Google Shape;2046;p7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73"/>
          <p:cNvGrpSpPr/>
          <p:nvPr/>
        </p:nvGrpSpPr>
        <p:grpSpPr>
          <a:xfrm>
            <a:off x="5765577" y="3826000"/>
            <a:ext cx="563967" cy="567127"/>
            <a:chOff x="4818100" y="1507675"/>
            <a:chExt cx="71225" cy="71625"/>
          </a:xfrm>
        </p:grpSpPr>
        <p:sp>
          <p:nvSpPr>
            <p:cNvPr id="2049" name="Google Shape;2049;p7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73"/>
          <p:cNvGrpSpPr/>
          <p:nvPr/>
        </p:nvGrpSpPr>
        <p:grpSpPr>
          <a:xfrm>
            <a:off x="5079075" y="3829461"/>
            <a:ext cx="628301" cy="588505"/>
            <a:chOff x="4721450" y="1509475"/>
            <a:chExt cx="79350" cy="74325"/>
          </a:xfrm>
        </p:grpSpPr>
        <p:sp>
          <p:nvSpPr>
            <p:cNvPr id="2054" name="Google Shape;2054;p7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73"/>
          <p:cNvGrpSpPr/>
          <p:nvPr/>
        </p:nvGrpSpPr>
        <p:grpSpPr>
          <a:xfrm>
            <a:off x="6424608" y="3814027"/>
            <a:ext cx="557038" cy="562772"/>
            <a:chOff x="4906800" y="1507500"/>
            <a:chExt cx="70350" cy="71075"/>
          </a:xfrm>
        </p:grpSpPr>
        <p:sp>
          <p:nvSpPr>
            <p:cNvPr id="2059" name="Google Shape;2059;p7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73"/>
          <p:cNvGrpSpPr/>
          <p:nvPr/>
        </p:nvGrpSpPr>
        <p:grpSpPr>
          <a:xfrm>
            <a:off x="4462216" y="2340963"/>
            <a:ext cx="517934" cy="517934"/>
            <a:chOff x="3736598" y="2170606"/>
            <a:chExt cx="404889" cy="404889"/>
          </a:xfrm>
        </p:grpSpPr>
        <p:sp>
          <p:nvSpPr>
            <p:cNvPr id="2065" name="Google Shape;2065;p7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73"/>
          <p:cNvGrpSpPr/>
          <p:nvPr/>
        </p:nvGrpSpPr>
        <p:grpSpPr>
          <a:xfrm>
            <a:off x="3729277" y="2341061"/>
            <a:ext cx="586986" cy="517740"/>
            <a:chOff x="3161917" y="2170682"/>
            <a:chExt cx="458870" cy="404737"/>
          </a:xfrm>
        </p:grpSpPr>
        <p:sp>
          <p:nvSpPr>
            <p:cNvPr id="2070" name="Google Shape;2070;p7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73"/>
          <p:cNvGrpSpPr/>
          <p:nvPr/>
        </p:nvGrpSpPr>
        <p:grpSpPr>
          <a:xfrm>
            <a:off x="3752299" y="3102400"/>
            <a:ext cx="540943" cy="517963"/>
            <a:chOff x="3179914" y="2889488"/>
            <a:chExt cx="422876" cy="404911"/>
          </a:xfrm>
        </p:grpSpPr>
        <p:sp>
          <p:nvSpPr>
            <p:cNvPr id="2074" name="Google Shape;2074;p7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73"/>
          <p:cNvGrpSpPr/>
          <p:nvPr/>
        </p:nvGrpSpPr>
        <p:grpSpPr>
          <a:xfrm>
            <a:off x="4453093" y="3102358"/>
            <a:ext cx="536180" cy="518047"/>
            <a:chOff x="3729467" y="2889422"/>
            <a:chExt cx="419153" cy="404977"/>
          </a:xfrm>
        </p:grpSpPr>
        <p:sp>
          <p:nvSpPr>
            <p:cNvPr id="2081" name="Google Shape;2081;p7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 name="Google Shape;2088;p73"/>
          <p:cNvGrpSpPr/>
          <p:nvPr/>
        </p:nvGrpSpPr>
        <p:grpSpPr>
          <a:xfrm>
            <a:off x="1990126" y="3445787"/>
            <a:ext cx="965351" cy="134611"/>
            <a:chOff x="4411970" y="2962952"/>
            <a:chExt cx="706544" cy="104212"/>
          </a:xfrm>
        </p:grpSpPr>
        <p:sp>
          <p:nvSpPr>
            <p:cNvPr id="2089" name="Google Shape;2089;p7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73"/>
          <p:cNvGrpSpPr/>
          <p:nvPr/>
        </p:nvGrpSpPr>
        <p:grpSpPr>
          <a:xfrm>
            <a:off x="1990126" y="3041077"/>
            <a:ext cx="960158" cy="289172"/>
            <a:chOff x="4411970" y="2726085"/>
            <a:chExt cx="643107" cy="193659"/>
          </a:xfrm>
        </p:grpSpPr>
        <p:sp>
          <p:nvSpPr>
            <p:cNvPr id="2094" name="Google Shape;2094;p7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73"/>
          <p:cNvGrpSpPr/>
          <p:nvPr/>
        </p:nvGrpSpPr>
        <p:grpSpPr>
          <a:xfrm>
            <a:off x="998624" y="3295400"/>
            <a:ext cx="811503" cy="252584"/>
            <a:chOff x="4411970" y="4340222"/>
            <a:chExt cx="779467" cy="242683"/>
          </a:xfrm>
        </p:grpSpPr>
        <p:sp>
          <p:nvSpPr>
            <p:cNvPr id="2098" name="Google Shape;2098;p7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73"/>
          <p:cNvGrpSpPr/>
          <p:nvPr/>
        </p:nvGrpSpPr>
        <p:grpSpPr>
          <a:xfrm>
            <a:off x="1990126" y="2709308"/>
            <a:ext cx="965160" cy="216230"/>
            <a:chOff x="4411970" y="2468674"/>
            <a:chExt cx="747317" cy="167425"/>
          </a:xfrm>
        </p:grpSpPr>
        <p:sp>
          <p:nvSpPr>
            <p:cNvPr id="2102" name="Google Shape;2102;p7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73"/>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5" name="Google Shape;2105;p73"/>
          <p:cNvGrpSpPr/>
          <p:nvPr/>
        </p:nvGrpSpPr>
        <p:grpSpPr>
          <a:xfrm>
            <a:off x="997692" y="2334687"/>
            <a:ext cx="1959041" cy="208784"/>
            <a:chOff x="6336019" y="3733725"/>
            <a:chExt cx="2566206" cy="351310"/>
          </a:xfrm>
        </p:grpSpPr>
        <p:sp>
          <p:nvSpPr>
            <p:cNvPr id="2106" name="Google Shape;2106;p7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73"/>
          <p:cNvGrpSpPr/>
          <p:nvPr/>
        </p:nvGrpSpPr>
        <p:grpSpPr>
          <a:xfrm>
            <a:off x="1990126" y="3950602"/>
            <a:ext cx="946551" cy="153200"/>
            <a:chOff x="4404545" y="3301592"/>
            <a:chExt cx="782403" cy="129272"/>
          </a:xfrm>
        </p:grpSpPr>
        <p:sp>
          <p:nvSpPr>
            <p:cNvPr id="2111" name="Google Shape;2111;p7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 name="Google Shape;2113;p73"/>
          <p:cNvGrpSpPr/>
          <p:nvPr/>
        </p:nvGrpSpPr>
        <p:grpSpPr>
          <a:xfrm>
            <a:off x="1990126" y="3695937"/>
            <a:ext cx="962257" cy="139127"/>
            <a:chOff x="4411970" y="3131459"/>
            <a:chExt cx="710520" cy="117397"/>
          </a:xfrm>
        </p:grpSpPr>
        <p:sp>
          <p:nvSpPr>
            <p:cNvPr id="2114" name="Google Shape;2114;p7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116" name="Google Shape;2116;p73"/>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73"/>
          <p:cNvGrpSpPr/>
          <p:nvPr/>
        </p:nvGrpSpPr>
        <p:grpSpPr>
          <a:xfrm>
            <a:off x="990271" y="3621603"/>
            <a:ext cx="823838" cy="458988"/>
            <a:chOff x="4411970" y="1801825"/>
            <a:chExt cx="734586" cy="409262"/>
          </a:xfrm>
        </p:grpSpPr>
        <p:sp>
          <p:nvSpPr>
            <p:cNvPr id="2118" name="Google Shape;2118;p7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73"/>
          <p:cNvGrpSpPr/>
          <p:nvPr/>
        </p:nvGrpSpPr>
        <p:grpSpPr>
          <a:xfrm>
            <a:off x="3095243" y="2339173"/>
            <a:ext cx="521514" cy="521514"/>
            <a:chOff x="5681300" y="2527788"/>
            <a:chExt cx="805800" cy="805800"/>
          </a:xfrm>
        </p:grpSpPr>
        <p:sp>
          <p:nvSpPr>
            <p:cNvPr id="2121" name="Google Shape;2121;p7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73"/>
          <p:cNvGrpSpPr/>
          <p:nvPr/>
        </p:nvGrpSpPr>
        <p:grpSpPr>
          <a:xfrm>
            <a:off x="3089483" y="3094865"/>
            <a:ext cx="533033" cy="533033"/>
            <a:chOff x="4049800" y="640400"/>
            <a:chExt cx="858900" cy="858900"/>
          </a:xfrm>
        </p:grpSpPr>
        <p:sp>
          <p:nvSpPr>
            <p:cNvPr id="2124" name="Google Shape;2124;p7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73"/>
          <p:cNvGrpSpPr/>
          <p:nvPr/>
        </p:nvGrpSpPr>
        <p:grpSpPr>
          <a:xfrm>
            <a:off x="3014966" y="3772543"/>
            <a:ext cx="682068" cy="682068"/>
            <a:chOff x="5080188" y="927900"/>
            <a:chExt cx="961200" cy="961200"/>
          </a:xfrm>
        </p:grpSpPr>
        <p:sp>
          <p:nvSpPr>
            <p:cNvPr id="2127" name="Google Shape;2127;p7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73"/>
          <p:cNvGrpSpPr/>
          <p:nvPr/>
        </p:nvGrpSpPr>
        <p:grpSpPr>
          <a:xfrm>
            <a:off x="4478465" y="3869234"/>
            <a:ext cx="505650" cy="504006"/>
            <a:chOff x="6039282" y="1042577"/>
            <a:chExt cx="734315" cy="731929"/>
          </a:xfrm>
        </p:grpSpPr>
        <p:sp>
          <p:nvSpPr>
            <p:cNvPr id="2136" name="Google Shape;2136;p7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73"/>
          <p:cNvGrpSpPr/>
          <p:nvPr/>
        </p:nvGrpSpPr>
        <p:grpSpPr>
          <a:xfrm>
            <a:off x="5091067" y="2298862"/>
            <a:ext cx="567744" cy="602136"/>
            <a:chOff x="1825800" y="1651625"/>
            <a:chExt cx="539989" cy="571775"/>
          </a:xfrm>
        </p:grpSpPr>
        <p:sp>
          <p:nvSpPr>
            <p:cNvPr id="2158" name="Google Shape;2158;p7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73"/>
          <p:cNvGrpSpPr/>
          <p:nvPr/>
        </p:nvGrpSpPr>
        <p:grpSpPr>
          <a:xfrm>
            <a:off x="3765995" y="3855579"/>
            <a:ext cx="508123" cy="507955"/>
            <a:chOff x="1897577" y="2802432"/>
            <a:chExt cx="492176" cy="492014"/>
          </a:xfrm>
        </p:grpSpPr>
        <p:sp>
          <p:nvSpPr>
            <p:cNvPr id="2163" name="Google Shape;2163;p7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73"/>
          <p:cNvGrpSpPr/>
          <p:nvPr/>
        </p:nvGrpSpPr>
        <p:grpSpPr>
          <a:xfrm>
            <a:off x="997525" y="4169123"/>
            <a:ext cx="809227" cy="200842"/>
            <a:chOff x="2013045" y="4813233"/>
            <a:chExt cx="921986" cy="228854"/>
          </a:xfrm>
        </p:grpSpPr>
        <p:sp>
          <p:nvSpPr>
            <p:cNvPr id="2176" name="Google Shape;2176;p7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 name="Google Shape;2178;p73"/>
          <p:cNvGrpSpPr/>
          <p:nvPr/>
        </p:nvGrpSpPr>
        <p:grpSpPr>
          <a:xfrm>
            <a:off x="1005985" y="2656004"/>
            <a:ext cx="792421" cy="269941"/>
            <a:chOff x="1046767" y="4756633"/>
            <a:chExt cx="859646" cy="292841"/>
          </a:xfrm>
        </p:grpSpPr>
        <p:sp>
          <p:nvSpPr>
            <p:cNvPr id="2179" name="Google Shape;2179;p7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2" name="Google Shape;2182;p7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6" name="Google Shape;2186;p73"/>
          <p:cNvGrpSpPr/>
          <p:nvPr/>
        </p:nvGrpSpPr>
        <p:grpSpPr>
          <a:xfrm>
            <a:off x="7141841" y="2550562"/>
            <a:ext cx="166473" cy="141497"/>
            <a:chOff x="4660325" y="1866850"/>
            <a:chExt cx="68350" cy="58100"/>
          </a:xfrm>
        </p:grpSpPr>
        <p:sp>
          <p:nvSpPr>
            <p:cNvPr id="2187" name="Google Shape;2187;p7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 name="Google Shape;2189;p73"/>
          <p:cNvGrpSpPr/>
          <p:nvPr/>
        </p:nvGrpSpPr>
        <p:grpSpPr>
          <a:xfrm>
            <a:off x="7451186" y="2576286"/>
            <a:ext cx="162515" cy="90049"/>
            <a:chOff x="4791775" y="1877500"/>
            <a:chExt cx="66725" cy="36975"/>
          </a:xfrm>
        </p:grpSpPr>
        <p:sp>
          <p:nvSpPr>
            <p:cNvPr id="2190" name="Google Shape;2190;p7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73"/>
          <p:cNvGrpSpPr/>
          <p:nvPr/>
        </p:nvGrpSpPr>
        <p:grpSpPr>
          <a:xfrm>
            <a:off x="7772899" y="2576286"/>
            <a:ext cx="144979" cy="90049"/>
            <a:chOff x="4923925" y="1877500"/>
            <a:chExt cx="59525" cy="36975"/>
          </a:xfrm>
        </p:grpSpPr>
        <p:sp>
          <p:nvSpPr>
            <p:cNvPr id="2193" name="Google Shape;2193;p7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73"/>
          <p:cNvGrpSpPr/>
          <p:nvPr/>
        </p:nvGrpSpPr>
        <p:grpSpPr>
          <a:xfrm>
            <a:off x="8067390" y="2558477"/>
            <a:ext cx="141447" cy="125667"/>
            <a:chOff x="5058450" y="1870100"/>
            <a:chExt cx="58075" cy="51600"/>
          </a:xfrm>
        </p:grpSpPr>
        <p:sp>
          <p:nvSpPr>
            <p:cNvPr id="2196" name="Google Shape;2196;p7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73"/>
          <p:cNvGrpSpPr/>
          <p:nvPr/>
        </p:nvGrpSpPr>
        <p:grpSpPr>
          <a:xfrm>
            <a:off x="7481905" y="2980885"/>
            <a:ext cx="101077" cy="107645"/>
            <a:chOff x="4811425" y="2065025"/>
            <a:chExt cx="41500" cy="44200"/>
          </a:xfrm>
        </p:grpSpPr>
        <p:sp>
          <p:nvSpPr>
            <p:cNvPr id="2199" name="Google Shape;2199;p7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73"/>
          <p:cNvGrpSpPr/>
          <p:nvPr/>
        </p:nvGrpSpPr>
        <p:grpSpPr>
          <a:xfrm>
            <a:off x="7774342" y="2981098"/>
            <a:ext cx="120867" cy="107218"/>
            <a:chOff x="4929875" y="2065025"/>
            <a:chExt cx="49625" cy="44025"/>
          </a:xfrm>
        </p:grpSpPr>
        <p:sp>
          <p:nvSpPr>
            <p:cNvPr id="2202" name="Google Shape;2202;p7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73"/>
          <p:cNvGrpSpPr/>
          <p:nvPr/>
        </p:nvGrpSpPr>
        <p:grpSpPr>
          <a:xfrm>
            <a:off x="8103011" y="2984112"/>
            <a:ext cx="70206" cy="101191"/>
            <a:chOff x="5083925" y="2066350"/>
            <a:chExt cx="28825" cy="41550"/>
          </a:xfrm>
        </p:grpSpPr>
        <p:sp>
          <p:nvSpPr>
            <p:cNvPr id="2205" name="Google Shape;2205;p7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73"/>
          <p:cNvGrpSpPr/>
          <p:nvPr/>
        </p:nvGrpSpPr>
        <p:grpSpPr>
          <a:xfrm>
            <a:off x="7134565" y="2999759"/>
            <a:ext cx="181026" cy="69896"/>
            <a:chOff x="4659775" y="2072775"/>
            <a:chExt cx="74325" cy="28700"/>
          </a:xfrm>
        </p:grpSpPr>
        <p:sp>
          <p:nvSpPr>
            <p:cNvPr id="2208" name="Google Shape;2208;p7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73"/>
          <p:cNvGrpSpPr/>
          <p:nvPr/>
        </p:nvGrpSpPr>
        <p:grpSpPr>
          <a:xfrm>
            <a:off x="8054421" y="2790324"/>
            <a:ext cx="167387" cy="89197"/>
            <a:chOff x="4662475" y="1976500"/>
            <a:chExt cx="68725" cy="36625"/>
          </a:xfrm>
        </p:grpSpPr>
        <p:sp>
          <p:nvSpPr>
            <p:cNvPr id="2212" name="Google Shape;2212;p7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73"/>
          <p:cNvGrpSpPr/>
          <p:nvPr/>
        </p:nvGrpSpPr>
        <p:grpSpPr>
          <a:xfrm>
            <a:off x="7751326" y="2793764"/>
            <a:ext cx="166899" cy="82317"/>
            <a:chOff x="4920150" y="1977875"/>
            <a:chExt cx="68525" cy="33800"/>
          </a:xfrm>
        </p:grpSpPr>
        <p:sp>
          <p:nvSpPr>
            <p:cNvPr id="2216" name="Google Shape;2216;p7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 name="Google Shape;2219;p73"/>
          <p:cNvGrpSpPr/>
          <p:nvPr/>
        </p:nvGrpSpPr>
        <p:grpSpPr>
          <a:xfrm>
            <a:off x="7162483" y="3197682"/>
            <a:ext cx="125190" cy="127859"/>
            <a:chOff x="4676550" y="2160575"/>
            <a:chExt cx="51400" cy="52500"/>
          </a:xfrm>
        </p:grpSpPr>
        <p:sp>
          <p:nvSpPr>
            <p:cNvPr id="2220" name="Google Shape;2220;p7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73"/>
          <p:cNvGrpSpPr/>
          <p:nvPr/>
        </p:nvGrpSpPr>
        <p:grpSpPr>
          <a:xfrm>
            <a:off x="7459741" y="3204714"/>
            <a:ext cx="145405" cy="113794"/>
            <a:chOff x="4768325" y="2163475"/>
            <a:chExt cx="59700" cy="46725"/>
          </a:xfrm>
        </p:grpSpPr>
        <p:sp>
          <p:nvSpPr>
            <p:cNvPr id="2224" name="Google Shape;2224;p7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6" name="Google Shape;2226;p7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2" name="Google Shape;2232;p73"/>
          <p:cNvGrpSpPr/>
          <p:nvPr/>
        </p:nvGrpSpPr>
        <p:grpSpPr>
          <a:xfrm>
            <a:off x="7476059" y="3459808"/>
            <a:ext cx="112768" cy="106853"/>
            <a:chOff x="4768575" y="2253950"/>
            <a:chExt cx="46300" cy="43875"/>
          </a:xfrm>
        </p:grpSpPr>
        <p:sp>
          <p:nvSpPr>
            <p:cNvPr id="2233" name="Google Shape;2233;p7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73"/>
          <p:cNvGrpSpPr/>
          <p:nvPr/>
        </p:nvGrpSpPr>
        <p:grpSpPr>
          <a:xfrm>
            <a:off x="7775682" y="3948834"/>
            <a:ext cx="118187" cy="146246"/>
            <a:chOff x="4960900" y="2433225"/>
            <a:chExt cx="48525" cy="60050"/>
          </a:xfrm>
        </p:grpSpPr>
        <p:sp>
          <p:nvSpPr>
            <p:cNvPr id="2236" name="Google Shape;2236;p7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 name="Google Shape;2238;p73"/>
          <p:cNvGrpSpPr/>
          <p:nvPr/>
        </p:nvGrpSpPr>
        <p:grpSpPr>
          <a:xfrm>
            <a:off x="7464247" y="4212895"/>
            <a:ext cx="136394" cy="143810"/>
            <a:chOff x="4854075" y="2527625"/>
            <a:chExt cx="56000" cy="59050"/>
          </a:xfrm>
        </p:grpSpPr>
        <p:sp>
          <p:nvSpPr>
            <p:cNvPr id="2239" name="Google Shape;2239;p7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1" name="Google Shape;2241;p7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4" name="Google Shape;2244;p73"/>
          <p:cNvGrpSpPr/>
          <p:nvPr/>
        </p:nvGrpSpPr>
        <p:grpSpPr>
          <a:xfrm>
            <a:off x="8088458" y="3676639"/>
            <a:ext cx="99312" cy="160797"/>
            <a:chOff x="5059700" y="2334775"/>
            <a:chExt cx="40775" cy="66025"/>
          </a:xfrm>
        </p:grpSpPr>
        <p:sp>
          <p:nvSpPr>
            <p:cNvPr id="2245" name="Google Shape;2245;p7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73"/>
          <p:cNvGrpSpPr/>
          <p:nvPr/>
        </p:nvGrpSpPr>
        <p:grpSpPr>
          <a:xfrm>
            <a:off x="8045622" y="3941771"/>
            <a:ext cx="184984" cy="160371"/>
            <a:chOff x="5037700" y="2430325"/>
            <a:chExt cx="75950" cy="65850"/>
          </a:xfrm>
        </p:grpSpPr>
        <p:sp>
          <p:nvSpPr>
            <p:cNvPr id="2255" name="Google Shape;2255;p7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73"/>
          <p:cNvGrpSpPr/>
          <p:nvPr/>
        </p:nvGrpSpPr>
        <p:grpSpPr>
          <a:xfrm>
            <a:off x="7465128" y="3708223"/>
            <a:ext cx="173014" cy="97629"/>
            <a:chOff x="4756975" y="2341800"/>
            <a:chExt cx="91975" cy="51925"/>
          </a:xfrm>
        </p:grpSpPr>
        <p:sp>
          <p:nvSpPr>
            <p:cNvPr id="2258" name="Google Shape;2258;p7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73"/>
          <p:cNvGrpSpPr/>
          <p:nvPr/>
        </p:nvGrpSpPr>
        <p:grpSpPr>
          <a:xfrm>
            <a:off x="7732065" y="4196920"/>
            <a:ext cx="212497" cy="175761"/>
            <a:chOff x="4943575" y="2516350"/>
            <a:chExt cx="98675" cy="81700"/>
          </a:xfrm>
        </p:grpSpPr>
        <p:sp>
          <p:nvSpPr>
            <p:cNvPr id="2279" name="Google Shape;2279;p7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7" name="Google Shape;2357;p7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3"/>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3"/>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5" name="Shape 2365"/>
        <p:cNvGrpSpPr/>
        <p:nvPr/>
      </p:nvGrpSpPr>
      <p:grpSpPr>
        <a:xfrm>
          <a:off x="0" y="0"/>
          <a:ext cx="0" cy="0"/>
          <a:chOff x="0" y="0"/>
          <a:chExt cx="0" cy="0"/>
        </a:xfrm>
      </p:grpSpPr>
      <p:grpSp>
        <p:nvGrpSpPr>
          <p:cNvPr id="2366" name="Google Shape;2366;p74"/>
          <p:cNvGrpSpPr/>
          <p:nvPr/>
        </p:nvGrpSpPr>
        <p:grpSpPr>
          <a:xfrm>
            <a:off x="6647587" y="3567393"/>
            <a:ext cx="560636" cy="516497"/>
            <a:chOff x="6652051" y="3714143"/>
            <a:chExt cx="560636" cy="516497"/>
          </a:xfrm>
        </p:grpSpPr>
        <p:grpSp>
          <p:nvGrpSpPr>
            <p:cNvPr id="2367" name="Google Shape;2367;p74"/>
            <p:cNvGrpSpPr/>
            <p:nvPr/>
          </p:nvGrpSpPr>
          <p:grpSpPr>
            <a:xfrm>
              <a:off x="6669657" y="3716715"/>
              <a:ext cx="466768" cy="464314"/>
              <a:chOff x="3139766" y="765669"/>
              <a:chExt cx="886380" cy="881888"/>
            </a:xfrm>
          </p:grpSpPr>
          <p:grpSp>
            <p:nvGrpSpPr>
              <p:cNvPr id="2368" name="Google Shape;2368;p74"/>
              <p:cNvGrpSpPr/>
              <p:nvPr/>
            </p:nvGrpSpPr>
            <p:grpSpPr>
              <a:xfrm>
                <a:off x="3139766" y="765669"/>
                <a:ext cx="886380" cy="881888"/>
                <a:chOff x="3139766" y="765669"/>
                <a:chExt cx="886380" cy="881888"/>
              </a:xfrm>
            </p:grpSpPr>
            <p:sp>
              <p:nvSpPr>
                <p:cNvPr id="2369" name="Google Shape;2369;p7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8" name="Google Shape;2378;p7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2" name="Google Shape;2382;p7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74"/>
          <p:cNvGrpSpPr/>
          <p:nvPr/>
        </p:nvGrpSpPr>
        <p:grpSpPr>
          <a:xfrm>
            <a:off x="7646296" y="3047976"/>
            <a:ext cx="104231" cy="320340"/>
            <a:chOff x="7564426" y="3224343"/>
            <a:chExt cx="119985" cy="368801"/>
          </a:xfrm>
        </p:grpSpPr>
        <p:sp>
          <p:nvSpPr>
            <p:cNvPr id="2384" name="Google Shape;2384;p7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74"/>
          <p:cNvGrpSpPr/>
          <p:nvPr/>
        </p:nvGrpSpPr>
        <p:grpSpPr>
          <a:xfrm>
            <a:off x="7345785" y="3042077"/>
            <a:ext cx="189489" cy="332132"/>
            <a:chOff x="8370831" y="3202002"/>
            <a:chExt cx="218129" cy="382376"/>
          </a:xfrm>
        </p:grpSpPr>
        <p:sp>
          <p:nvSpPr>
            <p:cNvPr id="2387" name="Google Shape;2387;p7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74"/>
          <p:cNvGrpSpPr/>
          <p:nvPr/>
        </p:nvGrpSpPr>
        <p:grpSpPr>
          <a:xfrm>
            <a:off x="8069174" y="3453209"/>
            <a:ext cx="309429" cy="267000"/>
            <a:chOff x="6742064" y="3750480"/>
            <a:chExt cx="399315" cy="344560"/>
          </a:xfrm>
        </p:grpSpPr>
        <p:sp>
          <p:nvSpPr>
            <p:cNvPr id="2390" name="Google Shape;2390;p7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74"/>
          <p:cNvGrpSpPr/>
          <p:nvPr/>
        </p:nvGrpSpPr>
        <p:grpSpPr>
          <a:xfrm>
            <a:off x="7608193" y="3804257"/>
            <a:ext cx="180437" cy="281608"/>
            <a:chOff x="7248525" y="3739696"/>
            <a:chExt cx="230531" cy="359790"/>
          </a:xfrm>
        </p:grpSpPr>
        <p:sp>
          <p:nvSpPr>
            <p:cNvPr id="2393" name="Google Shape;2393;p7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74"/>
          <p:cNvGrpSpPr/>
          <p:nvPr/>
        </p:nvGrpSpPr>
        <p:grpSpPr>
          <a:xfrm>
            <a:off x="7854113" y="3447481"/>
            <a:ext cx="162896" cy="278710"/>
            <a:chOff x="7601242" y="3729267"/>
            <a:chExt cx="222566" cy="380803"/>
          </a:xfrm>
        </p:grpSpPr>
        <p:sp>
          <p:nvSpPr>
            <p:cNvPr id="2396" name="Google Shape;2396;p7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8" name="Google Shape;2398;p74"/>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9" name="Google Shape;2399;p74"/>
          <p:cNvGrpSpPr/>
          <p:nvPr/>
        </p:nvGrpSpPr>
        <p:grpSpPr>
          <a:xfrm>
            <a:off x="7343758" y="3448622"/>
            <a:ext cx="193543" cy="275990"/>
            <a:chOff x="8304647" y="3738687"/>
            <a:chExt cx="225076" cy="320956"/>
          </a:xfrm>
        </p:grpSpPr>
        <p:sp>
          <p:nvSpPr>
            <p:cNvPr id="2400" name="Google Shape;2400;p7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74"/>
          <p:cNvGrpSpPr/>
          <p:nvPr/>
        </p:nvGrpSpPr>
        <p:grpSpPr>
          <a:xfrm>
            <a:off x="7616251" y="3448622"/>
            <a:ext cx="178492" cy="275990"/>
            <a:chOff x="8615101" y="3738687"/>
            <a:chExt cx="207573" cy="320956"/>
          </a:xfrm>
        </p:grpSpPr>
        <p:sp>
          <p:nvSpPr>
            <p:cNvPr id="2404" name="Google Shape;2404;p7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7" name="Google Shape;2407;p74"/>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8" name="Google Shape;2408;p74"/>
          <p:cNvGrpSpPr/>
          <p:nvPr/>
        </p:nvGrpSpPr>
        <p:grpSpPr>
          <a:xfrm>
            <a:off x="7841782" y="3851282"/>
            <a:ext cx="187557" cy="187557"/>
            <a:chOff x="8565775" y="671075"/>
            <a:chExt cx="441000" cy="441000"/>
          </a:xfrm>
        </p:grpSpPr>
        <p:sp>
          <p:nvSpPr>
            <p:cNvPr id="2409" name="Google Shape;2409;p7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1" name="Google Shape;2411;p74"/>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4"/>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3" name="Google Shape;2413;p74"/>
          <p:cNvGrpSpPr/>
          <p:nvPr/>
        </p:nvGrpSpPr>
        <p:grpSpPr>
          <a:xfrm>
            <a:off x="5996254" y="2923808"/>
            <a:ext cx="587865" cy="517731"/>
            <a:chOff x="6000718" y="3070557"/>
            <a:chExt cx="587865" cy="517731"/>
          </a:xfrm>
        </p:grpSpPr>
        <p:sp>
          <p:nvSpPr>
            <p:cNvPr id="2414" name="Google Shape;2414;p7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74"/>
          <p:cNvGrpSpPr/>
          <p:nvPr/>
        </p:nvGrpSpPr>
        <p:grpSpPr>
          <a:xfrm>
            <a:off x="6011059" y="3567468"/>
            <a:ext cx="557665" cy="516387"/>
            <a:chOff x="6015523" y="3714217"/>
            <a:chExt cx="557665" cy="516387"/>
          </a:xfrm>
        </p:grpSpPr>
        <p:grpSp>
          <p:nvGrpSpPr>
            <p:cNvPr id="2425" name="Google Shape;2425;p74"/>
            <p:cNvGrpSpPr/>
            <p:nvPr/>
          </p:nvGrpSpPr>
          <p:grpSpPr>
            <a:xfrm>
              <a:off x="6036094" y="3716980"/>
              <a:ext cx="529822" cy="510480"/>
              <a:chOff x="3148311" y="-545634"/>
              <a:chExt cx="1006118" cy="969572"/>
            </a:xfrm>
          </p:grpSpPr>
          <p:sp>
            <p:nvSpPr>
              <p:cNvPr id="2426" name="Google Shape;2426;p7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6" name="Google Shape;2436;p7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74"/>
          <p:cNvGrpSpPr/>
          <p:nvPr/>
        </p:nvGrpSpPr>
        <p:grpSpPr>
          <a:xfrm>
            <a:off x="6639841" y="2926879"/>
            <a:ext cx="576302" cy="511871"/>
            <a:chOff x="6644304" y="3073628"/>
            <a:chExt cx="576302" cy="511871"/>
          </a:xfrm>
        </p:grpSpPr>
        <p:grpSp>
          <p:nvGrpSpPr>
            <p:cNvPr id="2438" name="Google Shape;2438;p74"/>
            <p:cNvGrpSpPr/>
            <p:nvPr/>
          </p:nvGrpSpPr>
          <p:grpSpPr>
            <a:xfrm>
              <a:off x="6712169" y="3073651"/>
              <a:ext cx="481611" cy="506713"/>
              <a:chOff x="1833536" y="-546641"/>
              <a:chExt cx="914567" cy="962419"/>
            </a:xfrm>
          </p:grpSpPr>
          <p:grpSp>
            <p:nvGrpSpPr>
              <p:cNvPr id="2439" name="Google Shape;2439;p74"/>
              <p:cNvGrpSpPr/>
              <p:nvPr/>
            </p:nvGrpSpPr>
            <p:grpSpPr>
              <a:xfrm>
                <a:off x="1833536" y="-524249"/>
                <a:ext cx="914567" cy="940027"/>
                <a:chOff x="1833536" y="-524249"/>
                <a:chExt cx="914567" cy="940027"/>
              </a:xfrm>
            </p:grpSpPr>
            <p:sp>
              <p:nvSpPr>
                <p:cNvPr id="2440" name="Google Shape;2440;p7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5" name="Google Shape;2445;p7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9" name="Google Shape;2449;p7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74"/>
          <p:cNvGrpSpPr/>
          <p:nvPr/>
        </p:nvGrpSpPr>
        <p:grpSpPr>
          <a:xfrm>
            <a:off x="719115" y="2852867"/>
            <a:ext cx="2622876" cy="1333540"/>
            <a:chOff x="238125" y="1038125"/>
            <a:chExt cx="7146800" cy="3633625"/>
          </a:xfrm>
        </p:grpSpPr>
        <p:sp>
          <p:nvSpPr>
            <p:cNvPr id="2451" name="Google Shape;2451;p7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74"/>
          <p:cNvGrpSpPr/>
          <p:nvPr/>
        </p:nvGrpSpPr>
        <p:grpSpPr>
          <a:xfrm>
            <a:off x="5904877" y="1016248"/>
            <a:ext cx="2435960" cy="1297725"/>
            <a:chOff x="233350" y="949250"/>
            <a:chExt cx="7137300" cy="3802300"/>
          </a:xfrm>
        </p:grpSpPr>
        <p:sp>
          <p:nvSpPr>
            <p:cNvPr id="4024" name="Google Shape;4024;p7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74"/>
          <p:cNvGrpSpPr/>
          <p:nvPr/>
        </p:nvGrpSpPr>
        <p:grpSpPr>
          <a:xfrm>
            <a:off x="698034" y="977939"/>
            <a:ext cx="2665073" cy="1317140"/>
            <a:chOff x="793334" y="1192826"/>
            <a:chExt cx="2665073" cy="1317140"/>
          </a:xfrm>
        </p:grpSpPr>
        <p:sp>
          <p:nvSpPr>
            <p:cNvPr id="4076" name="Google Shape;4076;p7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74"/>
          <p:cNvGrpSpPr/>
          <p:nvPr/>
        </p:nvGrpSpPr>
        <p:grpSpPr>
          <a:xfrm>
            <a:off x="3416804" y="902588"/>
            <a:ext cx="2310381" cy="1488888"/>
            <a:chOff x="229225" y="549050"/>
            <a:chExt cx="7161750" cy="4615275"/>
          </a:xfrm>
        </p:grpSpPr>
        <p:sp>
          <p:nvSpPr>
            <p:cNvPr id="8044" name="Google Shape;8044;p7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4"/>
          <p:cNvGrpSpPr/>
          <p:nvPr/>
        </p:nvGrpSpPr>
        <p:grpSpPr>
          <a:xfrm>
            <a:off x="3514722" y="2832485"/>
            <a:ext cx="2310282" cy="1374222"/>
            <a:chOff x="238125" y="732525"/>
            <a:chExt cx="7130500" cy="4241425"/>
          </a:xfrm>
        </p:grpSpPr>
        <p:sp>
          <p:nvSpPr>
            <p:cNvPr id="8162" name="Google Shape;8162;p7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9"/>
          <p:cNvSpPr/>
          <p:nvPr/>
        </p:nvSpPr>
        <p:spPr>
          <a:xfrm>
            <a:off x="716225" y="1846075"/>
            <a:ext cx="2403000" cy="6771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9"/>
          <p:cNvSpPr txBox="1"/>
          <p:nvPr>
            <p:ph type="title"/>
          </p:nvPr>
        </p:nvSpPr>
        <p:spPr>
          <a:xfrm>
            <a:off x="713225" y="1956025"/>
            <a:ext cx="2403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us</a:t>
            </a:r>
            <a:endParaRPr/>
          </a:p>
        </p:txBody>
      </p:sp>
      <p:grpSp>
        <p:nvGrpSpPr>
          <p:cNvPr id="331" name="Google Shape;331;p39"/>
          <p:cNvGrpSpPr/>
          <p:nvPr/>
        </p:nvGrpSpPr>
        <p:grpSpPr>
          <a:xfrm>
            <a:off x="5619303" y="1392954"/>
            <a:ext cx="2811463" cy="3224771"/>
            <a:chOff x="5619303" y="1392954"/>
            <a:chExt cx="2811463" cy="3224771"/>
          </a:xfrm>
        </p:grpSpPr>
        <p:sp>
          <p:nvSpPr>
            <p:cNvPr id="332" name="Google Shape;332;p39"/>
            <p:cNvSpPr/>
            <p:nvPr/>
          </p:nvSpPr>
          <p:spPr>
            <a:xfrm>
              <a:off x="6246349" y="2460251"/>
              <a:ext cx="1682805" cy="1219559"/>
            </a:xfrm>
            <a:custGeom>
              <a:rect b="b" l="l" r="r" t="t"/>
              <a:pathLst>
                <a:path extrusionOk="0" h="29583" w="40820">
                  <a:moveTo>
                    <a:pt x="0" y="1"/>
                  </a:moveTo>
                  <a:lnTo>
                    <a:pt x="0" y="29583"/>
                  </a:lnTo>
                  <a:lnTo>
                    <a:pt x="40820" y="29583"/>
                  </a:lnTo>
                  <a:lnTo>
                    <a:pt x="408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9"/>
            <p:cNvSpPr/>
            <p:nvPr/>
          </p:nvSpPr>
          <p:spPr>
            <a:xfrm>
              <a:off x="6760024" y="3070023"/>
              <a:ext cx="578016" cy="609800"/>
            </a:xfrm>
            <a:custGeom>
              <a:rect b="b" l="l" r="r" t="t"/>
              <a:pathLst>
                <a:path extrusionOk="0" h="14792" w="14021">
                  <a:moveTo>
                    <a:pt x="1" y="1"/>
                  </a:moveTo>
                  <a:lnTo>
                    <a:pt x="1" y="14792"/>
                  </a:lnTo>
                  <a:lnTo>
                    <a:pt x="14020" y="14792"/>
                  </a:lnTo>
                  <a:lnTo>
                    <a:pt x="140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9"/>
            <p:cNvSpPr/>
            <p:nvPr/>
          </p:nvSpPr>
          <p:spPr>
            <a:xfrm>
              <a:off x="5868679" y="1796432"/>
              <a:ext cx="512344" cy="868941"/>
            </a:xfrm>
            <a:custGeom>
              <a:rect b="b" l="l" r="r" t="t"/>
              <a:pathLst>
                <a:path extrusionOk="0" h="21078" w="12428">
                  <a:moveTo>
                    <a:pt x="386" y="1"/>
                  </a:moveTo>
                  <a:lnTo>
                    <a:pt x="1" y="223"/>
                  </a:lnTo>
                  <a:lnTo>
                    <a:pt x="12041" y="21077"/>
                  </a:lnTo>
                  <a:lnTo>
                    <a:pt x="12428" y="20857"/>
                  </a:lnTo>
                  <a:lnTo>
                    <a:pt x="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9"/>
            <p:cNvSpPr/>
            <p:nvPr/>
          </p:nvSpPr>
          <p:spPr>
            <a:xfrm>
              <a:off x="7794507" y="1796432"/>
              <a:ext cx="512344" cy="868941"/>
            </a:xfrm>
            <a:custGeom>
              <a:rect b="b" l="l" r="r" t="t"/>
              <a:pathLst>
                <a:path extrusionOk="0" h="21078" w="12428">
                  <a:moveTo>
                    <a:pt x="12042" y="1"/>
                  </a:moveTo>
                  <a:lnTo>
                    <a:pt x="0" y="20857"/>
                  </a:lnTo>
                  <a:lnTo>
                    <a:pt x="385" y="21077"/>
                  </a:lnTo>
                  <a:lnTo>
                    <a:pt x="12427" y="223"/>
                  </a:lnTo>
                  <a:lnTo>
                    <a:pt x="120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9"/>
            <p:cNvSpPr/>
            <p:nvPr/>
          </p:nvSpPr>
          <p:spPr>
            <a:xfrm>
              <a:off x="6542599" y="1392954"/>
              <a:ext cx="1065625" cy="895737"/>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9"/>
            <p:cNvSpPr/>
            <p:nvPr/>
          </p:nvSpPr>
          <p:spPr>
            <a:xfrm>
              <a:off x="5677596" y="3478366"/>
              <a:ext cx="2334613" cy="1124000"/>
            </a:xfrm>
            <a:custGeom>
              <a:rect b="b" l="l" r="r" t="t"/>
              <a:pathLst>
                <a:path extrusionOk="0" h="27265" w="56631">
                  <a:moveTo>
                    <a:pt x="23988" y="1"/>
                  </a:moveTo>
                  <a:cubicBezTo>
                    <a:pt x="21585" y="1"/>
                    <a:pt x="18732" y="281"/>
                    <a:pt x="16319" y="1304"/>
                  </a:cubicBezTo>
                  <a:cubicBezTo>
                    <a:pt x="15711" y="1563"/>
                    <a:pt x="15027" y="2098"/>
                    <a:pt x="14299" y="2846"/>
                  </a:cubicBezTo>
                  <a:cubicBezTo>
                    <a:pt x="8618" y="8659"/>
                    <a:pt x="0" y="27265"/>
                    <a:pt x="0" y="27265"/>
                  </a:cubicBezTo>
                  <a:lnTo>
                    <a:pt x="18319" y="27265"/>
                  </a:lnTo>
                  <a:lnTo>
                    <a:pt x="19136" y="14135"/>
                  </a:lnTo>
                  <a:cubicBezTo>
                    <a:pt x="19136" y="14135"/>
                    <a:pt x="32903" y="9609"/>
                    <a:pt x="39830" y="9609"/>
                  </a:cubicBezTo>
                  <a:cubicBezTo>
                    <a:pt x="39855" y="9609"/>
                    <a:pt x="39881" y="9609"/>
                    <a:pt x="39906" y="9610"/>
                  </a:cubicBezTo>
                  <a:cubicBezTo>
                    <a:pt x="40067" y="9610"/>
                    <a:pt x="40227" y="9611"/>
                    <a:pt x="40387" y="9611"/>
                  </a:cubicBezTo>
                  <a:cubicBezTo>
                    <a:pt x="47119" y="9611"/>
                    <a:pt x="53675" y="8835"/>
                    <a:pt x="54146" y="7459"/>
                  </a:cubicBezTo>
                  <a:cubicBezTo>
                    <a:pt x="54146" y="7459"/>
                    <a:pt x="54912" y="7176"/>
                    <a:pt x="54987" y="6843"/>
                  </a:cubicBezTo>
                  <a:cubicBezTo>
                    <a:pt x="54987" y="6843"/>
                    <a:pt x="56630" y="6509"/>
                    <a:pt x="56595" y="5900"/>
                  </a:cubicBezTo>
                  <a:cubicBezTo>
                    <a:pt x="56577" y="5615"/>
                    <a:pt x="55549" y="5186"/>
                    <a:pt x="54405" y="4816"/>
                  </a:cubicBezTo>
                  <a:cubicBezTo>
                    <a:pt x="53172" y="4421"/>
                    <a:pt x="51803" y="4095"/>
                    <a:pt x="51418" y="4095"/>
                  </a:cubicBezTo>
                  <a:cubicBezTo>
                    <a:pt x="51403" y="4095"/>
                    <a:pt x="51389" y="4096"/>
                    <a:pt x="51377" y="4097"/>
                  </a:cubicBezTo>
                  <a:cubicBezTo>
                    <a:pt x="51377" y="4097"/>
                    <a:pt x="48085" y="3143"/>
                    <a:pt x="42363" y="3143"/>
                  </a:cubicBezTo>
                  <a:cubicBezTo>
                    <a:pt x="41588" y="3143"/>
                    <a:pt x="40768" y="3160"/>
                    <a:pt x="39906" y="3200"/>
                  </a:cubicBezTo>
                  <a:cubicBezTo>
                    <a:pt x="39499" y="3220"/>
                    <a:pt x="39081" y="3244"/>
                    <a:pt x="38655" y="3273"/>
                  </a:cubicBezTo>
                  <a:cubicBezTo>
                    <a:pt x="38917" y="3038"/>
                    <a:pt x="39087" y="2784"/>
                    <a:pt x="39146" y="2510"/>
                  </a:cubicBezTo>
                  <a:cubicBezTo>
                    <a:pt x="39560" y="571"/>
                    <a:pt x="32411" y="406"/>
                    <a:pt x="29960" y="406"/>
                  </a:cubicBezTo>
                  <a:cubicBezTo>
                    <a:pt x="29456" y="406"/>
                    <a:pt x="29151" y="413"/>
                    <a:pt x="29151" y="413"/>
                  </a:cubicBezTo>
                  <a:cubicBezTo>
                    <a:pt x="29151" y="413"/>
                    <a:pt x="26901" y="1"/>
                    <a:pt x="23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9"/>
            <p:cNvSpPr/>
            <p:nvPr/>
          </p:nvSpPr>
          <p:spPr>
            <a:xfrm>
              <a:off x="6690806" y="3622450"/>
              <a:ext cx="575872" cy="114770"/>
            </a:xfrm>
            <a:custGeom>
              <a:rect b="b" l="l" r="r" t="t"/>
              <a:pathLst>
                <a:path extrusionOk="0" h="2784" w="13969">
                  <a:moveTo>
                    <a:pt x="13767" y="0"/>
                  </a:moveTo>
                  <a:cubicBezTo>
                    <a:pt x="13758" y="0"/>
                    <a:pt x="13748" y="1"/>
                    <a:pt x="13738" y="3"/>
                  </a:cubicBezTo>
                  <a:cubicBezTo>
                    <a:pt x="10213" y="657"/>
                    <a:pt x="6688" y="1312"/>
                    <a:pt x="3161" y="1967"/>
                  </a:cubicBezTo>
                  <a:lnTo>
                    <a:pt x="159" y="2523"/>
                  </a:lnTo>
                  <a:cubicBezTo>
                    <a:pt x="0" y="2554"/>
                    <a:pt x="54" y="2783"/>
                    <a:pt x="201" y="2783"/>
                  </a:cubicBezTo>
                  <a:cubicBezTo>
                    <a:pt x="210" y="2783"/>
                    <a:pt x="219" y="2782"/>
                    <a:pt x="229" y="2780"/>
                  </a:cubicBezTo>
                  <a:cubicBezTo>
                    <a:pt x="3756" y="2127"/>
                    <a:pt x="7281" y="1472"/>
                    <a:pt x="10806" y="817"/>
                  </a:cubicBezTo>
                  <a:cubicBezTo>
                    <a:pt x="11807" y="631"/>
                    <a:pt x="12809" y="446"/>
                    <a:pt x="13810" y="259"/>
                  </a:cubicBezTo>
                  <a:cubicBezTo>
                    <a:pt x="13969" y="230"/>
                    <a:pt x="13915" y="0"/>
                    <a:pt x="13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9"/>
            <p:cNvSpPr/>
            <p:nvPr/>
          </p:nvSpPr>
          <p:spPr>
            <a:xfrm>
              <a:off x="7222167" y="3744726"/>
              <a:ext cx="732898" cy="82615"/>
            </a:xfrm>
            <a:custGeom>
              <a:rect b="b" l="l" r="r" t="t"/>
              <a:pathLst>
                <a:path extrusionOk="0" h="2004" w="17778">
                  <a:moveTo>
                    <a:pt x="17622" y="1"/>
                  </a:moveTo>
                  <a:cubicBezTo>
                    <a:pt x="17617" y="1"/>
                    <a:pt x="17612" y="1"/>
                    <a:pt x="17607" y="1"/>
                  </a:cubicBezTo>
                  <a:cubicBezTo>
                    <a:pt x="15342" y="226"/>
                    <a:pt x="13076" y="451"/>
                    <a:pt x="10812" y="678"/>
                  </a:cubicBezTo>
                  <a:cubicBezTo>
                    <a:pt x="8546" y="902"/>
                    <a:pt x="6280" y="1129"/>
                    <a:pt x="4016" y="1354"/>
                  </a:cubicBezTo>
                  <a:lnTo>
                    <a:pt x="170" y="1736"/>
                  </a:lnTo>
                  <a:cubicBezTo>
                    <a:pt x="7" y="1752"/>
                    <a:pt x="1" y="2004"/>
                    <a:pt x="155" y="2004"/>
                  </a:cubicBezTo>
                  <a:cubicBezTo>
                    <a:pt x="160" y="2004"/>
                    <a:pt x="165" y="2003"/>
                    <a:pt x="170" y="2003"/>
                  </a:cubicBezTo>
                  <a:cubicBezTo>
                    <a:pt x="2436" y="1777"/>
                    <a:pt x="4702" y="1552"/>
                    <a:pt x="6966" y="1327"/>
                  </a:cubicBezTo>
                  <a:cubicBezTo>
                    <a:pt x="9232" y="1101"/>
                    <a:pt x="11497" y="876"/>
                    <a:pt x="13762" y="651"/>
                  </a:cubicBezTo>
                  <a:cubicBezTo>
                    <a:pt x="15043" y="523"/>
                    <a:pt x="16325" y="395"/>
                    <a:pt x="17607" y="267"/>
                  </a:cubicBezTo>
                  <a:cubicBezTo>
                    <a:pt x="17770" y="251"/>
                    <a:pt x="17778" y="1"/>
                    <a:pt x="17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9"/>
            <p:cNvSpPr/>
            <p:nvPr/>
          </p:nvSpPr>
          <p:spPr>
            <a:xfrm>
              <a:off x="7574072" y="3782118"/>
              <a:ext cx="335242" cy="27827"/>
            </a:xfrm>
            <a:custGeom>
              <a:rect b="b" l="l" r="r" t="t"/>
              <a:pathLst>
                <a:path extrusionOk="0" h="675" w="8132">
                  <a:moveTo>
                    <a:pt x="7967" y="1"/>
                  </a:moveTo>
                  <a:cubicBezTo>
                    <a:pt x="7964" y="1"/>
                    <a:pt x="7961" y="1"/>
                    <a:pt x="7959" y="1"/>
                  </a:cubicBezTo>
                  <a:cubicBezTo>
                    <a:pt x="5364" y="137"/>
                    <a:pt x="2768" y="271"/>
                    <a:pt x="170" y="407"/>
                  </a:cubicBezTo>
                  <a:cubicBezTo>
                    <a:pt x="3" y="416"/>
                    <a:pt x="0" y="674"/>
                    <a:pt x="163" y="674"/>
                  </a:cubicBezTo>
                  <a:cubicBezTo>
                    <a:pt x="165" y="674"/>
                    <a:pt x="168" y="674"/>
                    <a:pt x="170" y="674"/>
                  </a:cubicBezTo>
                  <a:cubicBezTo>
                    <a:pt x="2768" y="539"/>
                    <a:pt x="5364" y="403"/>
                    <a:pt x="7959" y="268"/>
                  </a:cubicBezTo>
                  <a:cubicBezTo>
                    <a:pt x="8128" y="260"/>
                    <a:pt x="8132" y="1"/>
                    <a:pt x="7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9"/>
            <p:cNvSpPr/>
            <p:nvPr/>
          </p:nvSpPr>
          <p:spPr>
            <a:xfrm>
              <a:off x="7112424" y="3554840"/>
              <a:ext cx="152986" cy="81873"/>
            </a:xfrm>
            <a:custGeom>
              <a:rect b="b" l="l" r="r" t="t"/>
              <a:pathLst>
                <a:path extrusionOk="0" h="1986" w="3711">
                  <a:moveTo>
                    <a:pt x="3551" y="1"/>
                  </a:moveTo>
                  <a:cubicBezTo>
                    <a:pt x="3547" y="1"/>
                    <a:pt x="3543" y="1"/>
                    <a:pt x="3539" y="1"/>
                  </a:cubicBezTo>
                  <a:cubicBezTo>
                    <a:pt x="2620" y="70"/>
                    <a:pt x="1721" y="288"/>
                    <a:pt x="872" y="652"/>
                  </a:cubicBezTo>
                  <a:cubicBezTo>
                    <a:pt x="531" y="798"/>
                    <a:pt x="134" y="984"/>
                    <a:pt x="59" y="1387"/>
                  </a:cubicBezTo>
                  <a:cubicBezTo>
                    <a:pt x="0" y="1703"/>
                    <a:pt x="226" y="1986"/>
                    <a:pt x="533" y="1986"/>
                  </a:cubicBezTo>
                  <a:cubicBezTo>
                    <a:pt x="557" y="1986"/>
                    <a:pt x="581" y="1984"/>
                    <a:pt x="606" y="1980"/>
                  </a:cubicBezTo>
                  <a:cubicBezTo>
                    <a:pt x="767" y="1959"/>
                    <a:pt x="710" y="1722"/>
                    <a:pt x="557" y="1722"/>
                  </a:cubicBezTo>
                  <a:cubicBezTo>
                    <a:pt x="550" y="1722"/>
                    <a:pt x="543" y="1722"/>
                    <a:pt x="536" y="1723"/>
                  </a:cubicBezTo>
                  <a:cubicBezTo>
                    <a:pt x="526" y="1724"/>
                    <a:pt x="517" y="1725"/>
                    <a:pt x="509" y="1725"/>
                  </a:cubicBezTo>
                  <a:cubicBezTo>
                    <a:pt x="357" y="1725"/>
                    <a:pt x="294" y="1533"/>
                    <a:pt x="328" y="1408"/>
                  </a:cubicBezTo>
                  <a:cubicBezTo>
                    <a:pt x="367" y="1252"/>
                    <a:pt x="498" y="1141"/>
                    <a:pt x="630" y="1063"/>
                  </a:cubicBezTo>
                  <a:cubicBezTo>
                    <a:pt x="914" y="894"/>
                    <a:pt x="1240" y="780"/>
                    <a:pt x="1552" y="675"/>
                  </a:cubicBezTo>
                  <a:cubicBezTo>
                    <a:pt x="2194" y="455"/>
                    <a:pt x="2862" y="319"/>
                    <a:pt x="3539" y="268"/>
                  </a:cubicBezTo>
                  <a:cubicBezTo>
                    <a:pt x="3705" y="255"/>
                    <a:pt x="3711" y="1"/>
                    <a:pt x="3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9"/>
            <p:cNvSpPr/>
            <p:nvPr/>
          </p:nvSpPr>
          <p:spPr>
            <a:xfrm>
              <a:off x="6142378" y="2390332"/>
              <a:ext cx="533493" cy="568163"/>
            </a:xfrm>
            <a:custGeom>
              <a:rect b="b" l="l" r="r" t="t"/>
              <a:pathLst>
                <a:path extrusionOk="0" h="13782" w="12941">
                  <a:moveTo>
                    <a:pt x="11084" y="1"/>
                  </a:moveTo>
                  <a:cubicBezTo>
                    <a:pt x="10821" y="1"/>
                    <a:pt x="10557" y="58"/>
                    <a:pt x="10305" y="173"/>
                  </a:cubicBezTo>
                  <a:cubicBezTo>
                    <a:pt x="9769" y="416"/>
                    <a:pt x="9367" y="886"/>
                    <a:pt x="9050" y="1368"/>
                  </a:cubicBezTo>
                  <a:cubicBezTo>
                    <a:pt x="8665" y="1956"/>
                    <a:pt x="8371" y="2606"/>
                    <a:pt x="8069" y="3239"/>
                  </a:cubicBezTo>
                  <a:cubicBezTo>
                    <a:pt x="6811" y="5881"/>
                    <a:pt x="5714" y="8676"/>
                    <a:pt x="3746" y="10892"/>
                  </a:cubicBezTo>
                  <a:cubicBezTo>
                    <a:pt x="2750" y="12012"/>
                    <a:pt x="1547" y="12965"/>
                    <a:pt x="143" y="13514"/>
                  </a:cubicBezTo>
                  <a:cubicBezTo>
                    <a:pt x="1" y="13570"/>
                    <a:pt x="41" y="13782"/>
                    <a:pt x="165" y="13782"/>
                  </a:cubicBezTo>
                  <a:cubicBezTo>
                    <a:pt x="180" y="13782"/>
                    <a:pt x="196" y="13779"/>
                    <a:pt x="213" y="13772"/>
                  </a:cubicBezTo>
                  <a:cubicBezTo>
                    <a:pt x="2629" y="12828"/>
                    <a:pt x="4414" y="10805"/>
                    <a:pt x="5709" y="8618"/>
                  </a:cubicBezTo>
                  <a:cubicBezTo>
                    <a:pt x="6473" y="7328"/>
                    <a:pt x="7097" y="5963"/>
                    <a:pt x="7726" y="4604"/>
                  </a:cubicBezTo>
                  <a:cubicBezTo>
                    <a:pt x="8039" y="3922"/>
                    <a:pt x="8354" y="3242"/>
                    <a:pt x="8690" y="2571"/>
                  </a:cubicBezTo>
                  <a:cubicBezTo>
                    <a:pt x="8967" y="2016"/>
                    <a:pt x="9255" y="1451"/>
                    <a:pt x="9674" y="986"/>
                  </a:cubicBezTo>
                  <a:cubicBezTo>
                    <a:pt x="10041" y="581"/>
                    <a:pt x="10539" y="261"/>
                    <a:pt x="11087" y="261"/>
                  </a:cubicBezTo>
                  <a:cubicBezTo>
                    <a:pt x="11187" y="261"/>
                    <a:pt x="11288" y="272"/>
                    <a:pt x="11390" y="294"/>
                  </a:cubicBezTo>
                  <a:cubicBezTo>
                    <a:pt x="12017" y="432"/>
                    <a:pt x="12540" y="932"/>
                    <a:pt x="12665" y="1566"/>
                  </a:cubicBezTo>
                  <a:cubicBezTo>
                    <a:pt x="12678" y="1634"/>
                    <a:pt x="12727" y="1664"/>
                    <a:pt x="12778" y="1664"/>
                  </a:cubicBezTo>
                  <a:cubicBezTo>
                    <a:pt x="12856" y="1664"/>
                    <a:pt x="12941" y="1597"/>
                    <a:pt x="12921" y="1496"/>
                  </a:cubicBezTo>
                  <a:cubicBezTo>
                    <a:pt x="12811" y="939"/>
                    <a:pt x="12422" y="460"/>
                    <a:pt x="11919" y="204"/>
                  </a:cubicBezTo>
                  <a:cubicBezTo>
                    <a:pt x="11652" y="68"/>
                    <a:pt x="11368" y="1"/>
                    <a:pt x="11084"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9"/>
            <p:cNvSpPr/>
            <p:nvPr/>
          </p:nvSpPr>
          <p:spPr>
            <a:xfrm>
              <a:off x="5713504" y="2805559"/>
              <a:ext cx="577480" cy="532668"/>
            </a:xfrm>
            <a:custGeom>
              <a:rect b="b" l="l" r="r" t="t"/>
              <a:pathLst>
                <a:path extrusionOk="0" h="12921" w="14008">
                  <a:moveTo>
                    <a:pt x="10943" y="2083"/>
                  </a:moveTo>
                  <a:cubicBezTo>
                    <a:pt x="11308" y="2083"/>
                    <a:pt x="11669" y="2247"/>
                    <a:pt x="11908" y="2559"/>
                  </a:cubicBezTo>
                  <a:cubicBezTo>
                    <a:pt x="12314" y="3092"/>
                    <a:pt x="12213" y="3853"/>
                    <a:pt x="11680" y="4261"/>
                  </a:cubicBezTo>
                  <a:cubicBezTo>
                    <a:pt x="11460" y="4429"/>
                    <a:pt x="11201" y="4510"/>
                    <a:pt x="10944" y="4510"/>
                  </a:cubicBezTo>
                  <a:cubicBezTo>
                    <a:pt x="10578" y="4510"/>
                    <a:pt x="10216" y="4346"/>
                    <a:pt x="9978" y="4033"/>
                  </a:cubicBezTo>
                  <a:cubicBezTo>
                    <a:pt x="9571" y="3501"/>
                    <a:pt x="9674" y="2737"/>
                    <a:pt x="10205" y="2333"/>
                  </a:cubicBezTo>
                  <a:cubicBezTo>
                    <a:pt x="10426" y="2164"/>
                    <a:pt x="10685" y="2083"/>
                    <a:pt x="10943" y="2083"/>
                  </a:cubicBezTo>
                  <a:close/>
                  <a:moveTo>
                    <a:pt x="9917" y="0"/>
                  </a:moveTo>
                  <a:cubicBezTo>
                    <a:pt x="9783" y="0"/>
                    <a:pt x="9648" y="18"/>
                    <a:pt x="9515" y="56"/>
                  </a:cubicBezTo>
                  <a:lnTo>
                    <a:pt x="6537" y="883"/>
                  </a:lnTo>
                  <a:cubicBezTo>
                    <a:pt x="6355" y="934"/>
                    <a:pt x="6181" y="1020"/>
                    <a:pt x="6032" y="1135"/>
                  </a:cubicBezTo>
                  <a:lnTo>
                    <a:pt x="781" y="5147"/>
                  </a:lnTo>
                  <a:cubicBezTo>
                    <a:pt x="126" y="5646"/>
                    <a:pt x="1" y="6586"/>
                    <a:pt x="501" y="7240"/>
                  </a:cubicBezTo>
                  <a:lnTo>
                    <a:pt x="4392" y="12333"/>
                  </a:lnTo>
                  <a:cubicBezTo>
                    <a:pt x="4686" y="12718"/>
                    <a:pt x="5131" y="12920"/>
                    <a:pt x="5581" y="12920"/>
                  </a:cubicBezTo>
                  <a:cubicBezTo>
                    <a:pt x="5897" y="12920"/>
                    <a:pt x="6216" y="12820"/>
                    <a:pt x="6486" y="12613"/>
                  </a:cubicBezTo>
                  <a:lnTo>
                    <a:pt x="11736" y="8603"/>
                  </a:lnTo>
                  <a:cubicBezTo>
                    <a:pt x="11886" y="8488"/>
                    <a:pt x="12014" y="8344"/>
                    <a:pt x="12111" y="8181"/>
                  </a:cubicBezTo>
                  <a:lnTo>
                    <a:pt x="13694" y="5526"/>
                  </a:lnTo>
                  <a:cubicBezTo>
                    <a:pt x="14007" y="5002"/>
                    <a:pt x="13970" y="4338"/>
                    <a:pt x="13598" y="3853"/>
                  </a:cubicBezTo>
                  <a:lnTo>
                    <a:pt x="11104" y="588"/>
                  </a:lnTo>
                  <a:cubicBezTo>
                    <a:pt x="10816" y="212"/>
                    <a:pt x="10375" y="0"/>
                    <a:pt x="9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a:off x="5619303" y="4602389"/>
              <a:ext cx="2811463" cy="15336"/>
            </a:xfrm>
            <a:custGeom>
              <a:rect b="b" l="l" r="r" t="t"/>
              <a:pathLst>
                <a:path extrusionOk="0" h="372" w="68198">
                  <a:moveTo>
                    <a:pt x="402" y="0"/>
                  </a:moveTo>
                  <a:cubicBezTo>
                    <a:pt x="0" y="0"/>
                    <a:pt x="0" y="371"/>
                    <a:pt x="402" y="371"/>
                  </a:cubicBezTo>
                  <a:lnTo>
                    <a:pt x="67796" y="371"/>
                  </a:lnTo>
                  <a:cubicBezTo>
                    <a:pt x="68198" y="371"/>
                    <a:pt x="68198" y="0"/>
                    <a:pt x="67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p:nvPr/>
          </p:nvSpPr>
          <p:spPr>
            <a:xfrm>
              <a:off x="7136170" y="1776850"/>
              <a:ext cx="202909" cy="430265"/>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p:nvPr/>
          </p:nvSpPr>
          <p:spPr>
            <a:xfrm>
              <a:off x="7194051" y="2096762"/>
              <a:ext cx="78039" cy="77915"/>
            </a:xfrm>
            <a:custGeom>
              <a:rect b="b" l="l" r="r" t="t"/>
              <a:pathLst>
                <a:path extrusionOk="0" h="1890" w="1893">
                  <a:moveTo>
                    <a:pt x="947" y="1"/>
                  </a:moveTo>
                  <a:cubicBezTo>
                    <a:pt x="424" y="1"/>
                    <a:pt x="1" y="424"/>
                    <a:pt x="1" y="947"/>
                  </a:cubicBezTo>
                  <a:cubicBezTo>
                    <a:pt x="1" y="1468"/>
                    <a:pt x="424" y="1890"/>
                    <a:pt x="947" y="1890"/>
                  </a:cubicBezTo>
                  <a:cubicBezTo>
                    <a:pt x="1469" y="1890"/>
                    <a:pt x="1892" y="1468"/>
                    <a:pt x="1892" y="947"/>
                  </a:cubicBezTo>
                  <a:cubicBezTo>
                    <a:pt x="1892" y="424"/>
                    <a:pt x="1469" y="1"/>
                    <a:pt x="9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a:off x="7339084" y="1522816"/>
              <a:ext cx="510654" cy="684294"/>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39"/>
          <p:cNvSpPr/>
          <p:nvPr/>
        </p:nvSpPr>
        <p:spPr>
          <a:xfrm rot="5670599">
            <a:off x="1512394" y="1017289"/>
            <a:ext cx="343983" cy="30904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idx="1" type="subTitle"/>
          </p:nvPr>
        </p:nvSpPr>
        <p:spPr>
          <a:xfrm>
            <a:off x="713225" y="2694425"/>
            <a:ext cx="3645600" cy="19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9" name="Shape 8279"/>
        <p:cNvGrpSpPr/>
        <p:nvPr/>
      </p:nvGrpSpPr>
      <p:grpSpPr>
        <a:xfrm>
          <a:off x="0" y="0"/>
          <a:ext cx="0" cy="0"/>
          <a:chOff x="0" y="0"/>
          <a:chExt cx="0" cy="0"/>
        </a:xfrm>
      </p:grpSpPr>
      <p:grpSp>
        <p:nvGrpSpPr>
          <p:cNvPr id="8280" name="Google Shape;8280;p75"/>
          <p:cNvGrpSpPr/>
          <p:nvPr/>
        </p:nvGrpSpPr>
        <p:grpSpPr>
          <a:xfrm>
            <a:off x="2100561" y="3398658"/>
            <a:ext cx="1102891" cy="760337"/>
            <a:chOff x="4967783" y="2151471"/>
            <a:chExt cx="3920692" cy="2702940"/>
          </a:xfrm>
        </p:grpSpPr>
        <p:grpSp>
          <p:nvGrpSpPr>
            <p:cNvPr id="8281" name="Google Shape;8281;p75"/>
            <p:cNvGrpSpPr/>
            <p:nvPr/>
          </p:nvGrpSpPr>
          <p:grpSpPr>
            <a:xfrm>
              <a:off x="5045709" y="2252109"/>
              <a:ext cx="3761071" cy="2501708"/>
              <a:chOff x="2691784" y="1805334"/>
              <a:chExt cx="3761071" cy="2501708"/>
            </a:xfrm>
          </p:grpSpPr>
          <p:sp>
            <p:nvSpPr>
              <p:cNvPr id="8282" name="Google Shape;8282;p7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75"/>
            <p:cNvGrpSpPr/>
            <p:nvPr/>
          </p:nvGrpSpPr>
          <p:grpSpPr>
            <a:xfrm>
              <a:off x="4967783" y="2151471"/>
              <a:ext cx="3920692" cy="2702940"/>
              <a:chOff x="2613858" y="1704696"/>
              <a:chExt cx="3920692" cy="2702940"/>
            </a:xfrm>
          </p:grpSpPr>
          <p:sp>
            <p:nvSpPr>
              <p:cNvPr id="8290" name="Google Shape;8290;p7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5" name="Google Shape;8295;p75"/>
          <p:cNvGrpSpPr/>
          <p:nvPr/>
        </p:nvGrpSpPr>
        <p:grpSpPr>
          <a:xfrm>
            <a:off x="3504470" y="1286935"/>
            <a:ext cx="1561911" cy="708580"/>
            <a:chOff x="3530532" y="1496185"/>
            <a:chExt cx="1561911" cy="708580"/>
          </a:xfrm>
        </p:grpSpPr>
        <p:grpSp>
          <p:nvGrpSpPr>
            <p:cNvPr id="8296" name="Google Shape;8296;p75"/>
            <p:cNvGrpSpPr/>
            <p:nvPr/>
          </p:nvGrpSpPr>
          <p:grpSpPr>
            <a:xfrm>
              <a:off x="3720318" y="1857562"/>
              <a:ext cx="1372125" cy="54"/>
              <a:chOff x="3720318" y="1857562"/>
              <a:chExt cx="1372125" cy="54"/>
            </a:xfrm>
          </p:grpSpPr>
          <p:cxnSp>
            <p:nvCxnSpPr>
              <p:cNvPr id="8297" name="Google Shape;8297;p75"/>
              <p:cNvCxnSpPr>
                <a:endCxn id="829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99" name="Google Shape;8299;p7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00" name="Google Shape;8300;p7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01" name="Google Shape;8301;p75"/>
              <p:cNvCxnSpPr>
                <a:stCxn id="829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302" name="Google Shape;8302;p75"/>
            <p:cNvGrpSpPr/>
            <p:nvPr/>
          </p:nvGrpSpPr>
          <p:grpSpPr>
            <a:xfrm>
              <a:off x="3567462" y="1496185"/>
              <a:ext cx="286500" cy="272914"/>
              <a:chOff x="3567462" y="1496185"/>
              <a:chExt cx="286500" cy="272914"/>
            </a:xfrm>
          </p:grpSpPr>
          <p:cxnSp>
            <p:nvCxnSpPr>
              <p:cNvPr id="8303" name="Google Shape;8303;p7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04" name="Google Shape;8304;p7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5" name="Google Shape;8305;p7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75"/>
            <p:cNvGrpSpPr/>
            <p:nvPr/>
          </p:nvGrpSpPr>
          <p:grpSpPr>
            <a:xfrm>
              <a:off x="3929014" y="1960574"/>
              <a:ext cx="286500" cy="242342"/>
              <a:chOff x="3929014" y="1960574"/>
              <a:chExt cx="286500" cy="242342"/>
            </a:xfrm>
          </p:grpSpPr>
          <p:cxnSp>
            <p:nvCxnSpPr>
              <p:cNvPr id="8308" name="Google Shape;8308;p7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309" name="Google Shape;8309;p7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75"/>
            <p:cNvGrpSpPr/>
            <p:nvPr/>
          </p:nvGrpSpPr>
          <p:grpSpPr>
            <a:xfrm>
              <a:off x="4290828" y="1496185"/>
              <a:ext cx="286500" cy="272914"/>
              <a:chOff x="4290828" y="1496185"/>
              <a:chExt cx="286500" cy="272914"/>
            </a:xfrm>
          </p:grpSpPr>
          <p:cxnSp>
            <p:nvCxnSpPr>
              <p:cNvPr id="8311" name="Google Shape;8311;p7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12" name="Google Shape;8312;p7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3" name="Google Shape;8313;p7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75"/>
            <p:cNvGrpSpPr/>
            <p:nvPr/>
          </p:nvGrpSpPr>
          <p:grpSpPr>
            <a:xfrm>
              <a:off x="4657726" y="1959674"/>
              <a:ext cx="286500" cy="245092"/>
              <a:chOff x="4657726" y="1959674"/>
              <a:chExt cx="286500" cy="245092"/>
            </a:xfrm>
          </p:grpSpPr>
          <p:cxnSp>
            <p:nvCxnSpPr>
              <p:cNvPr id="8315" name="Google Shape;8315;p7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316" name="Google Shape;8316;p7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7" name="Google Shape;8317;p75"/>
          <p:cNvGrpSpPr/>
          <p:nvPr/>
        </p:nvGrpSpPr>
        <p:grpSpPr>
          <a:xfrm>
            <a:off x="3486489" y="2149032"/>
            <a:ext cx="1597032" cy="378649"/>
            <a:chOff x="3512551" y="2358282"/>
            <a:chExt cx="1597032" cy="378649"/>
          </a:xfrm>
        </p:grpSpPr>
        <p:grpSp>
          <p:nvGrpSpPr>
            <p:cNvPr id="8318" name="Google Shape;8318;p75"/>
            <p:cNvGrpSpPr/>
            <p:nvPr/>
          </p:nvGrpSpPr>
          <p:grpSpPr>
            <a:xfrm>
              <a:off x="3738198" y="2553002"/>
              <a:ext cx="1145834" cy="117"/>
              <a:chOff x="3738198" y="2553002"/>
              <a:chExt cx="1145834" cy="117"/>
            </a:xfrm>
          </p:grpSpPr>
          <p:cxnSp>
            <p:nvCxnSpPr>
              <p:cNvPr id="8319" name="Google Shape;8319;p7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20" name="Google Shape;8320;p7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21" name="Google Shape;8321;p75"/>
              <p:cNvCxnSpPr>
                <a:stCxn id="8322" idx="6"/>
                <a:endCxn id="832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324" name="Google Shape;8324;p75"/>
            <p:cNvGrpSpPr/>
            <p:nvPr/>
          </p:nvGrpSpPr>
          <p:grpSpPr>
            <a:xfrm>
              <a:off x="3969644" y="2440153"/>
              <a:ext cx="225900" cy="296779"/>
              <a:chOff x="3969644" y="2440153"/>
              <a:chExt cx="225900" cy="296779"/>
            </a:xfrm>
          </p:grpSpPr>
          <p:cxnSp>
            <p:nvCxnSpPr>
              <p:cNvPr id="8325" name="Google Shape;8325;p7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323" name="Google Shape;8323;p7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75"/>
            <p:cNvGrpSpPr/>
            <p:nvPr/>
          </p:nvGrpSpPr>
          <p:grpSpPr>
            <a:xfrm>
              <a:off x="4426818" y="2358282"/>
              <a:ext cx="225600" cy="307471"/>
              <a:chOff x="4426818" y="2358282"/>
              <a:chExt cx="225600" cy="307471"/>
            </a:xfrm>
          </p:grpSpPr>
          <p:cxnSp>
            <p:nvCxnSpPr>
              <p:cNvPr id="8328" name="Google Shape;8328;p75"/>
              <p:cNvCxnSpPr>
                <a:stCxn id="832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330" name="Google Shape;8330;p7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5"/>
            <p:cNvGrpSpPr/>
            <p:nvPr/>
          </p:nvGrpSpPr>
          <p:grpSpPr>
            <a:xfrm>
              <a:off x="4883984" y="2440153"/>
              <a:ext cx="225600" cy="296479"/>
              <a:chOff x="4883984" y="2440153"/>
              <a:chExt cx="225600" cy="296479"/>
            </a:xfrm>
          </p:grpSpPr>
          <p:cxnSp>
            <p:nvCxnSpPr>
              <p:cNvPr id="8332" name="Google Shape;8332;p7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33" name="Google Shape;8333;p7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5"/>
            <p:cNvGrpSpPr/>
            <p:nvPr/>
          </p:nvGrpSpPr>
          <p:grpSpPr>
            <a:xfrm>
              <a:off x="3512551" y="2358356"/>
              <a:ext cx="225647" cy="307629"/>
              <a:chOff x="2182679" y="2005014"/>
              <a:chExt cx="792300" cy="1080158"/>
            </a:xfrm>
          </p:grpSpPr>
          <p:cxnSp>
            <p:nvCxnSpPr>
              <p:cNvPr id="8336" name="Google Shape;8336;p75"/>
              <p:cNvCxnSpPr>
                <a:stCxn id="833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322" name="Google Shape;8322;p7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8" name="Google Shape;8338;p75"/>
          <p:cNvGrpSpPr/>
          <p:nvPr/>
        </p:nvGrpSpPr>
        <p:grpSpPr>
          <a:xfrm>
            <a:off x="6846571" y="972829"/>
            <a:ext cx="1559809" cy="722610"/>
            <a:chOff x="634175" y="2986275"/>
            <a:chExt cx="3147949" cy="1458344"/>
          </a:xfrm>
        </p:grpSpPr>
        <p:cxnSp>
          <p:nvCxnSpPr>
            <p:cNvPr id="8339" name="Google Shape;8339;p75"/>
            <p:cNvCxnSpPr>
              <a:stCxn id="8340" idx="4"/>
              <a:endCxn id="834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42" name="Google Shape;8342;p75"/>
            <p:cNvCxnSpPr>
              <a:stCxn id="8341" idx="0"/>
              <a:endCxn id="834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44" name="Google Shape;8344;p75"/>
            <p:cNvCxnSpPr>
              <a:stCxn id="8343" idx="4"/>
              <a:endCxn id="834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46" name="Google Shape;8346;p75"/>
            <p:cNvCxnSpPr>
              <a:stCxn id="8345" idx="0"/>
              <a:endCxn id="834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47" name="Google Shape;8347;p7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43" name="Google Shape;8343;p7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40" name="Google Shape;8340;p7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45" name="Google Shape;8345;p7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41" name="Google Shape;8341;p7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48" name="Google Shape;8348;p75"/>
          <p:cNvGrpSpPr/>
          <p:nvPr/>
        </p:nvGrpSpPr>
        <p:grpSpPr>
          <a:xfrm>
            <a:off x="3500361" y="2682737"/>
            <a:ext cx="1570719" cy="294123"/>
            <a:chOff x="998425" y="1182125"/>
            <a:chExt cx="1065400" cy="199500"/>
          </a:xfrm>
        </p:grpSpPr>
        <p:sp>
          <p:nvSpPr>
            <p:cNvPr id="8349" name="Google Shape;8349;p7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75"/>
          <p:cNvGrpSpPr/>
          <p:nvPr/>
        </p:nvGrpSpPr>
        <p:grpSpPr>
          <a:xfrm>
            <a:off x="6843617" y="1800224"/>
            <a:ext cx="1565716" cy="366729"/>
            <a:chOff x="1247650" y="2075423"/>
            <a:chExt cx="6648477" cy="1557238"/>
          </a:xfrm>
        </p:grpSpPr>
        <p:sp>
          <p:nvSpPr>
            <p:cNvPr id="8355" name="Google Shape;8355;p7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5"/>
          <p:cNvGrpSpPr/>
          <p:nvPr/>
        </p:nvGrpSpPr>
        <p:grpSpPr>
          <a:xfrm>
            <a:off x="6827929" y="2949039"/>
            <a:ext cx="1597061" cy="663440"/>
            <a:chOff x="6796238" y="3158297"/>
            <a:chExt cx="1630319" cy="677257"/>
          </a:xfrm>
        </p:grpSpPr>
        <p:cxnSp>
          <p:nvCxnSpPr>
            <p:cNvPr id="8362" name="Google Shape;8362;p7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63" name="Google Shape;8363;p7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64" name="Google Shape;8364;p7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65" name="Google Shape;8365;p7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66" name="Google Shape;8366;p75"/>
            <p:cNvGrpSpPr/>
            <p:nvPr/>
          </p:nvGrpSpPr>
          <p:grpSpPr>
            <a:xfrm>
              <a:off x="6796238" y="3311904"/>
              <a:ext cx="1630319" cy="377697"/>
              <a:chOff x="6796238" y="3311904"/>
              <a:chExt cx="1630319" cy="377697"/>
            </a:xfrm>
          </p:grpSpPr>
          <p:sp>
            <p:nvSpPr>
              <p:cNvPr id="8367" name="Google Shape;8367;p7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0" name="Google Shape;8370;p75"/>
          <p:cNvGrpSpPr/>
          <p:nvPr/>
        </p:nvGrpSpPr>
        <p:grpSpPr>
          <a:xfrm>
            <a:off x="5349067" y="970431"/>
            <a:ext cx="1368606" cy="1593805"/>
            <a:chOff x="1839112" y="2209163"/>
            <a:chExt cx="1918159" cy="2233784"/>
          </a:xfrm>
        </p:grpSpPr>
        <p:sp>
          <p:nvSpPr>
            <p:cNvPr id="8371" name="Google Shape;8371;p7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4" name="Google Shape;8374;p75"/>
            <p:cNvCxnSpPr>
              <a:stCxn id="8371" idx="6"/>
              <a:endCxn id="837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75" name="Google Shape;8375;p75"/>
            <p:cNvCxnSpPr>
              <a:stCxn id="8372" idx="4"/>
              <a:endCxn id="837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77" name="Google Shape;8377;p75"/>
            <p:cNvCxnSpPr>
              <a:stCxn id="8376" idx="6"/>
              <a:endCxn id="837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78" name="Google Shape;8378;p75"/>
            <p:cNvCxnSpPr>
              <a:stCxn id="8373" idx="4"/>
              <a:endCxn id="837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76" name="Google Shape;8376;p7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1" name="Google Shape;8381;p75"/>
            <p:cNvCxnSpPr>
              <a:endCxn id="838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82" name="Google Shape;8382;p75"/>
          <p:cNvGrpSpPr/>
          <p:nvPr/>
        </p:nvGrpSpPr>
        <p:grpSpPr>
          <a:xfrm>
            <a:off x="3481440" y="976667"/>
            <a:ext cx="1637968" cy="154942"/>
            <a:chOff x="238125" y="2506075"/>
            <a:chExt cx="7115411" cy="673075"/>
          </a:xfrm>
        </p:grpSpPr>
        <p:sp>
          <p:nvSpPr>
            <p:cNvPr id="8383" name="Google Shape;8383;p7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75"/>
          <p:cNvGrpSpPr/>
          <p:nvPr/>
        </p:nvGrpSpPr>
        <p:grpSpPr>
          <a:xfrm>
            <a:off x="720125" y="1298264"/>
            <a:ext cx="2476762" cy="91743"/>
            <a:chOff x="1464850" y="436376"/>
            <a:chExt cx="6001362" cy="222300"/>
          </a:xfrm>
        </p:grpSpPr>
        <p:sp>
          <p:nvSpPr>
            <p:cNvPr id="8389" name="Google Shape;8389;p7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4" name="Google Shape;8394;p7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95" name="Google Shape;8395;p7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96" name="Google Shape;8396;p7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97" name="Google Shape;8397;p7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98" name="Google Shape;8398;p75"/>
          <p:cNvGrpSpPr/>
          <p:nvPr/>
        </p:nvGrpSpPr>
        <p:grpSpPr>
          <a:xfrm>
            <a:off x="706392" y="2533730"/>
            <a:ext cx="1452710" cy="651923"/>
            <a:chOff x="803162" y="2667727"/>
            <a:chExt cx="1411906" cy="633611"/>
          </a:xfrm>
        </p:grpSpPr>
        <p:cxnSp>
          <p:nvCxnSpPr>
            <p:cNvPr id="8399" name="Google Shape;8399;p75"/>
            <p:cNvCxnSpPr>
              <a:stCxn id="8400" idx="2"/>
              <a:endCxn id="840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2" name="Google Shape;8402;p75"/>
            <p:cNvCxnSpPr>
              <a:stCxn id="8403" idx="0"/>
              <a:endCxn id="840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4" name="Google Shape;8404;p75"/>
            <p:cNvCxnSpPr>
              <a:stCxn id="8403" idx="2"/>
              <a:endCxn id="840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6" name="Google Shape;8406;p75"/>
            <p:cNvCxnSpPr>
              <a:stCxn id="8407" idx="0"/>
              <a:endCxn id="840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08" name="Google Shape;8408;p75"/>
            <p:cNvCxnSpPr>
              <a:stCxn id="8401" idx="2"/>
              <a:endCxn id="840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10" name="Google Shape;8410;p75"/>
            <p:cNvCxnSpPr>
              <a:stCxn id="8411" idx="0"/>
              <a:endCxn id="840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407" name="Google Shape;8407;p7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5" name="Google Shape;8405;p7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11" name="Google Shape;8411;p7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9" name="Google Shape;8409;p7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1" name="Google Shape;8401;p7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3" name="Google Shape;8403;p7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00" name="Google Shape;8400;p7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412" name="Google Shape;8412;p75"/>
          <p:cNvGrpSpPr/>
          <p:nvPr/>
        </p:nvGrpSpPr>
        <p:grpSpPr>
          <a:xfrm>
            <a:off x="706394" y="969268"/>
            <a:ext cx="2518541" cy="209309"/>
            <a:chOff x="803163" y="1111966"/>
            <a:chExt cx="2447800" cy="203430"/>
          </a:xfrm>
        </p:grpSpPr>
        <p:grpSp>
          <p:nvGrpSpPr>
            <p:cNvPr id="8413" name="Google Shape;8413;p75"/>
            <p:cNvGrpSpPr/>
            <p:nvPr/>
          </p:nvGrpSpPr>
          <p:grpSpPr>
            <a:xfrm>
              <a:off x="1958180" y="1111966"/>
              <a:ext cx="588019" cy="121396"/>
              <a:chOff x="4808316" y="2800065"/>
              <a:chExt cx="1999386" cy="412910"/>
            </a:xfrm>
          </p:grpSpPr>
          <p:sp>
            <p:nvSpPr>
              <p:cNvPr id="8414" name="Google Shape;8414;p7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75"/>
              <p:cNvGrpSpPr/>
              <p:nvPr/>
            </p:nvGrpSpPr>
            <p:grpSpPr>
              <a:xfrm>
                <a:off x="4808316" y="2800065"/>
                <a:ext cx="92400" cy="411825"/>
                <a:chOff x="845575" y="2563700"/>
                <a:chExt cx="92400" cy="411825"/>
              </a:xfrm>
            </p:grpSpPr>
            <p:cxnSp>
              <p:nvCxnSpPr>
                <p:cNvPr id="8416" name="Google Shape;8416;p7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17" name="Google Shape;8417;p7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418" name="Google Shape;8418;p7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419" name="Google Shape;8419;p7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0" name="Google Shape;8420;p75"/>
            <p:cNvGrpSpPr/>
            <p:nvPr/>
          </p:nvGrpSpPr>
          <p:grpSpPr>
            <a:xfrm>
              <a:off x="803163" y="1111974"/>
              <a:ext cx="591158" cy="121545"/>
              <a:chOff x="803163" y="1111974"/>
              <a:chExt cx="591158" cy="121545"/>
            </a:xfrm>
          </p:grpSpPr>
          <p:grpSp>
            <p:nvGrpSpPr>
              <p:cNvPr id="8421" name="Google Shape;8421;p75"/>
              <p:cNvGrpSpPr/>
              <p:nvPr/>
            </p:nvGrpSpPr>
            <p:grpSpPr>
              <a:xfrm>
                <a:off x="803163" y="1111974"/>
                <a:ext cx="27175" cy="121077"/>
                <a:chOff x="845575" y="2563700"/>
                <a:chExt cx="92400" cy="411825"/>
              </a:xfrm>
            </p:grpSpPr>
            <p:cxnSp>
              <p:nvCxnSpPr>
                <p:cNvPr id="8422" name="Google Shape;8422;p7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23" name="Google Shape;8423;p7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7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75"/>
            <p:cNvGrpSpPr/>
            <p:nvPr/>
          </p:nvGrpSpPr>
          <p:grpSpPr>
            <a:xfrm>
              <a:off x="1381910" y="1194219"/>
              <a:ext cx="588341" cy="121177"/>
              <a:chOff x="1381910" y="1194219"/>
              <a:chExt cx="588341" cy="121177"/>
            </a:xfrm>
          </p:grpSpPr>
          <p:grpSp>
            <p:nvGrpSpPr>
              <p:cNvPr id="8426" name="Google Shape;8426;p75"/>
              <p:cNvGrpSpPr/>
              <p:nvPr/>
            </p:nvGrpSpPr>
            <p:grpSpPr>
              <a:xfrm rot="10800000">
                <a:off x="1381910" y="1194319"/>
                <a:ext cx="27175" cy="121077"/>
                <a:chOff x="2070100" y="2563700"/>
                <a:chExt cx="92400" cy="411825"/>
              </a:xfrm>
            </p:grpSpPr>
            <p:cxnSp>
              <p:nvCxnSpPr>
                <p:cNvPr id="8427" name="Google Shape;8427;p7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28" name="Google Shape;8428;p7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9" name="Google Shape;8429;p7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5"/>
            <p:cNvGrpSpPr/>
            <p:nvPr/>
          </p:nvGrpSpPr>
          <p:grpSpPr>
            <a:xfrm>
              <a:off x="2532079" y="1194219"/>
              <a:ext cx="704927" cy="121177"/>
              <a:chOff x="2532079" y="1194219"/>
              <a:chExt cx="704927" cy="121177"/>
            </a:xfrm>
          </p:grpSpPr>
          <p:grpSp>
            <p:nvGrpSpPr>
              <p:cNvPr id="8431" name="Google Shape;8431;p75"/>
              <p:cNvGrpSpPr/>
              <p:nvPr/>
            </p:nvGrpSpPr>
            <p:grpSpPr>
              <a:xfrm rot="10800000">
                <a:off x="2532079" y="1194319"/>
                <a:ext cx="27175" cy="121077"/>
                <a:chOff x="2070100" y="2563700"/>
                <a:chExt cx="92400" cy="411825"/>
              </a:xfrm>
            </p:grpSpPr>
            <p:cxnSp>
              <p:nvCxnSpPr>
                <p:cNvPr id="8432" name="Google Shape;8432;p7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33" name="Google Shape;8433;p7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4" name="Google Shape;8434;p7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5" name="Google Shape;8435;p75"/>
          <p:cNvGrpSpPr/>
          <p:nvPr/>
        </p:nvGrpSpPr>
        <p:grpSpPr>
          <a:xfrm>
            <a:off x="3499404" y="3665900"/>
            <a:ext cx="1567778" cy="491677"/>
            <a:chOff x="5194708" y="3484366"/>
            <a:chExt cx="3148148" cy="987304"/>
          </a:xfrm>
        </p:grpSpPr>
        <p:grpSp>
          <p:nvGrpSpPr>
            <p:cNvPr id="8436" name="Google Shape;8436;p75"/>
            <p:cNvGrpSpPr/>
            <p:nvPr/>
          </p:nvGrpSpPr>
          <p:grpSpPr>
            <a:xfrm>
              <a:off x="7531521" y="3484366"/>
              <a:ext cx="811335" cy="987304"/>
              <a:chOff x="3379425" y="1617275"/>
              <a:chExt cx="1090650" cy="1327200"/>
            </a:xfrm>
          </p:grpSpPr>
          <p:sp>
            <p:nvSpPr>
              <p:cNvPr id="8437" name="Google Shape;8437;p7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75"/>
            <p:cNvGrpSpPr/>
            <p:nvPr/>
          </p:nvGrpSpPr>
          <p:grpSpPr>
            <a:xfrm>
              <a:off x="6752546" y="3484366"/>
              <a:ext cx="811428" cy="987304"/>
              <a:chOff x="2332275" y="1617275"/>
              <a:chExt cx="1090775" cy="1327200"/>
            </a:xfrm>
          </p:grpSpPr>
          <p:sp>
            <p:nvSpPr>
              <p:cNvPr id="8441" name="Google Shape;8441;p7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75"/>
            <p:cNvGrpSpPr/>
            <p:nvPr/>
          </p:nvGrpSpPr>
          <p:grpSpPr>
            <a:xfrm>
              <a:off x="5973664" y="3484366"/>
              <a:ext cx="811335" cy="987304"/>
              <a:chOff x="1285250" y="1617275"/>
              <a:chExt cx="1090650" cy="1327200"/>
            </a:xfrm>
          </p:grpSpPr>
          <p:sp>
            <p:nvSpPr>
              <p:cNvPr id="8445" name="Google Shape;8445;p7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5"/>
            <p:cNvGrpSpPr/>
            <p:nvPr/>
          </p:nvGrpSpPr>
          <p:grpSpPr>
            <a:xfrm>
              <a:off x="5194708" y="3484366"/>
              <a:ext cx="811409" cy="987304"/>
              <a:chOff x="238125" y="1617275"/>
              <a:chExt cx="1090750" cy="1327200"/>
            </a:xfrm>
          </p:grpSpPr>
          <p:sp>
            <p:nvSpPr>
              <p:cNvPr id="8449" name="Google Shape;8449;p7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2" name="Google Shape;8452;p75"/>
          <p:cNvGrpSpPr/>
          <p:nvPr/>
        </p:nvGrpSpPr>
        <p:grpSpPr>
          <a:xfrm>
            <a:off x="3460013" y="3146311"/>
            <a:ext cx="1616964" cy="346256"/>
            <a:chOff x="1808063" y="4294338"/>
            <a:chExt cx="3370782" cy="721817"/>
          </a:xfrm>
        </p:grpSpPr>
        <p:sp>
          <p:nvSpPr>
            <p:cNvPr id="8453" name="Google Shape;8453;p7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5"/>
          <p:cNvGrpSpPr/>
          <p:nvPr/>
        </p:nvGrpSpPr>
        <p:grpSpPr>
          <a:xfrm>
            <a:off x="738225" y="3432340"/>
            <a:ext cx="1295882" cy="646587"/>
            <a:chOff x="834100" y="3642869"/>
            <a:chExt cx="1259483" cy="628426"/>
          </a:xfrm>
        </p:grpSpPr>
        <p:sp>
          <p:nvSpPr>
            <p:cNvPr id="8464" name="Google Shape;8464;p7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9" name="Google Shape;8489;p75"/>
            <p:cNvGrpSpPr/>
            <p:nvPr/>
          </p:nvGrpSpPr>
          <p:grpSpPr>
            <a:xfrm>
              <a:off x="1360364" y="3847835"/>
              <a:ext cx="208119" cy="224359"/>
              <a:chOff x="1360769" y="3847100"/>
              <a:chExt cx="208119" cy="224359"/>
            </a:xfrm>
          </p:grpSpPr>
          <p:sp>
            <p:nvSpPr>
              <p:cNvPr id="8490" name="Google Shape;8490;p7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0" name="Google Shape;8510;p7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75"/>
          <p:cNvGrpSpPr/>
          <p:nvPr/>
        </p:nvGrpSpPr>
        <p:grpSpPr>
          <a:xfrm rot="5400000">
            <a:off x="5951338" y="3228837"/>
            <a:ext cx="164064" cy="1414916"/>
            <a:chOff x="4428249" y="1369375"/>
            <a:chExt cx="36905" cy="429569"/>
          </a:xfrm>
        </p:grpSpPr>
        <p:sp>
          <p:nvSpPr>
            <p:cNvPr id="8525" name="Google Shape;8525;p7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5"/>
          <p:cNvGrpSpPr/>
          <p:nvPr/>
        </p:nvGrpSpPr>
        <p:grpSpPr>
          <a:xfrm flipH="1" rot="10800000">
            <a:off x="5323767" y="2817380"/>
            <a:ext cx="1419207" cy="24808"/>
            <a:chOff x="219558" y="4738465"/>
            <a:chExt cx="5852400" cy="102300"/>
          </a:xfrm>
        </p:grpSpPr>
        <p:cxnSp>
          <p:nvCxnSpPr>
            <p:cNvPr id="8558" name="Google Shape;8558;p7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59" name="Google Shape;8559;p7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75"/>
          <p:cNvGrpSpPr/>
          <p:nvPr/>
        </p:nvGrpSpPr>
        <p:grpSpPr>
          <a:xfrm>
            <a:off x="5335086" y="3190444"/>
            <a:ext cx="1396570" cy="385016"/>
            <a:chOff x="5286284" y="2966544"/>
            <a:chExt cx="1396570" cy="385016"/>
          </a:xfrm>
        </p:grpSpPr>
        <p:cxnSp>
          <p:nvCxnSpPr>
            <p:cNvPr id="8565" name="Google Shape;8565;p7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66" name="Google Shape;8566;p7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67" name="Google Shape;8567;p75"/>
            <p:cNvGrpSpPr/>
            <p:nvPr/>
          </p:nvGrpSpPr>
          <p:grpSpPr>
            <a:xfrm>
              <a:off x="5287688" y="3173364"/>
              <a:ext cx="1395166" cy="74100"/>
              <a:chOff x="5287688" y="3173364"/>
              <a:chExt cx="1395166" cy="74100"/>
            </a:xfrm>
          </p:grpSpPr>
          <p:cxnSp>
            <p:nvCxnSpPr>
              <p:cNvPr id="8568" name="Google Shape;8568;p7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69" name="Google Shape;8569;p7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70" name="Google Shape;8570;p7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71" name="Google Shape;8571;p7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72" name="Google Shape;8572;p7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73" name="Google Shape;8573;p7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74" name="Google Shape;8574;p7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75" name="Google Shape;8575;p7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76" name="Google Shape;8576;p7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77" name="Google Shape;8577;p75"/>
          <p:cNvGrpSpPr/>
          <p:nvPr/>
        </p:nvGrpSpPr>
        <p:grpSpPr>
          <a:xfrm>
            <a:off x="2021151" y="1609220"/>
            <a:ext cx="1182276" cy="662027"/>
            <a:chOff x="2029517" y="1732295"/>
            <a:chExt cx="1149068" cy="643432"/>
          </a:xfrm>
        </p:grpSpPr>
        <p:grpSp>
          <p:nvGrpSpPr>
            <p:cNvPr id="8578" name="Google Shape;8578;p75"/>
            <p:cNvGrpSpPr/>
            <p:nvPr/>
          </p:nvGrpSpPr>
          <p:grpSpPr>
            <a:xfrm>
              <a:off x="2708660" y="1746937"/>
              <a:ext cx="455427" cy="244429"/>
              <a:chOff x="2700693" y="1746937"/>
              <a:chExt cx="455427" cy="244429"/>
            </a:xfrm>
          </p:grpSpPr>
          <p:grpSp>
            <p:nvGrpSpPr>
              <p:cNvPr id="8579" name="Google Shape;8579;p75"/>
              <p:cNvGrpSpPr/>
              <p:nvPr/>
            </p:nvGrpSpPr>
            <p:grpSpPr>
              <a:xfrm>
                <a:off x="2905682" y="1782817"/>
                <a:ext cx="250438" cy="208549"/>
                <a:chOff x="2905682" y="1782817"/>
                <a:chExt cx="250438" cy="208549"/>
              </a:xfrm>
            </p:grpSpPr>
            <p:cxnSp>
              <p:nvCxnSpPr>
                <p:cNvPr id="8580" name="Google Shape;8580;p7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81" name="Google Shape;8581;p7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75"/>
              <p:cNvGrpSpPr/>
              <p:nvPr/>
            </p:nvGrpSpPr>
            <p:grpSpPr>
              <a:xfrm>
                <a:off x="2700693" y="1746937"/>
                <a:ext cx="449967" cy="72374"/>
                <a:chOff x="2700693" y="1746937"/>
                <a:chExt cx="449967" cy="72374"/>
              </a:xfrm>
            </p:grpSpPr>
            <p:cxnSp>
              <p:nvCxnSpPr>
                <p:cNvPr id="8583" name="Google Shape;8583;p7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84" name="Google Shape;8584;p7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5" name="Google Shape;8585;p75"/>
            <p:cNvGrpSpPr/>
            <p:nvPr/>
          </p:nvGrpSpPr>
          <p:grpSpPr>
            <a:xfrm>
              <a:off x="2029517" y="1732295"/>
              <a:ext cx="1149068" cy="643432"/>
              <a:chOff x="2029517" y="1732295"/>
              <a:chExt cx="1149068" cy="643432"/>
            </a:xfrm>
          </p:grpSpPr>
          <p:grpSp>
            <p:nvGrpSpPr>
              <p:cNvPr id="8586" name="Google Shape;8586;p75"/>
              <p:cNvGrpSpPr/>
              <p:nvPr/>
            </p:nvGrpSpPr>
            <p:grpSpPr>
              <a:xfrm>
                <a:off x="2703618" y="2103152"/>
                <a:ext cx="474966" cy="260017"/>
                <a:chOff x="2703618" y="2103152"/>
                <a:chExt cx="474966" cy="260017"/>
              </a:xfrm>
            </p:grpSpPr>
            <p:grpSp>
              <p:nvGrpSpPr>
                <p:cNvPr id="8587" name="Google Shape;8587;p75"/>
                <p:cNvGrpSpPr/>
                <p:nvPr/>
              </p:nvGrpSpPr>
              <p:grpSpPr>
                <a:xfrm>
                  <a:off x="2703618" y="2290640"/>
                  <a:ext cx="450291" cy="72529"/>
                  <a:chOff x="2703618" y="2290640"/>
                  <a:chExt cx="450291" cy="72529"/>
                </a:xfrm>
              </p:grpSpPr>
              <p:cxnSp>
                <p:nvCxnSpPr>
                  <p:cNvPr id="8588" name="Google Shape;8588;p7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89" name="Google Shape;8589;p7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75"/>
                <p:cNvGrpSpPr/>
                <p:nvPr/>
              </p:nvGrpSpPr>
              <p:grpSpPr>
                <a:xfrm>
                  <a:off x="2908607" y="2103152"/>
                  <a:ext cx="269977" cy="223538"/>
                  <a:chOff x="2908607" y="2103152"/>
                  <a:chExt cx="269977" cy="223538"/>
                </a:xfrm>
              </p:grpSpPr>
              <p:cxnSp>
                <p:nvCxnSpPr>
                  <p:cNvPr id="8591" name="Google Shape;8591;p7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92" name="Google Shape;8592;p7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3" name="Google Shape;8593;p75"/>
              <p:cNvGrpSpPr/>
              <p:nvPr/>
            </p:nvGrpSpPr>
            <p:grpSpPr>
              <a:xfrm>
                <a:off x="2029517" y="1732295"/>
                <a:ext cx="685827" cy="643432"/>
                <a:chOff x="2029517" y="1732295"/>
                <a:chExt cx="685827" cy="643432"/>
              </a:xfrm>
            </p:grpSpPr>
            <p:sp>
              <p:nvSpPr>
                <p:cNvPr id="8594" name="Google Shape;8594;p7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5" name="Google Shape;8595;p75"/>
                <p:cNvGrpSpPr/>
                <p:nvPr/>
              </p:nvGrpSpPr>
              <p:grpSpPr>
                <a:xfrm>
                  <a:off x="2158948" y="1732295"/>
                  <a:ext cx="556396" cy="333108"/>
                  <a:chOff x="2158948" y="1732295"/>
                  <a:chExt cx="556396" cy="333108"/>
                </a:xfrm>
              </p:grpSpPr>
              <p:cxnSp>
                <p:nvCxnSpPr>
                  <p:cNvPr id="8596" name="Google Shape;8596;p7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97" name="Google Shape;8597;p7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75"/>
                <p:cNvGrpSpPr/>
                <p:nvPr/>
              </p:nvGrpSpPr>
              <p:grpSpPr>
                <a:xfrm>
                  <a:off x="2159908" y="2065057"/>
                  <a:ext cx="550884" cy="310670"/>
                  <a:chOff x="2159908" y="2065057"/>
                  <a:chExt cx="550884" cy="310670"/>
                </a:xfrm>
              </p:grpSpPr>
              <p:cxnSp>
                <p:nvCxnSpPr>
                  <p:cNvPr id="8599" name="Google Shape;8599;p7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600" name="Google Shape;8600;p7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601" name="Google Shape;8601;p75"/>
          <p:cNvGrpSpPr/>
          <p:nvPr/>
        </p:nvGrpSpPr>
        <p:grpSpPr>
          <a:xfrm>
            <a:off x="706400" y="1556833"/>
            <a:ext cx="962651" cy="810058"/>
            <a:chOff x="844912" y="1681380"/>
            <a:chExt cx="935611" cy="787305"/>
          </a:xfrm>
        </p:grpSpPr>
        <p:grpSp>
          <p:nvGrpSpPr>
            <p:cNvPr id="8602" name="Google Shape;8602;p75"/>
            <p:cNvGrpSpPr/>
            <p:nvPr/>
          </p:nvGrpSpPr>
          <p:grpSpPr>
            <a:xfrm>
              <a:off x="844912" y="1819635"/>
              <a:ext cx="329836" cy="510016"/>
              <a:chOff x="844912" y="1819635"/>
              <a:chExt cx="329836" cy="510016"/>
            </a:xfrm>
          </p:grpSpPr>
          <p:sp>
            <p:nvSpPr>
              <p:cNvPr id="8603" name="Google Shape;8603;p7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75"/>
            <p:cNvGrpSpPr/>
            <p:nvPr/>
          </p:nvGrpSpPr>
          <p:grpSpPr>
            <a:xfrm>
              <a:off x="1284601" y="2158168"/>
              <a:ext cx="495923" cy="310517"/>
              <a:chOff x="1284601" y="2158168"/>
              <a:chExt cx="495923" cy="310517"/>
            </a:xfrm>
          </p:grpSpPr>
          <p:sp>
            <p:nvSpPr>
              <p:cNvPr id="8610" name="Google Shape;8610;p7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1" name="Google Shape;8611;p75"/>
              <p:cNvGrpSpPr/>
              <p:nvPr/>
            </p:nvGrpSpPr>
            <p:grpSpPr>
              <a:xfrm>
                <a:off x="1507666" y="2158168"/>
                <a:ext cx="272858" cy="310517"/>
                <a:chOff x="1507666" y="2158168"/>
                <a:chExt cx="272858" cy="310517"/>
              </a:xfrm>
            </p:grpSpPr>
            <p:grpSp>
              <p:nvGrpSpPr>
                <p:cNvPr id="8612" name="Google Shape;8612;p75"/>
                <p:cNvGrpSpPr/>
                <p:nvPr/>
              </p:nvGrpSpPr>
              <p:grpSpPr>
                <a:xfrm>
                  <a:off x="1507666" y="2176104"/>
                  <a:ext cx="166395" cy="273149"/>
                  <a:chOff x="1507666" y="2176104"/>
                  <a:chExt cx="166395" cy="273149"/>
                </a:xfrm>
              </p:grpSpPr>
              <p:sp>
                <p:nvSpPr>
                  <p:cNvPr id="8613" name="Google Shape;8613;p7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0" name="Google Shape;8620;p7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2" name="Google Shape;8622;p75"/>
            <p:cNvGrpSpPr/>
            <p:nvPr/>
          </p:nvGrpSpPr>
          <p:grpSpPr>
            <a:xfrm>
              <a:off x="1284601" y="1681380"/>
              <a:ext cx="495923" cy="310517"/>
              <a:chOff x="1284601" y="1681380"/>
              <a:chExt cx="495923" cy="310517"/>
            </a:xfrm>
          </p:grpSpPr>
          <p:sp>
            <p:nvSpPr>
              <p:cNvPr id="8623" name="Google Shape;8623;p7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4" name="Google Shape;8624;p75"/>
              <p:cNvGrpSpPr/>
              <p:nvPr/>
            </p:nvGrpSpPr>
            <p:grpSpPr>
              <a:xfrm>
                <a:off x="1507666" y="1681380"/>
                <a:ext cx="272858" cy="310517"/>
                <a:chOff x="1507666" y="1681380"/>
                <a:chExt cx="272858" cy="310517"/>
              </a:xfrm>
            </p:grpSpPr>
            <p:grpSp>
              <p:nvGrpSpPr>
                <p:cNvPr id="8625" name="Google Shape;8625;p75"/>
                <p:cNvGrpSpPr/>
                <p:nvPr/>
              </p:nvGrpSpPr>
              <p:grpSpPr>
                <a:xfrm>
                  <a:off x="1507666" y="1700120"/>
                  <a:ext cx="166395" cy="272984"/>
                  <a:chOff x="1507666" y="1700120"/>
                  <a:chExt cx="166395" cy="272984"/>
                </a:xfrm>
              </p:grpSpPr>
              <p:sp>
                <p:nvSpPr>
                  <p:cNvPr id="8626" name="Google Shape;8626;p7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3" name="Google Shape;8633;p7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35" name="Google Shape;8635;p75"/>
          <p:cNvGrpSpPr/>
          <p:nvPr/>
        </p:nvGrpSpPr>
        <p:grpSpPr>
          <a:xfrm>
            <a:off x="6815341" y="2324262"/>
            <a:ext cx="1622269" cy="552443"/>
            <a:chOff x="6894650" y="2574740"/>
            <a:chExt cx="1445100" cy="492111"/>
          </a:xfrm>
        </p:grpSpPr>
        <p:sp>
          <p:nvSpPr>
            <p:cNvPr id="8636" name="Google Shape;8636;p7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41" name="Google Shape;8641;p7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42" name="Google Shape;8642;p75"/>
          <p:cNvGrpSpPr/>
          <p:nvPr/>
        </p:nvGrpSpPr>
        <p:grpSpPr>
          <a:xfrm>
            <a:off x="6834884" y="3698518"/>
            <a:ext cx="1583206" cy="475705"/>
            <a:chOff x="6953919" y="3907920"/>
            <a:chExt cx="1377300" cy="475705"/>
          </a:xfrm>
        </p:grpSpPr>
        <p:cxnSp>
          <p:nvCxnSpPr>
            <p:cNvPr id="8643" name="Google Shape;8643;p7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44" name="Google Shape;8644;p7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45" name="Google Shape;8645;p7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46" name="Google Shape;8646;p7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47" name="Google Shape;8647;p7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48" name="Google Shape;8648;p75"/>
          <p:cNvGrpSpPr/>
          <p:nvPr/>
        </p:nvGrpSpPr>
        <p:grpSpPr>
          <a:xfrm>
            <a:off x="2338472" y="2459663"/>
            <a:ext cx="836286" cy="824529"/>
            <a:chOff x="2389399" y="2595741"/>
            <a:chExt cx="812796" cy="801369"/>
          </a:xfrm>
        </p:grpSpPr>
        <p:grpSp>
          <p:nvGrpSpPr>
            <p:cNvPr id="8649" name="Google Shape;8649;p75"/>
            <p:cNvGrpSpPr/>
            <p:nvPr/>
          </p:nvGrpSpPr>
          <p:grpSpPr>
            <a:xfrm>
              <a:off x="2492145" y="2881565"/>
              <a:ext cx="607300" cy="229751"/>
              <a:chOff x="2492145" y="2881565"/>
              <a:chExt cx="607300" cy="229751"/>
            </a:xfrm>
          </p:grpSpPr>
          <p:sp>
            <p:nvSpPr>
              <p:cNvPr id="8650" name="Google Shape;8650;p7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75"/>
            <p:cNvGrpSpPr/>
            <p:nvPr/>
          </p:nvGrpSpPr>
          <p:grpSpPr>
            <a:xfrm>
              <a:off x="2389399" y="2595741"/>
              <a:ext cx="812796" cy="296825"/>
              <a:chOff x="2389399" y="2595741"/>
              <a:chExt cx="812796" cy="296825"/>
            </a:xfrm>
          </p:grpSpPr>
          <p:grpSp>
            <p:nvGrpSpPr>
              <p:cNvPr id="8654" name="Google Shape;8654;p75"/>
              <p:cNvGrpSpPr/>
              <p:nvPr/>
            </p:nvGrpSpPr>
            <p:grpSpPr>
              <a:xfrm>
                <a:off x="2389399" y="2595741"/>
                <a:ext cx="363638" cy="296825"/>
                <a:chOff x="2389399" y="2595741"/>
                <a:chExt cx="363638" cy="296825"/>
              </a:xfrm>
            </p:grpSpPr>
            <p:grpSp>
              <p:nvGrpSpPr>
                <p:cNvPr id="8655" name="Google Shape;8655;p75"/>
                <p:cNvGrpSpPr/>
                <p:nvPr/>
              </p:nvGrpSpPr>
              <p:grpSpPr>
                <a:xfrm>
                  <a:off x="2493852" y="2794333"/>
                  <a:ext cx="259185" cy="98232"/>
                  <a:chOff x="2493852" y="2794333"/>
                  <a:chExt cx="259185" cy="98232"/>
                </a:xfrm>
              </p:grpSpPr>
              <p:sp>
                <p:nvSpPr>
                  <p:cNvPr id="8656" name="Google Shape;8656;p7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75"/>
                <p:cNvGrpSpPr/>
                <p:nvPr/>
              </p:nvGrpSpPr>
              <p:grpSpPr>
                <a:xfrm>
                  <a:off x="2389399" y="2595741"/>
                  <a:ext cx="224343" cy="182054"/>
                  <a:chOff x="2389399" y="2595741"/>
                  <a:chExt cx="224343" cy="182054"/>
                </a:xfrm>
              </p:grpSpPr>
              <p:sp>
                <p:nvSpPr>
                  <p:cNvPr id="8660" name="Google Shape;8660;p7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2" name="Google Shape;8662;p75"/>
              <p:cNvGrpSpPr/>
              <p:nvPr/>
            </p:nvGrpSpPr>
            <p:grpSpPr>
              <a:xfrm>
                <a:off x="2683630" y="2595741"/>
                <a:ext cx="224334" cy="296825"/>
                <a:chOff x="2683630" y="2595741"/>
                <a:chExt cx="224334" cy="296825"/>
              </a:xfrm>
            </p:grpSpPr>
            <p:grpSp>
              <p:nvGrpSpPr>
                <p:cNvPr id="8663" name="Google Shape;8663;p75"/>
                <p:cNvGrpSpPr/>
                <p:nvPr/>
              </p:nvGrpSpPr>
              <p:grpSpPr>
                <a:xfrm>
                  <a:off x="2788083" y="2794333"/>
                  <a:ext cx="15356" cy="98232"/>
                  <a:chOff x="2788083" y="2794333"/>
                  <a:chExt cx="15356" cy="98232"/>
                </a:xfrm>
              </p:grpSpPr>
              <p:sp>
                <p:nvSpPr>
                  <p:cNvPr id="8664" name="Google Shape;8664;p7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75"/>
                <p:cNvGrpSpPr/>
                <p:nvPr/>
              </p:nvGrpSpPr>
              <p:grpSpPr>
                <a:xfrm>
                  <a:off x="2683630" y="2595741"/>
                  <a:ext cx="224334" cy="182054"/>
                  <a:chOff x="2683630" y="2595741"/>
                  <a:chExt cx="224334" cy="182054"/>
                </a:xfrm>
              </p:grpSpPr>
              <p:sp>
                <p:nvSpPr>
                  <p:cNvPr id="8668" name="Google Shape;8668;p7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0" name="Google Shape;8670;p75"/>
              <p:cNvGrpSpPr/>
              <p:nvPr/>
            </p:nvGrpSpPr>
            <p:grpSpPr>
              <a:xfrm>
                <a:off x="2838475" y="2595741"/>
                <a:ext cx="363719" cy="296825"/>
                <a:chOff x="2838475" y="2595741"/>
                <a:chExt cx="363719" cy="296825"/>
              </a:xfrm>
            </p:grpSpPr>
            <p:grpSp>
              <p:nvGrpSpPr>
                <p:cNvPr id="8671" name="Google Shape;8671;p75"/>
                <p:cNvGrpSpPr/>
                <p:nvPr/>
              </p:nvGrpSpPr>
              <p:grpSpPr>
                <a:xfrm>
                  <a:off x="2838475" y="2794333"/>
                  <a:ext cx="259185" cy="98232"/>
                  <a:chOff x="2838475" y="2794333"/>
                  <a:chExt cx="259185" cy="98232"/>
                </a:xfrm>
              </p:grpSpPr>
              <p:sp>
                <p:nvSpPr>
                  <p:cNvPr id="8672" name="Google Shape;8672;p7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75"/>
                <p:cNvGrpSpPr/>
                <p:nvPr/>
              </p:nvGrpSpPr>
              <p:grpSpPr>
                <a:xfrm>
                  <a:off x="2977852" y="2595741"/>
                  <a:ext cx="224343" cy="182054"/>
                  <a:chOff x="2977852" y="2595741"/>
                  <a:chExt cx="224343" cy="182054"/>
                </a:xfrm>
              </p:grpSpPr>
              <p:sp>
                <p:nvSpPr>
                  <p:cNvPr id="8676" name="Google Shape;8676;p7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8" name="Google Shape;8678;p75"/>
            <p:cNvGrpSpPr/>
            <p:nvPr/>
          </p:nvGrpSpPr>
          <p:grpSpPr>
            <a:xfrm>
              <a:off x="2389399" y="3100241"/>
              <a:ext cx="812796" cy="296869"/>
              <a:chOff x="2389399" y="3100241"/>
              <a:chExt cx="812796" cy="296869"/>
            </a:xfrm>
          </p:grpSpPr>
          <p:grpSp>
            <p:nvGrpSpPr>
              <p:cNvPr id="8679" name="Google Shape;8679;p75"/>
              <p:cNvGrpSpPr/>
              <p:nvPr/>
            </p:nvGrpSpPr>
            <p:grpSpPr>
              <a:xfrm>
                <a:off x="2683630" y="3100241"/>
                <a:ext cx="224334" cy="296869"/>
                <a:chOff x="2683630" y="3100241"/>
                <a:chExt cx="224334" cy="296869"/>
              </a:xfrm>
            </p:grpSpPr>
            <p:grpSp>
              <p:nvGrpSpPr>
                <p:cNvPr id="8680" name="Google Shape;8680;p75"/>
                <p:cNvGrpSpPr/>
                <p:nvPr/>
              </p:nvGrpSpPr>
              <p:grpSpPr>
                <a:xfrm>
                  <a:off x="2788083" y="3100241"/>
                  <a:ext cx="15356" cy="98237"/>
                  <a:chOff x="2788083" y="3100241"/>
                  <a:chExt cx="15356" cy="98237"/>
                </a:xfrm>
              </p:grpSpPr>
              <p:sp>
                <p:nvSpPr>
                  <p:cNvPr id="8681" name="Google Shape;8681;p7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75"/>
                <p:cNvGrpSpPr/>
                <p:nvPr/>
              </p:nvGrpSpPr>
              <p:grpSpPr>
                <a:xfrm>
                  <a:off x="2683630" y="3215065"/>
                  <a:ext cx="224334" cy="182045"/>
                  <a:chOff x="2683630" y="3215065"/>
                  <a:chExt cx="224334" cy="182045"/>
                </a:xfrm>
              </p:grpSpPr>
              <p:sp>
                <p:nvSpPr>
                  <p:cNvPr id="8685" name="Google Shape;8685;p7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7" name="Google Shape;8687;p75"/>
              <p:cNvGrpSpPr/>
              <p:nvPr/>
            </p:nvGrpSpPr>
            <p:grpSpPr>
              <a:xfrm>
                <a:off x="2389399" y="3100241"/>
                <a:ext cx="363638" cy="296869"/>
                <a:chOff x="2389399" y="3100241"/>
                <a:chExt cx="363638" cy="296869"/>
              </a:xfrm>
            </p:grpSpPr>
            <p:grpSp>
              <p:nvGrpSpPr>
                <p:cNvPr id="8688" name="Google Shape;8688;p75"/>
                <p:cNvGrpSpPr/>
                <p:nvPr/>
              </p:nvGrpSpPr>
              <p:grpSpPr>
                <a:xfrm>
                  <a:off x="2493852" y="3100241"/>
                  <a:ext cx="259185" cy="98237"/>
                  <a:chOff x="2493852" y="3100241"/>
                  <a:chExt cx="259185" cy="98237"/>
                </a:xfrm>
              </p:grpSpPr>
              <p:sp>
                <p:nvSpPr>
                  <p:cNvPr id="8689" name="Google Shape;8689;p7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75"/>
                <p:cNvGrpSpPr/>
                <p:nvPr/>
              </p:nvGrpSpPr>
              <p:grpSpPr>
                <a:xfrm>
                  <a:off x="2389399" y="3215065"/>
                  <a:ext cx="224343" cy="182045"/>
                  <a:chOff x="2389399" y="3215065"/>
                  <a:chExt cx="224343" cy="182045"/>
                </a:xfrm>
              </p:grpSpPr>
              <p:sp>
                <p:nvSpPr>
                  <p:cNvPr id="8693" name="Google Shape;8693;p7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5" name="Google Shape;8695;p75"/>
              <p:cNvGrpSpPr/>
              <p:nvPr/>
            </p:nvGrpSpPr>
            <p:grpSpPr>
              <a:xfrm>
                <a:off x="2838475" y="3100241"/>
                <a:ext cx="363719" cy="296869"/>
                <a:chOff x="2838475" y="3100241"/>
                <a:chExt cx="363719" cy="296869"/>
              </a:xfrm>
            </p:grpSpPr>
            <p:grpSp>
              <p:nvGrpSpPr>
                <p:cNvPr id="8696" name="Google Shape;8696;p75"/>
                <p:cNvGrpSpPr/>
                <p:nvPr/>
              </p:nvGrpSpPr>
              <p:grpSpPr>
                <a:xfrm>
                  <a:off x="2838475" y="3100241"/>
                  <a:ext cx="259185" cy="98237"/>
                  <a:chOff x="2838475" y="3100241"/>
                  <a:chExt cx="259185" cy="98237"/>
                </a:xfrm>
              </p:grpSpPr>
              <p:sp>
                <p:nvSpPr>
                  <p:cNvPr id="8697" name="Google Shape;8697;p7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75"/>
                <p:cNvGrpSpPr/>
                <p:nvPr/>
              </p:nvGrpSpPr>
              <p:grpSpPr>
                <a:xfrm>
                  <a:off x="2977852" y="3215065"/>
                  <a:ext cx="224343" cy="182045"/>
                  <a:chOff x="2977852" y="3215065"/>
                  <a:chExt cx="224343" cy="182045"/>
                </a:xfrm>
              </p:grpSpPr>
              <p:sp>
                <p:nvSpPr>
                  <p:cNvPr id="8701" name="Google Shape;8701;p7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6" name="Shape 8706"/>
        <p:cNvGrpSpPr/>
        <p:nvPr/>
      </p:nvGrpSpPr>
      <p:grpSpPr>
        <a:xfrm>
          <a:off x="0" y="0"/>
          <a:ext cx="0" cy="0"/>
          <a:chOff x="0" y="0"/>
          <a:chExt cx="0" cy="0"/>
        </a:xfrm>
      </p:grpSpPr>
      <p:grpSp>
        <p:nvGrpSpPr>
          <p:cNvPr id="8707" name="Google Shape;8707;p76"/>
          <p:cNvGrpSpPr/>
          <p:nvPr/>
        </p:nvGrpSpPr>
        <p:grpSpPr>
          <a:xfrm>
            <a:off x="702075" y="3155925"/>
            <a:ext cx="2390414" cy="1024800"/>
            <a:chOff x="728925" y="3296613"/>
            <a:chExt cx="2390414" cy="1024800"/>
          </a:xfrm>
        </p:grpSpPr>
        <p:grpSp>
          <p:nvGrpSpPr>
            <p:cNvPr id="8708" name="Google Shape;8708;p76"/>
            <p:cNvGrpSpPr/>
            <p:nvPr/>
          </p:nvGrpSpPr>
          <p:grpSpPr>
            <a:xfrm>
              <a:off x="728925" y="3619800"/>
              <a:ext cx="2390414" cy="500893"/>
              <a:chOff x="728925" y="3619800"/>
              <a:chExt cx="2390414" cy="500893"/>
            </a:xfrm>
          </p:grpSpPr>
          <p:sp>
            <p:nvSpPr>
              <p:cNvPr id="8709" name="Google Shape;8709;p7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10" name="Google Shape;8710;p7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11" name="Google Shape;8711;p76"/>
            <p:cNvGrpSpPr/>
            <p:nvPr/>
          </p:nvGrpSpPr>
          <p:grpSpPr>
            <a:xfrm>
              <a:off x="1348050" y="3296613"/>
              <a:ext cx="1706152" cy="1024800"/>
              <a:chOff x="1348050" y="3296613"/>
              <a:chExt cx="1706152" cy="1024800"/>
            </a:xfrm>
          </p:grpSpPr>
          <p:sp>
            <p:nvSpPr>
              <p:cNvPr id="8712" name="Google Shape;8712;p7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13" name="Google Shape;8713;p7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14" name="Google Shape;8714;p7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15" name="Google Shape;8715;p7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16" name="Google Shape;8716;p7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17" name="Google Shape;8717;p76"/>
            <p:cNvGrpSpPr/>
            <p:nvPr/>
          </p:nvGrpSpPr>
          <p:grpSpPr>
            <a:xfrm>
              <a:off x="1455707" y="3654858"/>
              <a:ext cx="1491150" cy="417657"/>
              <a:chOff x="1455707" y="3654858"/>
              <a:chExt cx="1491150" cy="417657"/>
            </a:xfrm>
          </p:grpSpPr>
          <p:sp>
            <p:nvSpPr>
              <p:cNvPr id="8718" name="Google Shape;8718;p7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8" name="Google Shape;8738;p76"/>
          <p:cNvGraphicFramePr/>
          <p:nvPr/>
        </p:nvGraphicFramePr>
        <p:xfrm>
          <a:off x="5937775" y="2153837"/>
          <a:ext cx="3000000" cy="3000000"/>
        </p:xfrm>
        <a:graphic>
          <a:graphicData uri="http://schemas.openxmlformats.org/drawingml/2006/table">
            <a:tbl>
              <a:tblPr>
                <a:noFill/>
                <a:tableStyleId>{27FB0F34-72D8-47D8-AAE7-745D8F1CF191}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39" name="Google Shape;8739;p76"/>
          <p:cNvGrpSpPr/>
          <p:nvPr/>
        </p:nvGrpSpPr>
        <p:grpSpPr>
          <a:xfrm>
            <a:off x="710451" y="981601"/>
            <a:ext cx="2396505" cy="976502"/>
            <a:chOff x="749309" y="1112739"/>
            <a:chExt cx="2371603" cy="976502"/>
          </a:xfrm>
        </p:grpSpPr>
        <p:grpSp>
          <p:nvGrpSpPr>
            <p:cNvPr id="8740" name="Google Shape;8740;p76"/>
            <p:cNvGrpSpPr/>
            <p:nvPr/>
          </p:nvGrpSpPr>
          <p:grpSpPr>
            <a:xfrm>
              <a:off x="1092126" y="1112739"/>
              <a:ext cx="2028786" cy="975464"/>
              <a:chOff x="1092126" y="1112739"/>
              <a:chExt cx="2028786" cy="975464"/>
            </a:xfrm>
          </p:grpSpPr>
          <p:sp>
            <p:nvSpPr>
              <p:cNvPr id="8741" name="Google Shape;8741;p7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76"/>
            <p:cNvGrpSpPr/>
            <p:nvPr/>
          </p:nvGrpSpPr>
          <p:grpSpPr>
            <a:xfrm>
              <a:off x="749309" y="1112739"/>
              <a:ext cx="314700" cy="975464"/>
              <a:chOff x="749309" y="1112739"/>
              <a:chExt cx="314700" cy="975464"/>
            </a:xfrm>
          </p:grpSpPr>
          <p:sp>
            <p:nvSpPr>
              <p:cNvPr id="8766" name="Google Shape;8766;p7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0" name="Google Shape;8770;p7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74" name="Google Shape;8774;p76"/>
          <p:cNvGraphicFramePr/>
          <p:nvPr/>
        </p:nvGraphicFramePr>
        <p:xfrm>
          <a:off x="5937800" y="981587"/>
          <a:ext cx="3000000" cy="3000000"/>
        </p:xfrm>
        <a:graphic>
          <a:graphicData uri="http://schemas.openxmlformats.org/drawingml/2006/table">
            <a:tbl>
              <a:tblPr>
                <a:noFill/>
                <a:tableStyleId>{27FB0F34-72D8-47D8-AAE7-745D8F1CF191}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75" name="Google Shape;8775;p76"/>
          <p:cNvGraphicFramePr/>
          <p:nvPr/>
        </p:nvGraphicFramePr>
        <p:xfrm>
          <a:off x="3358663" y="2153837"/>
          <a:ext cx="3000000" cy="3000000"/>
        </p:xfrm>
        <a:graphic>
          <a:graphicData uri="http://schemas.openxmlformats.org/drawingml/2006/table">
            <a:tbl>
              <a:tblPr>
                <a:noFill/>
                <a:tableStyleId>{27FB0F34-72D8-47D8-AAE7-745D8F1CF191}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76" name="Google Shape;8776;p76"/>
          <p:cNvGrpSpPr/>
          <p:nvPr/>
        </p:nvGrpSpPr>
        <p:grpSpPr>
          <a:xfrm>
            <a:off x="3360649" y="3144798"/>
            <a:ext cx="2363377" cy="1047062"/>
            <a:chOff x="3358399" y="3285485"/>
            <a:chExt cx="2363377" cy="1047062"/>
          </a:xfrm>
        </p:grpSpPr>
        <p:grpSp>
          <p:nvGrpSpPr>
            <p:cNvPr id="8777" name="Google Shape;8777;p76"/>
            <p:cNvGrpSpPr/>
            <p:nvPr/>
          </p:nvGrpSpPr>
          <p:grpSpPr>
            <a:xfrm>
              <a:off x="3358412" y="3285485"/>
              <a:ext cx="2363244" cy="139500"/>
              <a:chOff x="3358412" y="3285485"/>
              <a:chExt cx="2363244" cy="139500"/>
            </a:xfrm>
          </p:grpSpPr>
          <p:sp>
            <p:nvSpPr>
              <p:cNvPr id="8778" name="Google Shape;8778;p7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76"/>
            <p:cNvGrpSpPr/>
            <p:nvPr/>
          </p:nvGrpSpPr>
          <p:grpSpPr>
            <a:xfrm>
              <a:off x="3358412" y="3466996"/>
              <a:ext cx="2363244" cy="139500"/>
              <a:chOff x="3358412" y="3466996"/>
              <a:chExt cx="2363244" cy="139500"/>
            </a:xfrm>
          </p:grpSpPr>
          <p:sp>
            <p:nvSpPr>
              <p:cNvPr id="8784" name="Google Shape;8784;p7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76"/>
            <p:cNvGrpSpPr/>
            <p:nvPr/>
          </p:nvGrpSpPr>
          <p:grpSpPr>
            <a:xfrm>
              <a:off x="3358412" y="3648507"/>
              <a:ext cx="2363244" cy="139500"/>
              <a:chOff x="3358412" y="3648507"/>
              <a:chExt cx="2363244" cy="139500"/>
            </a:xfrm>
          </p:grpSpPr>
          <p:sp>
            <p:nvSpPr>
              <p:cNvPr id="8790" name="Google Shape;8790;p7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76"/>
            <p:cNvGrpSpPr/>
            <p:nvPr/>
          </p:nvGrpSpPr>
          <p:grpSpPr>
            <a:xfrm>
              <a:off x="3358412" y="3830018"/>
              <a:ext cx="2363244" cy="139500"/>
              <a:chOff x="3358412" y="3830018"/>
              <a:chExt cx="2363244" cy="139500"/>
            </a:xfrm>
          </p:grpSpPr>
          <p:sp>
            <p:nvSpPr>
              <p:cNvPr id="8796" name="Google Shape;8796;p7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76"/>
            <p:cNvGrpSpPr/>
            <p:nvPr/>
          </p:nvGrpSpPr>
          <p:grpSpPr>
            <a:xfrm>
              <a:off x="3358399" y="4011514"/>
              <a:ext cx="2363377" cy="139537"/>
              <a:chOff x="3294800" y="4134603"/>
              <a:chExt cx="2638876" cy="152400"/>
            </a:xfrm>
          </p:grpSpPr>
          <p:sp>
            <p:nvSpPr>
              <p:cNvPr id="8802" name="Google Shape;8802;p7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6"/>
            <p:cNvGrpSpPr/>
            <p:nvPr/>
          </p:nvGrpSpPr>
          <p:grpSpPr>
            <a:xfrm>
              <a:off x="3358399" y="4193010"/>
              <a:ext cx="2363377" cy="139537"/>
              <a:chOff x="3294800" y="4134603"/>
              <a:chExt cx="2638876" cy="152400"/>
            </a:xfrm>
          </p:grpSpPr>
          <p:sp>
            <p:nvSpPr>
              <p:cNvPr id="8808" name="Google Shape;8808;p7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13" name="Google Shape;8813;p76"/>
          <p:cNvGraphicFramePr/>
          <p:nvPr/>
        </p:nvGraphicFramePr>
        <p:xfrm>
          <a:off x="711450" y="2153837"/>
          <a:ext cx="3000000" cy="3000000"/>
        </p:xfrm>
        <a:graphic>
          <a:graphicData uri="http://schemas.openxmlformats.org/drawingml/2006/table">
            <a:tbl>
              <a:tblPr>
                <a:noFill/>
                <a:tableStyleId>{27FB0F34-72D8-47D8-AAE7-745D8F1CF191}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814" name="Google Shape;8814;p76"/>
          <p:cNvGrpSpPr/>
          <p:nvPr/>
        </p:nvGrpSpPr>
        <p:grpSpPr>
          <a:xfrm>
            <a:off x="4161119" y="2557652"/>
            <a:ext cx="1302095" cy="60959"/>
            <a:chOff x="3558802" y="4011427"/>
            <a:chExt cx="1866000" cy="111300"/>
          </a:xfrm>
        </p:grpSpPr>
        <p:sp>
          <p:nvSpPr>
            <p:cNvPr id="8815" name="Google Shape;8815;p7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76"/>
          <p:cNvGrpSpPr/>
          <p:nvPr/>
        </p:nvGrpSpPr>
        <p:grpSpPr>
          <a:xfrm>
            <a:off x="4706607" y="2839811"/>
            <a:ext cx="914340" cy="60959"/>
            <a:chOff x="3558802" y="4011427"/>
            <a:chExt cx="1866000" cy="111300"/>
          </a:xfrm>
        </p:grpSpPr>
        <p:sp>
          <p:nvSpPr>
            <p:cNvPr id="8818" name="Google Shape;8818;p7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76"/>
          <p:cNvGrpSpPr/>
          <p:nvPr/>
        </p:nvGrpSpPr>
        <p:grpSpPr>
          <a:xfrm>
            <a:off x="5874449" y="3167609"/>
            <a:ext cx="2519825" cy="1001454"/>
            <a:chOff x="1906114" y="789980"/>
            <a:chExt cx="1487676" cy="606868"/>
          </a:xfrm>
        </p:grpSpPr>
        <p:cxnSp>
          <p:nvCxnSpPr>
            <p:cNvPr id="8821" name="Google Shape;8821;p7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22" name="Google Shape;8822;p7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23" name="Google Shape;8823;p7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24" name="Google Shape;8824;p7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825" name="Google Shape;8825;p7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826" name="Google Shape;8826;p7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827" name="Google Shape;8827;p7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828" name="Google Shape;8828;p7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835" name="Google Shape;8835;p7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836" name="Google Shape;8836;p7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837" name="Google Shape;8837;p7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76"/>
          <p:cNvGrpSpPr/>
          <p:nvPr/>
        </p:nvGrpSpPr>
        <p:grpSpPr>
          <a:xfrm>
            <a:off x="3355812" y="951645"/>
            <a:ext cx="2363393" cy="1005865"/>
            <a:chOff x="3292400" y="1193188"/>
            <a:chExt cx="2615240" cy="1131075"/>
          </a:xfrm>
        </p:grpSpPr>
        <p:sp>
          <p:nvSpPr>
            <p:cNvPr id="8839" name="Google Shape;8839;p7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0" name="Google Shape;8840;p7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1" name="Google Shape;8841;p7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842" name="Google Shape;8842;p7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843" name="Google Shape;8843;p7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844" name="Google Shape;8844;p7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845" name="Google Shape;8845;p7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846" name="Google Shape;8846;p7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847" name="Google Shape;8847;p7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848" name="Google Shape;8848;p7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849" name="Google Shape;8849;p7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50" name="Google Shape;8850;p7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851" name="Google Shape;8851;p7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52" name="Google Shape;8852;p7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853" name="Google Shape;8853;p76"/>
            <p:cNvGrpSpPr/>
            <p:nvPr/>
          </p:nvGrpSpPr>
          <p:grpSpPr>
            <a:xfrm>
              <a:off x="3748438" y="1378608"/>
              <a:ext cx="2159202" cy="903971"/>
              <a:chOff x="1683525" y="2179850"/>
              <a:chExt cx="4519050" cy="2134525"/>
            </a:xfrm>
          </p:grpSpPr>
          <p:sp>
            <p:nvSpPr>
              <p:cNvPr id="8854" name="Google Shape;8854;p7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5" name="Google Shape;8855;p7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6" name="Google Shape;8856;p7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7" name="Google Shape;8857;p7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8" name="Google Shape;8858;p7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9" name="Google Shape;8859;p7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0" name="Google Shape;8860;p7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1" name="Google Shape;8861;p7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2" name="Google Shape;8862;p7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3" name="Google Shape;8863;p7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4" name="Google Shape;8864;p7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5" name="Google Shape;8865;p7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9" name="Shape 8869"/>
        <p:cNvGrpSpPr/>
        <p:nvPr/>
      </p:nvGrpSpPr>
      <p:grpSpPr>
        <a:xfrm>
          <a:off x="0" y="0"/>
          <a:ext cx="0" cy="0"/>
          <a:chOff x="0" y="0"/>
          <a:chExt cx="0" cy="0"/>
        </a:xfrm>
      </p:grpSpPr>
      <p:grpSp>
        <p:nvGrpSpPr>
          <p:cNvPr id="8870" name="Google Shape;8870;p77"/>
          <p:cNvGrpSpPr/>
          <p:nvPr/>
        </p:nvGrpSpPr>
        <p:grpSpPr>
          <a:xfrm>
            <a:off x="4796684" y="970941"/>
            <a:ext cx="745431" cy="718863"/>
            <a:chOff x="4249973" y="1201875"/>
            <a:chExt cx="1958568" cy="1888762"/>
          </a:xfrm>
        </p:grpSpPr>
        <p:sp>
          <p:nvSpPr>
            <p:cNvPr id="8871" name="Google Shape;8871;p7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2" name="Google Shape;8872;p77"/>
            <p:cNvGrpSpPr/>
            <p:nvPr/>
          </p:nvGrpSpPr>
          <p:grpSpPr>
            <a:xfrm>
              <a:off x="5853086" y="1789142"/>
              <a:ext cx="355454" cy="1048099"/>
              <a:chOff x="5576108" y="2016725"/>
              <a:chExt cx="565200" cy="1666560"/>
            </a:xfrm>
          </p:grpSpPr>
          <p:sp>
            <p:nvSpPr>
              <p:cNvPr id="8873" name="Google Shape;8873;p7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4" name="Google Shape;8874;p7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77"/>
            <p:cNvGrpSpPr/>
            <p:nvPr/>
          </p:nvGrpSpPr>
          <p:grpSpPr>
            <a:xfrm>
              <a:off x="4869455" y="2691676"/>
              <a:ext cx="1013897" cy="398961"/>
              <a:chOff x="4012057" y="3451825"/>
              <a:chExt cx="1612175" cy="634379"/>
            </a:xfrm>
          </p:grpSpPr>
          <p:sp>
            <p:nvSpPr>
              <p:cNvPr id="8876" name="Google Shape;8876;p7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7" name="Google Shape;8877;p7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77"/>
            <p:cNvGrpSpPr/>
            <p:nvPr/>
          </p:nvGrpSpPr>
          <p:grpSpPr>
            <a:xfrm>
              <a:off x="4276937" y="2155961"/>
              <a:ext cx="651965" cy="891358"/>
              <a:chOff x="3069908" y="2599997"/>
              <a:chExt cx="1036675" cy="1417328"/>
            </a:xfrm>
          </p:grpSpPr>
          <p:sp>
            <p:nvSpPr>
              <p:cNvPr id="8879" name="Google Shape;8879;p7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80" name="Google Shape;8880;p7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77"/>
            <p:cNvGrpSpPr/>
            <p:nvPr/>
          </p:nvGrpSpPr>
          <p:grpSpPr>
            <a:xfrm>
              <a:off x="5054918" y="1201875"/>
              <a:ext cx="999548" cy="602711"/>
              <a:chOff x="4306958" y="1082925"/>
              <a:chExt cx="1589359" cy="958358"/>
            </a:xfrm>
          </p:grpSpPr>
          <p:sp>
            <p:nvSpPr>
              <p:cNvPr id="8882" name="Google Shape;8882;p7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83" name="Google Shape;8883;p7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77"/>
            <p:cNvGrpSpPr/>
            <p:nvPr/>
          </p:nvGrpSpPr>
          <p:grpSpPr>
            <a:xfrm>
              <a:off x="4249973" y="1303451"/>
              <a:ext cx="799317" cy="841334"/>
              <a:chOff x="3027033" y="1244439"/>
              <a:chExt cx="1270977" cy="1337786"/>
            </a:xfrm>
          </p:grpSpPr>
          <p:sp>
            <p:nvSpPr>
              <p:cNvPr id="8885" name="Google Shape;8885;p7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86" name="Google Shape;8886;p7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7" name="Google Shape;8887;p77"/>
          <p:cNvGrpSpPr/>
          <p:nvPr/>
        </p:nvGrpSpPr>
        <p:grpSpPr>
          <a:xfrm>
            <a:off x="713057" y="1849390"/>
            <a:ext cx="761767" cy="729896"/>
            <a:chOff x="2657744" y="2337745"/>
            <a:chExt cx="832987" cy="798137"/>
          </a:xfrm>
        </p:grpSpPr>
        <p:sp>
          <p:nvSpPr>
            <p:cNvPr id="8888" name="Google Shape;8888;p7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7"/>
          <p:cNvGrpSpPr/>
          <p:nvPr/>
        </p:nvGrpSpPr>
        <p:grpSpPr>
          <a:xfrm>
            <a:off x="3224022" y="1852597"/>
            <a:ext cx="685569" cy="723586"/>
            <a:chOff x="3398134" y="2057755"/>
            <a:chExt cx="704087" cy="743130"/>
          </a:xfrm>
        </p:grpSpPr>
        <p:grpSp>
          <p:nvGrpSpPr>
            <p:cNvPr id="8895" name="Google Shape;8895;p77"/>
            <p:cNvGrpSpPr/>
            <p:nvPr/>
          </p:nvGrpSpPr>
          <p:grpSpPr>
            <a:xfrm>
              <a:off x="3398134" y="2290183"/>
              <a:ext cx="315300" cy="219900"/>
              <a:chOff x="3398134" y="2290183"/>
              <a:chExt cx="315300" cy="219900"/>
            </a:xfrm>
          </p:grpSpPr>
          <p:sp>
            <p:nvSpPr>
              <p:cNvPr id="8896" name="Google Shape;8896;p7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7" name="Google Shape;8897;p77"/>
              <p:cNvCxnSpPr>
                <a:stCxn id="889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98" name="Google Shape;8898;p77"/>
            <p:cNvGrpSpPr/>
            <p:nvPr/>
          </p:nvGrpSpPr>
          <p:grpSpPr>
            <a:xfrm>
              <a:off x="3547823" y="2467358"/>
              <a:ext cx="219900" cy="333527"/>
              <a:chOff x="3547823" y="2467358"/>
              <a:chExt cx="219900" cy="333527"/>
            </a:xfrm>
          </p:grpSpPr>
          <p:sp>
            <p:nvSpPr>
              <p:cNvPr id="8899" name="Google Shape;8899;p7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00" name="Google Shape;8900;p7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901" name="Google Shape;8901;p77"/>
            <p:cNvGrpSpPr/>
            <p:nvPr/>
          </p:nvGrpSpPr>
          <p:grpSpPr>
            <a:xfrm>
              <a:off x="3734138" y="2467358"/>
              <a:ext cx="219900" cy="333527"/>
              <a:chOff x="3734138" y="2467358"/>
              <a:chExt cx="219900" cy="333527"/>
            </a:xfrm>
          </p:grpSpPr>
          <p:sp>
            <p:nvSpPr>
              <p:cNvPr id="8902" name="Google Shape;8902;p7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03" name="Google Shape;8903;p7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904" name="Google Shape;8904;p77"/>
            <p:cNvGrpSpPr/>
            <p:nvPr/>
          </p:nvGrpSpPr>
          <p:grpSpPr>
            <a:xfrm>
              <a:off x="3787560" y="2288011"/>
              <a:ext cx="314661" cy="219900"/>
              <a:chOff x="3787560" y="2288011"/>
              <a:chExt cx="314661" cy="219900"/>
            </a:xfrm>
          </p:grpSpPr>
          <p:sp>
            <p:nvSpPr>
              <p:cNvPr id="8905" name="Google Shape;8905;p7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06" name="Google Shape;8906;p7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907" name="Google Shape;8907;p77"/>
            <p:cNvGrpSpPr/>
            <p:nvPr/>
          </p:nvGrpSpPr>
          <p:grpSpPr>
            <a:xfrm>
              <a:off x="3637290" y="2057755"/>
              <a:ext cx="219900" cy="335499"/>
              <a:chOff x="3637290" y="2057755"/>
              <a:chExt cx="219900" cy="335499"/>
            </a:xfrm>
          </p:grpSpPr>
          <p:sp>
            <p:nvSpPr>
              <p:cNvPr id="8908" name="Google Shape;8908;p7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909" name="Google Shape;8909;p7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910" name="Google Shape;8910;p77"/>
          <p:cNvGrpSpPr/>
          <p:nvPr/>
        </p:nvGrpSpPr>
        <p:grpSpPr>
          <a:xfrm>
            <a:off x="4899244" y="1859292"/>
            <a:ext cx="710153" cy="710153"/>
            <a:chOff x="5007123" y="2079403"/>
            <a:chExt cx="687600" cy="687600"/>
          </a:xfrm>
        </p:grpSpPr>
        <p:sp>
          <p:nvSpPr>
            <p:cNvPr id="8911" name="Google Shape;8911;p7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7"/>
          <p:cNvGrpSpPr/>
          <p:nvPr/>
        </p:nvGrpSpPr>
        <p:grpSpPr>
          <a:xfrm>
            <a:off x="5708681" y="1853799"/>
            <a:ext cx="720998" cy="721183"/>
            <a:chOff x="5797446" y="2063053"/>
            <a:chExt cx="698100" cy="698280"/>
          </a:xfrm>
        </p:grpSpPr>
        <p:sp>
          <p:nvSpPr>
            <p:cNvPr id="8916" name="Google Shape;8916;p7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77"/>
          <p:cNvGrpSpPr/>
          <p:nvPr/>
        </p:nvGrpSpPr>
        <p:grpSpPr>
          <a:xfrm>
            <a:off x="8153828" y="3499404"/>
            <a:ext cx="280585" cy="673164"/>
            <a:chOff x="8075075" y="3754290"/>
            <a:chExt cx="255612" cy="613194"/>
          </a:xfrm>
        </p:grpSpPr>
        <p:grpSp>
          <p:nvGrpSpPr>
            <p:cNvPr id="8921" name="Google Shape;8921;p77"/>
            <p:cNvGrpSpPr/>
            <p:nvPr/>
          </p:nvGrpSpPr>
          <p:grpSpPr>
            <a:xfrm>
              <a:off x="8075075" y="3754290"/>
              <a:ext cx="255612" cy="613194"/>
              <a:chOff x="8075075" y="3754290"/>
              <a:chExt cx="255612" cy="613194"/>
            </a:xfrm>
          </p:grpSpPr>
          <p:sp>
            <p:nvSpPr>
              <p:cNvPr id="8922" name="Google Shape;8922;p7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4" name="Google Shape;8924;p7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7"/>
          <p:cNvGrpSpPr/>
          <p:nvPr/>
        </p:nvGrpSpPr>
        <p:grpSpPr>
          <a:xfrm>
            <a:off x="5270887" y="3488200"/>
            <a:ext cx="470352" cy="683745"/>
            <a:chOff x="1697726" y="3244179"/>
            <a:chExt cx="788124" cy="1146069"/>
          </a:xfrm>
        </p:grpSpPr>
        <p:sp>
          <p:nvSpPr>
            <p:cNvPr id="8926" name="Google Shape;8926;p7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8" name="Google Shape;8928;p77"/>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9" name="Google Shape;8929;p77"/>
          <p:cNvGrpSpPr/>
          <p:nvPr/>
        </p:nvGrpSpPr>
        <p:grpSpPr>
          <a:xfrm>
            <a:off x="5892037" y="3499402"/>
            <a:ext cx="293891" cy="293845"/>
            <a:chOff x="6134814" y="3754290"/>
            <a:chExt cx="293891" cy="293845"/>
          </a:xfrm>
        </p:grpSpPr>
        <p:sp>
          <p:nvSpPr>
            <p:cNvPr id="8930" name="Google Shape;8930;p7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77"/>
          <p:cNvGrpSpPr/>
          <p:nvPr/>
        </p:nvGrpSpPr>
        <p:grpSpPr>
          <a:xfrm>
            <a:off x="5892037" y="3878074"/>
            <a:ext cx="293891" cy="293891"/>
            <a:chOff x="6134814" y="4086186"/>
            <a:chExt cx="293891" cy="293891"/>
          </a:xfrm>
        </p:grpSpPr>
        <p:sp>
          <p:nvSpPr>
            <p:cNvPr id="8933" name="Google Shape;8933;p7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5" name="Google Shape;8935;p77"/>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7"/>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7" name="Google Shape;8937;p77"/>
          <p:cNvGrpSpPr/>
          <p:nvPr/>
        </p:nvGrpSpPr>
        <p:grpSpPr>
          <a:xfrm>
            <a:off x="7817013" y="2706766"/>
            <a:ext cx="622883" cy="621944"/>
            <a:chOff x="1187048" y="238125"/>
            <a:chExt cx="5256397" cy="5248476"/>
          </a:xfrm>
        </p:grpSpPr>
        <p:sp>
          <p:nvSpPr>
            <p:cNvPr id="8938" name="Google Shape;8938;p7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7"/>
          <p:cNvGrpSpPr/>
          <p:nvPr/>
        </p:nvGrpSpPr>
        <p:grpSpPr>
          <a:xfrm>
            <a:off x="2274118" y="2716375"/>
            <a:ext cx="1310987" cy="612407"/>
            <a:chOff x="238125" y="1188750"/>
            <a:chExt cx="7140450" cy="3335550"/>
          </a:xfrm>
        </p:grpSpPr>
        <p:sp>
          <p:nvSpPr>
            <p:cNvPr id="8943" name="Google Shape;8943;p7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77"/>
          <p:cNvGrpSpPr/>
          <p:nvPr/>
        </p:nvGrpSpPr>
        <p:grpSpPr>
          <a:xfrm>
            <a:off x="6599990" y="2706930"/>
            <a:ext cx="1110299" cy="621702"/>
            <a:chOff x="238125" y="1335475"/>
            <a:chExt cx="5418735" cy="3034175"/>
          </a:xfrm>
        </p:grpSpPr>
        <p:sp>
          <p:nvSpPr>
            <p:cNvPr id="8949" name="Google Shape;8949;p7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77"/>
          <p:cNvGrpSpPr/>
          <p:nvPr/>
        </p:nvGrpSpPr>
        <p:grpSpPr>
          <a:xfrm>
            <a:off x="5417649" y="2703827"/>
            <a:ext cx="1074451" cy="627181"/>
            <a:chOff x="5359127" y="2910889"/>
            <a:chExt cx="1097723" cy="640831"/>
          </a:xfrm>
        </p:grpSpPr>
        <p:grpSp>
          <p:nvGrpSpPr>
            <p:cNvPr id="8953" name="Google Shape;8953;p77"/>
            <p:cNvGrpSpPr/>
            <p:nvPr/>
          </p:nvGrpSpPr>
          <p:grpSpPr>
            <a:xfrm>
              <a:off x="5929791" y="3263088"/>
              <a:ext cx="527060" cy="287097"/>
              <a:chOff x="5929791" y="3263088"/>
              <a:chExt cx="527060" cy="287097"/>
            </a:xfrm>
          </p:grpSpPr>
          <p:sp>
            <p:nvSpPr>
              <p:cNvPr id="8954" name="Google Shape;8954;p7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5" name="Google Shape;8955;p7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56" name="Google Shape;8956;p77"/>
            <p:cNvGrpSpPr/>
            <p:nvPr/>
          </p:nvGrpSpPr>
          <p:grpSpPr>
            <a:xfrm>
              <a:off x="5359127" y="3263089"/>
              <a:ext cx="526428" cy="288631"/>
              <a:chOff x="5359127" y="3263089"/>
              <a:chExt cx="526428" cy="288631"/>
            </a:xfrm>
          </p:grpSpPr>
          <p:sp>
            <p:nvSpPr>
              <p:cNvPr id="8957" name="Google Shape;8957;p7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8" name="Google Shape;8958;p7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59" name="Google Shape;8959;p77"/>
            <p:cNvGrpSpPr/>
            <p:nvPr/>
          </p:nvGrpSpPr>
          <p:grpSpPr>
            <a:xfrm>
              <a:off x="5551525" y="2910889"/>
              <a:ext cx="520901" cy="610283"/>
              <a:chOff x="5551525" y="2910889"/>
              <a:chExt cx="520901" cy="610283"/>
            </a:xfrm>
          </p:grpSpPr>
          <p:sp>
            <p:nvSpPr>
              <p:cNvPr id="8960" name="Google Shape;8960;p7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61" name="Google Shape;8961;p7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62" name="Google Shape;8962;p77"/>
            <p:cNvGrpSpPr/>
            <p:nvPr/>
          </p:nvGrpSpPr>
          <p:grpSpPr>
            <a:xfrm>
              <a:off x="5743962" y="2919100"/>
              <a:ext cx="623674" cy="284502"/>
              <a:chOff x="5743962" y="2919100"/>
              <a:chExt cx="623674" cy="284502"/>
            </a:xfrm>
          </p:grpSpPr>
          <p:sp>
            <p:nvSpPr>
              <p:cNvPr id="8963" name="Google Shape;8963;p7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64" name="Google Shape;8964;p7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65" name="Google Shape;8965;p77"/>
          <p:cNvGrpSpPr/>
          <p:nvPr/>
        </p:nvGrpSpPr>
        <p:grpSpPr>
          <a:xfrm>
            <a:off x="7568863" y="1854538"/>
            <a:ext cx="874976" cy="719600"/>
            <a:chOff x="7608988" y="2093194"/>
            <a:chExt cx="817276" cy="672147"/>
          </a:xfrm>
        </p:grpSpPr>
        <p:cxnSp>
          <p:nvCxnSpPr>
            <p:cNvPr id="8966" name="Google Shape;8966;p7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7" name="Google Shape;8967;p7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8" name="Google Shape;8968;p7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69" name="Google Shape;8969;p7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70" name="Google Shape;8970;p7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71" name="Google Shape;8971;p7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72" name="Google Shape;8972;p77"/>
            <p:cNvGrpSpPr/>
            <p:nvPr/>
          </p:nvGrpSpPr>
          <p:grpSpPr>
            <a:xfrm>
              <a:off x="7721175" y="2093194"/>
              <a:ext cx="599587" cy="623846"/>
              <a:chOff x="7721175" y="2093194"/>
              <a:chExt cx="599587" cy="623846"/>
            </a:xfrm>
          </p:grpSpPr>
          <p:grpSp>
            <p:nvGrpSpPr>
              <p:cNvPr id="8973" name="Google Shape;8973;p77"/>
              <p:cNvGrpSpPr/>
              <p:nvPr/>
            </p:nvGrpSpPr>
            <p:grpSpPr>
              <a:xfrm>
                <a:off x="7721175" y="2093194"/>
                <a:ext cx="291605" cy="623846"/>
                <a:chOff x="9405575" y="2061418"/>
                <a:chExt cx="291605" cy="623846"/>
              </a:xfrm>
            </p:grpSpPr>
            <p:sp>
              <p:nvSpPr>
                <p:cNvPr id="8974" name="Google Shape;8974;p7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77"/>
              <p:cNvGrpSpPr/>
              <p:nvPr/>
            </p:nvGrpSpPr>
            <p:grpSpPr>
              <a:xfrm flipH="1">
                <a:off x="8029157" y="2093194"/>
                <a:ext cx="291605" cy="623846"/>
                <a:chOff x="9405575" y="2061418"/>
                <a:chExt cx="291605" cy="623846"/>
              </a:xfrm>
            </p:grpSpPr>
            <p:sp>
              <p:nvSpPr>
                <p:cNvPr id="8982" name="Google Shape;8982;p7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89" name="Google Shape;8989;p77"/>
          <p:cNvGrpSpPr/>
          <p:nvPr/>
        </p:nvGrpSpPr>
        <p:grpSpPr>
          <a:xfrm>
            <a:off x="4013299" y="970941"/>
            <a:ext cx="712557" cy="785901"/>
            <a:chOff x="4206459" y="1191441"/>
            <a:chExt cx="712557" cy="785901"/>
          </a:xfrm>
        </p:grpSpPr>
        <p:sp>
          <p:nvSpPr>
            <p:cNvPr id="8990" name="Google Shape;8990;p7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4" name="Google Shape;8994;p77"/>
            <p:cNvGrpSpPr/>
            <p:nvPr/>
          </p:nvGrpSpPr>
          <p:grpSpPr>
            <a:xfrm>
              <a:off x="4644280" y="1290523"/>
              <a:ext cx="143716" cy="29463"/>
              <a:chOff x="4644280" y="1290523"/>
              <a:chExt cx="143716" cy="29463"/>
            </a:xfrm>
          </p:grpSpPr>
          <p:sp>
            <p:nvSpPr>
              <p:cNvPr id="8995" name="Google Shape;8995;p7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77"/>
            <p:cNvGrpSpPr/>
            <p:nvPr/>
          </p:nvGrpSpPr>
          <p:grpSpPr>
            <a:xfrm>
              <a:off x="4356567" y="1191441"/>
              <a:ext cx="143690" cy="29488"/>
              <a:chOff x="4356567" y="1191441"/>
              <a:chExt cx="143690" cy="29488"/>
            </a:xfrm>
          </p:grpSpPr>
          <p:sp>
            <p:nvSpPr>
              <p:cNvPr id="9000" name="Google Shape;9000;p7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7"/>
            <p:cNvGrpSpPr/>
            <p:nvPr/>
          </p:nvGrpSpPr>
          <p:grpSpPr>
            <a:xfrm>
              <a:off x="4339009" y="1863727"/>
              <a:ext cx="143703" cy="29476"/>
              <a:chOff x="4339009" y="1863727"/>
              <a:chExt cx="143703" cy="29476"/>
            </a:xfrm>
          </p:grpSpPr>
          <p:sp>
            <p:nvSpPr>
              <p:cNvPr id="9005" name="Google Shape;9005;p7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77"/>
            <p:cNvGrpSpPr/>
            <p:nvPr/>
          </p:nvGrpSpPr>
          <p:grpSpPr>
            <a:xfrm>
              <a:off x="4206459" y="1607315"/>
              <a:ext cx="29539" cy="142899"/>
              <a:chOff x="4206459" y="1607315"/>
              <a:chExt cx="29539" cy="142899"/>
            </a:xfrm>
          </p:grpSpPr>
          <p:sp>
            <p:nvSpPr>
              <p:cNvPr id="9010" name="Google Shape;9010;p7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4" name="Google Shape;9014;p7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8" name="Google Shape;9018;p77"/>
            <p:cNvGrpSpPr/>
            <p:nvPr/>
          </p:nvGrpSpPr>
          <p:grpSpPr>
            <a:xfrm>
              <a:off x="4889463" y="1423737"/>
              <a:ext cx="29552" cy="142899"/>
              <a:chOff x="4889463" y="1423737"/>
              <a:chExt cx="29552" cy="142899"/>
            </a:xfrm>
          </p:grpSpPr>
          <p:sp>
            <p:nvSpPr>
              <p:cNvPr id="9019" name="Google Shape;9019;p7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77"/>
            <p:cNvGrpSpPr/>
            <p:nvPr/>
          </p:nvGrpSpPr>
          <p:grpSpPr>
            <a:xfrm>
              <a:off x="4771663" y="1876896"/>
              <a:ext cx="108651" cy="100447"/>
              <a:chOff x="4771663" y="1876896"/>
              <a:chExt cx="108651" cy="100447"/>
            </a:xfrm>
          </p:grpSpPr>
          <p:sp>
            <p:nvSpPr>
              <p:cNvPr id="9024" name="Google Shape;9024;p7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77"/>
          <p:cNvGrpSpPr/>
          <p:nvPr/>
        </p:nvGrpSpPr>
        <p:grpSpPr>
          <a:xfrm>
            <a:off x="4008774" y="1854164"/>
            <a:ext cx="791287" cy="720350"/>
            <a:chOff x="267375" y="1071875"/>
            <a:chExt cx="470500" cy="428550"/>
          </a:xfrm>
        </p:grpSpPr>
        <p:sp>
          <p:nvSpPr>
            <p:cNvPr id="9029" name="Google Shape;9029;p7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77"/>
          <p:cNvGrpSpPr/>
          <p:nvPr/>
        </p:nvGrpSpPr>
        <p:grpSpPr>
          <a:xfrm>
            <a:off x="709269" y="3498794"/>
            <a:ext cx="1408444" cy="673166"/>
            <a:chOff x="712664" y="3693287"/>
            <a:chExt cx="1460738" cy="698160"/>
          </a:xfrm>
        </p:grpSpPr>
        <p:grpSp>
          <p:nvGrpSpPr>
            <p:cNvPr id="9038" name="Google Shape;9038;p77"/>
            <p:cNvGrpSpPr/>
            <p:nvPr/>
          </p:nvGrpSpPr>
          <p:grpSpPr>
            <a:xfrm>
              <a:off x="1380079" y="4133090"/>
              <a:ext cx="234048" cy="258099"/>
              <a:chOff x="1380079" y="4133090"/>
              <a:chExt cx="234048" cy="258099"/>
            </a:xfrm>
          </p:grpSpPr>
          <p:sp>
            <p:nvSpPr>
              <p:cNvPr id="9039" name="Google Shape;9039;p7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77"/>
            <p:cNvGrpSpPr/>
            <p:nvPr/>
          </p:nvGrpSpPr>
          <p:grpSpPr>
            <a:xfrm>
              <a:off x="884610" y="3864082"/>
              <a:ext cx="1118566" cy="527275"/>
              <a:chOff x="890961" y="3865463"/>
              <a:chExt cx="1115221" cy="525698"/>
            </a:xfrm>
          </p:grpSpPr>
          <p:sp>
            <p:nvSpPr>
              <p:cNvPr id="9043" name="Google Shape;9043;p7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77"/>
            <p:cNvGrpSpPr/>
            <p:nvPr/>
          </p:nvGrpSpPr>
          <p:grpSpPr>
            <a:xfrm>
              <a:off x="712664" y="3693287"/>
              <a:ext cx="1460738" cy="698160"/>
              <a:chOff x="712664" y="3693025"/>
              <a:chExt cx="1460738" cy="698160"/>
            </a:xfrm>
          </p:grpSpPr>
          <p:sp>
            <p:nvSpPr>
              <p:cNvPr id="9047" name="Google Shape;9047;p7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3" name="Google Shape;9053;p77"/>
          <p:cNvGrpSpPr/>
          <p:nvPr/>
        </p:nvGrpSpPr>
        <p:grpSpPr>
          <a:xfrm>
            <a:off x="3146985" y="970941"/>
            <a:ext cx="795485" cy="738831"/>
            <a:chOff x="3348603" y="1236445"/>
            <a:chExt cx="749256" cy="695894"/>
          </a:xfrm>
        </p:grpSpPr>
        <p:grpSp>
          <p:nvGrpSpPr>
            <p:cNvPr id="9054" name="Google Shape;9054;p77"/>
            <p:cNvGrpSpPr/>
            <p:nvPr/>
          </p:nvGrpSpPr>
          <p:grpSpPr>
            <a:xfrm>
              <a:off x="3583779" y="1236445"/>
              <a:ext cx="293795" cy="285811"/>
              <a:chOff x="3750225" y="1774000"/>
              <a:chExt cx="149575" cy="145525"/>
            </a:xfrm>
          </p:grpSpPr>
          <p:sp>
            <p:nvSpPr>
              <p:cNvPr id="9055" name="Google Shape;9055;p7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77"/>
            <p:cNvGrpSpPr/>
            <p:nvPr/>
          </p:nvGrpSpPr>
          <p:grpSpPr>
            <a:xfrm>
              <a:off x="3775534" y="1462599"/>
              <a:ext cx="322325" cy="285958"/>
              <a:chOff x="3847850" y="1889150"/>
              <a:chExt cx="164100" cy="145600"/>
            </a:xfrm>
          </p:grpSpPr>
          <p:sp>
            <p:nvSpPr>
              <p:cNvPr id="9058" name="Google Shape;9058;p7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77"/>
            <p:cNvGrpSpPr/>
            <p:nvPr/>
          </p:nvGrpSpPr>
          <p:grpSpPr>
            <a:xfrm>
              <a:off x="3545329" y="1646528"/>
              <a:ext cx="293746" cy="285811"/>
              <a:chOff x="3730650" y="1982800"/>
              <a:chExt cx="149550" cy="145525"/>
            </a:xfrm>
          </p:grpSpPr>
          <p:sp>
            <p:nvSpPr>
              <p:cNvPr id="9061" name="Google Shape;9061;p7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77"/>
            <p:cNvGrpSpPr/>
            <p:nvPr/>
          </p:nvGrpSpPr>
          <p:grpSpPr>
            <a:xfrm>
              <a:off x="3348603" y="1415046"/>
              <a:ext cx="294384" cy="284387"/>
              <a:chOff x="3630494" y="1864938"/>
              <a:chExt cx="149875" cy="144800"/>
            </a:xfrm>
          </p:grpSpPr>
          <p:sp>
            <p:nvSpPr>
              <p:cNvPr id="9064" name="Google Shape;9064;p7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6" name="Google Shape;9066;p77"/>
          <p:cNvGrpSpPr/>
          <p:nvPr/>
        </p:nvGrpSpPr>
        <p:grpSpPr>
          <a:xfrm>
            <a:off x="2268512" y="3493837"/>
            <a:ext cx="1324924" cy="678083"/>
            <a:chOff x="2413923" y="3711366"/>
            <a:chExt cx="1374117" cy="703260"/>
          </a:xfrm>
        </p:grpSpPr>
        <p:grpSp>
          <p:nvGrpSpPr>
            <p:cNvPr id="9067" name="Google Shape;9067;p77"/>
            <p:cNvGrpSpPr/>
            <p:nvPr/>
          </p:nvGrpSpPr>
          <p:grpSpPr>
            <a:xfrm>
              <a:off x="2413923" y="3711366"/>
              <a:ext cx="1374117" cy="703260"/>
              <a:chOff x="2413923" y="3711366"/>
              <a:chExt cx="1374117" cy="703260"/>
            </a:xfrm>
          </p:grpSpPr>
          <p:sp>
            <p:nvSpPr>
              <p:cNvPr id="9068" name="Google Shape;9068;p7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77"/>
              <p:cNvGrpSpPr/>
              <p:nvPr/>
            </p:nvGrpSpPr>
            <p:grpSpPr>
              <a:xfrm>
                <a:off x="2600284" y="3808654"/>
                <a:ext cx="234506" cy="138009"/>
                <a:chOff x="2600284" y="3808654"/>
                <a:chExt cx="234506" cy="138009"/>
              </a:xfrm>
            </p:grpSpPr>
            <p:sp>
              <p:nvSpPr>
                <p:cNvPr id="9070" name="Google Shape;9070;p7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1" name="Google Shape;9071;p7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72" name="Google Shape;9072;p77"/>
              <p:cNvGrpSpPr/>
              <p:nvPr/>
            </p:nvGrpSpPr>
            <p:grpSpPr>
              <a:xfrm>
                <a:off x="3359659" y="3805664"/>
                <a:ext cx="232294" cy="141000"/>
                <a:chOff x="3359659" y="3805664"/>
                <a:chExt cx="232294" cy="141000"/>
              </a:xfrm>
            </p:grpSpPr>
            <p:sp>
              <p:nvSpPr>
                <p:cNvPr id="9073" name="Google Shape;9073;p7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4" name="Google Shape;9074;p7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75" name="Google Shape;9075;p77"/>
              <p:cNvGrpSpPr/>
              <p:nvPr/>
            </p:nvGrpSpPr>
            <p:grpSpPr>
              <a:xfrm>
                <a:off x="3067316" y="3711366"/>
                <a:ext cx="66900" cy="166809"/>
                <a:chOff x="3067316" y="3711366"/>
                <a:chExt cx="66900" cy="166809"/>
              </a:xfrm>
            </p:grpSpPr>
            <p:sp>
              <p:nvSpPr>
                <p:cNvPr id="9076" name="Google Shape;9076;p7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77" name="Google Shape;9077;p7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78" name="Google Shape;9078;p77"/>
              <p:cNvGrpSpPr/>
              <p:nvPr/>
            </p:nvGrpSpPr>
            <p:grpSpPr>
              <a:xfrm>
                <a:off x="2413923" y="4058666"/>
                <a:ext cx="224119" cy="66900"/>
                <a:chOff x="2413923" y="4058666"/>
                <a:chExt cx="224119" cy="66900"/>
              </a:xfrm>
            </p:grpSpPr>
            <p:sp>
              <p:nvSpPr>
                <p:cNvPr id="9079" name="Google Shape;9079;p7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80" name="Google Shape;9080;p7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81" name="Google Shape;9081;p77"/>
              <p:cNvGrpSpPr/>
              <p:nvPr/>
            </p:nvGrpSpPr>
            <p:grpSpPr>
              <a:xfrm>
                <a:off x="3564643" y="4058666"/>
                <a:ext cx="223397" cy="66900"/>
                <a:chOff x="3564643" y="4058666"/>
                <a:chExt cx="223397" cy="66900"/>
              </a:xfrm>
            </p:grpSpPr>
            <p:sp>
              <p:nvSpPr>
                <p:cNvPr id="9082" name="Google Shape;9082;p7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83" name="Google Shape;9083;p7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84" name="Google Shape;9084;p77"/>
            <p:cNvGrpSpPr/>
            <p:nvPr/>
          </p:nvGrpSpPr>
          <p:grpSpPr>
            <a:xfrm>
              <a:off x="2633353" y="3965763"/>
              <a:ext cx="933975" cy="445687"/>
              <a:chOff x="2633353" y="3965763"/>
              <a:chExt cx="933975" cy="445687"/>
            </a:xfrm>
          </p:grpSpPr>
          <p:sp>
            <p:nvSpPr>
              <p:cNvPr id="9085" name="Google Shape;9085;p7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7" name="Google Shape;9087;p77"/>
          <p:cNvGrpSpPr/>
          <p:nvPr/>
        </p:nvGrpSpPr>
        <p:grpSpPr>
          <a:xfrm>
            <a:off x="6392784" y="1044384"/>
            <a:ext cx="1131087" cy="587383"/>
            <a:chOff x="238125" y="999450"/>
            <a:chExt cx="7140700" cy="3708225"/>
          </a:xfrm>
        </p:grpSpPr>
        <p:sp>
          <p:nvSpPr>
            <p:cNvPr id="9088" name="Google Shape;9088;p7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77"/>
          <p:cNvGrpSpPr/>
          <p:nvPr/>
        </p:nvGrpSpPr>
        <p:grpSpPr>
          <a:xfrm>
            <a:off x="3744234" y="3493879"/>
            <a:ext cx="1375854" cy="678131"/>
            <a:chOff x="3913765" y="3641905"/>
            <a:chExt cx="1522805" cy="750560"/>
          </a:xfrm>
        </p:grpSpPr>
        <p:grpSp>
          <p:nvGrpSpPr>
            <p:cNvPr id="9098" name="Google Shape;9098;p77"/>
            <p:cNvGrpSpPr/>
            <p:nvPr/>
          </p:nvGrpSpPr>
          <p:grpSpPr>
            <a:xfrm>
              <a:off x="3913765" y="3997002"/>
              <a:ext cx="1522805" cy="395463"/>
              <a:chOff x="3913765" y="3997002"/>
              <a:chExt cx="1522805" cy="395463"/>
            </a:xfrm>
          </p:grpSpPr>
          <p:grpSp>
            <p:nvGrpSpPr>
              <p:cNvPr id="9099" name="Google Shape;9099;p77"/>
              <p:cNvGrpSpPr/>
              <p:nvPr/>
            </p:nvGrpSpPr>
            <p:grpSpPr>
              <a:xfrm>
                <a:off x="3913765" y="4138659"/>
                <a:ext cx="507602" cy="253806"/>
                <a:chOff x="3913765" y="4138659"/>
                <a:chExt cx="507602" cy="253806"/>
              </a:xfrm>
            </p:grpSpPr>
            <p:sp>
              <p:nvSpPr>
                <p:cNvPr id="9100" name="Google Shape;9100;p7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102" name="Google Shape;9102;p77"/>
              <p:cNvGrpSpPr/>
              <p:nvPr/>
            </p:nvGrpSpPr>
            <p:grpSpPr>
              <a:xfrm>
                <a:off x="4421361" y="3997002"/>
                <a:ext cx="507618" cy="395463"/>
                <a:chOff x="4421361" y="3997002"/>
                <a:chExt cx="507618" cy="395463"/>
              </a:xfrm>
            </p:grpSpPr>
            <p:sp>
              <p:nvSpPr>
                <p:cNvPr id="9103" name="Google Shape;9103;p7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77"/>
              <p:cNvGrpSpPr/>
              <p:nvPr/>
            </p:nvGrpSpPr>
            <p:grpSpPr>
              <a:xfrm>
                <a:off x="4928973" y="4189418"/>
                <a:ext cx="507596" cy="203047"/>
                <a:chOff x="4928973" y="4189418"/>
                <a:chExt cx="507596" cy="203047"/>
              </a:xfrm>
            </p:grpSpPr>
            <p:sp>
              <p:nvSpPr>
                <p:cNvPr id="9106" name="Google Shape;9106;p7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8" name="Google Shape;9108;p77"/>
            <p:cNvGrpSpPr/>
            <p:nvPr/>
          </p:nvGrpSpPr>
          <p:grpSpPr>
            <a:xfrm>
              <a:off x="4482186" y="3641905"/>
              <a:ext cx="397605" cy="349784"/>
              <a:chOff x="2906375" y="1159725"/>
              <a:chExt cx="1860575" cy="1636800"/>
            </a:xfrm>
          </p:grpSpPr>
          <p:sp>
            <p:nvSpPr>
              <p:cNvPr id="9109" name="Google Shape;9109;p7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13" name="Google Shape;9113;p77"/>
          <p:cNvGrpSpPr/>
          <p:nvPr/>
        </p:nvGrpSpPr>
        <p:grpSpPr>
          <a:xfrm>
            <a:off x="6528943" y="1853805"/>
            <a:ext cx="940737" cy="721067"/>
            <a:chOff x="6599718" y="2068734"/>
            <a:chExt cx="940737" cy="721067"/>
          </a:xfrm>
        </p:grpSpPr>
        <p:sp>
          <p:nvSpPr>
            <p:cNvPr id="9114" name="Google Shape;9114;p7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0" name="Google Shape;9120;p77"/>
            <p:cNvGrpSpPr/>
            <p:nvPr/>
          </p:nvGrpSpPr>
          <p:grpSpPr>
            <a:xfrm>
              <a:off x="6836957" y="2068734"/>
              <a:ext cx="461892" cy="721067"/>
              <a:chOff x="6836957" y="2068734"/>
              <a:chExt cx="461892" cy="721067"/>
            </a:xfrm>
          </p:grpSpPr>
          <p:sp>
            <p:nvSpPr>
              <p:cNvPr id="9121" name="Google Shape;9121;p7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7" name="Google Shape;9127;p77"/>
              <p:cNvGrpSpPr/>
              <p:nvPr/>
            </p:nvGrpSpPr>
            <p:grpSpPr>
              <a:xfrm>
                <a:off x="6836957" y="2068734"/>
                <a:ext cx="461892" cy="721067"/>
                <a:chOff x="6836957" y="2068734"/>
                <a:chExt cx="461892" cy="721067"/>
              </a:xfrm>
            </p:grpSpPr>
            <p:sp>
              <p:nvSpPr>
                <p:cNvPr id="9128" name="Google Shape;9128;p7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35" name="Google Shape;9135;p77"/>
          <p:cNvGrpSpPr/>
          <p:nvPr/>
        </p:nvGrpSpPr>
        <p:grpSpPr>
          <a:xfrm>
            <a:off x="2412262" y="1858152"/>
            <a:ext cx="712577" cy="712374"/>
            <a:chOff x="2559249" y="2069323"/>
            <a:chExt cx="685566" cy="685634"/>
          </a:xfrm>
        </p:grpSpPr>
        <p:sp>
          <p:nvSpPr>
            <p:cNvPr id="9136" name="Google Shape;9136;p7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77"/>
          <p:cNvGrpSpPr/>
          <p:nvPr/>
        </p:nvGrpSpPr>
        <p:grpSpPr>
          <a:xfrm>
            <a:off x="7594699" y="970941"/>
            <a:ext cx="845645" cy="711911"/>
            <a:chOff x="951975" y="315800"/>
            <a:chExt cx="5860325" cy="4933550"/>
          </a:xfrm>
        </p:grpSpPr>
        <p:sp>
          <p:nvSpPr>
            <p:cNvPr id="9150" name="Google Shape;9150;p7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77"/>
          <p:cNvGrpSpPr/>
          <p:nvPr/>
        </p:nvGrpSpPr>
        <p:grpSpPr>
          <a:xfrm>
            <a:off x="3691828" y="2707050"/>
            <a:ext cx="1617932" cy="621724"/>
            <a:chOff x="3862800" y="3038525"/>
            <a:chExt cx="1329006" cy="510698"/>
          </a:xfrm>
        </p:grpSpPr>
        <p:sp>
          <p:nvSpPr>
            <p:cNvPr id="9159" name="Google Shape;9159;p7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1" name="Google Shape;9161;p77"/>
            <p:cNvGrpSpPr/>
            <p:nvPr/>
          </p:nvGrpSpPr>
          <p:grpSpPr>
            <a:xfrm>
              <a:off x="3967075" y="3040337"/>
              <a:ext cx="1019927" cy="402126"/>
              <a:chOff x="3967075" y="3040337"/>
              <a:chExt cx="1019927" cy="402126"/>
            </a:xfrm>
          </p:grpSpPr>
          <p:sp>
            <p:nvSpPr>
              <p:cNvPr id="9162" name="Google Shape;9162;p7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7"/>
            <p:cNvGrpSpPr/>
            <p:nvPr/>
          </p:nvGrpSpPr>
          <p:grpSpPr>
            <a:xfrm>
              <a:off x="4186700" y="3040337"/>
              <a:ext cx="390475" cy="183289"/>
              <a:chOff x="4186700" y="3040337"/>
              <a:chExt cx="390475" cy="183289"/>
            </a:xfrm>
          </p:grpSpPr>
          <p:sp>
            <p:nvSpPr>
              <p:cNvPr id="9165" name="Google Shape;9165;p7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77"/>
            <p:cNvGrpSpPr/>
            <p:nvPr/>
          </p:nvGrpSpPr>
          <p:grpSpPr>
            <a:xfrm>
              <a:off x="4073727" y="3040337"/>
              <a:ext cx="697794" cy="296263"/>
              <a:chOff x="4073727" y="3040337"/>
              <a:chExt cx="697794" cy="296263"/>
            </a:xfrm>
          </p:grpSpPr>
          <p:sp>
            <p:nvSpPr>
              <p:cNvPr id="9168" name="Google Shape;9168;p7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77"/>
            <p:cNvGrpSpPr/>
            <p:nvPr/>
          </p:nvGrpSpPr>
          <p:grpSpPr>
            <a:xfrm>
              <a:off x="3862800" y="3038525"/>
              <a:ext cx="1329006" cy="510698"/>
              <a:chOff x="3862800" y="3038525"/>
              <a:chExt cx="1329006" cy="510698"/>
            </a:xfrm>
          </p:grpSpPr>
          <p:sp>
            <p:nvSpPr>
              <p:cNvPr id="9171" name="Google Shape;9171;p7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3" name="Google Shape;9173;p77"/>
          <p:cNvGrpSpPr/>
          <p:nvPr/>
        </p:nvGrpSpPr>
        <p:grpSpPr>
          <a:xfrm>
            <a:off x="700150" y="970941"/>
            <a:ext cx="883205" cy="775176"/>
            <a:chOff x="649648" y="271400"/>
            <a:chExt cx="6215377" cy="5455143"/>
          </a:xfrm>
        </p:grpSpPr>
        <p:sp>
          <p:nvSpPr>
            <p:cNvPr id="9174" name="Google Shape;9174;p7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77"/>
          <p:cNvGrpSpPr/>
          <p:nvPr/>
        </p:nvGrpSpPr>
        <p:grpSpPr>
          <a:xfrm>
            <a:off x="2308452" y="970941"/>
            <a:ext cx="767704" cy="815489"/>
            <a:chOff x="2499700" y="1135950"/>
            <a:chExt cx="732402" cy="777990"/>
          </a:xfrm>
        </p:grpSpPr>
        <p:grpSp>
          <p:nvGrpSpPr>
            <p:cNvPr id="9187" name="Google Shape;9187;p77"/>
            <p:cNvGrpSpPr/>
            <p:nvPr/>
          </p:nvGrpSpPr>
          <p:grpSpPr>
            <a:xfrm>
              <a:off x="2499700" y="1135950"/>
              <a:ext cx="732402" cy="694705"/>
              <a:chOff x="2499700" y="1135950"/>
              <a:chExt cx="732402" cy="694705"/>
            </a:xfrm>
          </p:grpSpPr>
          <p:sp>
            <p:nvSpPr>
              <p:cNvPr id="9188" name="Google Shape;9188;p7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7"/>
            <p:cNvGrpSpPr/>
            <p:nvPr/>
          </p:nvGrpSpPr>
          <p:grpSpPr>
            <a:xfrm>
              <a:off x="2517909" y="1188726"/>
              <a:ext cx="702702" cy="725214"/>
              <a:chOff x="2517909" y="1188726"/>
              <a:chExt cx="702702" cy="725214"/>
            </a:xfrm>
          </p:grpSpPr>
          <p:sp>
            <p:nvSpPr>
              <p:cNvPr id="9216" name="Google Shape;9216;p7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1" name="Google Shape;9221;p77"/>
          <p:cNvGrpSpPr/>
          <p:nvPr/>
        </p:nvGrpSpPr>
        <p:grpSpPr>
          <a:xfrm>
            <a:off x="1654184" y="970941"/>
            <a:ext cx="583439" cy="870229"/>
            <a:chOff x="1716825" y="1121550"/>
            <a:chExt cx="622800" cy="928938"/>
          </a:xfrm>
        </p:grpSpPr>
        <p:grpSp>
          <p:nvGrpSpPr>
            <p:cNvPr id="9222" name="Google Shape;9222;p77"/>
            <p:cNvGrpSpPr/>
            <p:nvPr/>
          </p:nvGrpSpPr>
          <p:grpSpPr>
            <a:xfrm>
              <a:off x="1716825" y="1121550"/>
              <a:ext cx="622800" cy="928938"/>
              <a:chOff x="1716825" y="1121550"/>
              <a:chExt cx="622800" cy="928938"/>
            </a:xfrm>
          </p:grpSpPr>
          <p:cxnSp>
            <p:nvCxnSpPr>
              <p:cNvPr id="9223" name="Google Shape;9223;p7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224" name="Google Shape;9224;p7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77"/>
            <p:cNvGrpSpPr/>
            <p:nvPr/>
          </p:nvGrpSpPr>
          <p:grpSpPr>
            <a:xfrm>
              <a:off x="1768050" y="1172775"/>
              <a:ext cx="520200" cy="832000"/>
              <a:chOff x="1768050" y="1172775"/>
              <a:chExt cx="520200" cy="832000"/>
            </a:xfrm>
          </p:grpSpPr>
          <p:cxnSp>
            <p:nvCxnSpPr>
              <p:cNvPr id="9226" name="Google Shape;9226;p7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227" name="Google Shape;9227;p7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7"/>
            <p:cNvGrpSpPr/>
            <p:nvPr/>
          </p:nvGrpSpPr>
          <p:grpSpPr>
            <a:xfrm>
              <a:off x="1820100" y="1225475"/>
              <a:ext cx="416400" cy="729575"/>
              <a:chOff x="1820100" y="1225475"/>
              <a:chExt cx="416400" cy="729575"/>
            </a:xfrm>
          </p:grpSpPr>
          <p:cxnSp>
            <p:nvCxnSpPr>
              <p:cNvPr id="9229" name="Google Shape;9229;p7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230" name="Google Shape;9230;p7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77"/>
            <p:cNvGrpSpPr/>
            <p:nvPr/>
          </p:nvGrpSpPr>
          <p:grpSpPr>
            <a:xfrm>
              <a:off x="1874250" y="1278825"/>
              <a:ext cx="308100" cy="605275"/>
              <a:chOff x="1874250" y="1278825"/>
              <a:chExt cx="308100" cy="605275"/>
            </a:xfrm>
          </p:grpSpPr>
          <p:cxnSp>
            <p:nvCxnSpPr>
              <p:cNvPr id="9232" name="Google Shape;9232;p7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33" name="Google Shape;9233;p7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4" name="Google Shape;9234;p7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77"/>
          <p:cNvGrpSpPr/>
          <p:nvPr/>
        </p:nvGrpSpPr>
        <p:grpSpPr>
          <a:xfrm>
            <a:off x="1574007" y="1857263"/>
            <a:ext cx="739072" cy="714152"/>
            <a:chOff x="4334725" y="1355875"/>
            <a:chExt cx="3106650" cy="3001900"/>
          </a:xfrm>
        </p:grpSpPr>
        <p:grpSp>
          <p:nvGrpSpPr>
            <p:cNvPr id="9236" name="Google Shape;9236;p77"/>
            <p:cNvGrpSpPr/>
            <p:nvPr/>
          </p:nvGrpSpPr>
          <p:grpSpPr>
            <a:xfrm>
              <a:off x="4516050" y="1724875"/>
              <a:ext cx="2693725" cy="2632900"/>
              <a:chOff x="4516050" y="1724875"/>
              <a:chExt cx="2693725" cy="2632900"/>
            </a:xfrm>
          </p:grpSpPr>
          <p:sp>
            <p:nvSpPr>
              <p:cNvPr id="9237" name="Google Shape;9237;p7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77"/>
            <p:cNvGrpSpPr/>
            <p:nvPr/>
          </p:nvGrpSpPr>
          <p:grpSpPr>
            <a:xfrm>
              <a:off x="4334725" y="1355875"/>
              <a:ext cx="3106650" cy="2709650"/>
              <a:chOff x="4334725" y="1355875"/>
              <a:chExt cx="3106650" cy="2709650"/>
            </a:xfrm>
          </p:grpSpPr>
          <p:sp>
            <p:nvSpPr>
              <p:cNvPr id="9241" name="Google Shape;9241;p7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4" name="Google Shape;9244;p77"/>
          <p:cNvGrpSpPr/>
          <p:nvPr/>
        </p:nvGrpSpPr>
        <p:grpSpPr>
          <a:xfrm>
            <a:off x="7690956" y="3488034"/>
            <a:ext cx="312074" cy="684173"/>
            <a:chOff x="7645573" y="3754300"/>
            <a:chExt cx="293855" cy="644170"/>
          </a:xfrm>
        </p:grpSpPr>
        <p:sp>
          <p:nvSpPr>
            <p:cNvPr id="9245" name="Google Shape;9245;p7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77"/>
          <p:cNvGrpSpPr/>
          <p:nvPr/>
        </p:nvGrpSpPr>
        <p:grpSpPr>
          <a:xfrm>
            <a:off x="5612944" y="970941"/>
            <a:ext cx="709011" cy="739359"/>
            <a:chOff x="5830645" y="1256617"/>
            <a:chExt cx="530340" cy="553040"/>
          </a:xfrm>
        </p:grpSpPr>
        <p:grpSp>
          <p:nvGrpSpPr>
            <p:cNvPr id="9248" name="Google Shape;9248;p77"/>
            <p:cNvGrpSpPr/>
            <p:nvPr/>
          </p:nvGrpSpPr>
          <p:grpSpPr>
            <a:xfrm>
              <a:off x="5830645" y="1256617"/>
              <a:ext cx="259743" cy="269909"/>
              <a:chOff x="5830645" y="1256617"/>
              <a:chExt cx="259743" cy="269909"/>
            </a:xfrm>
          </p:grpSpPr>
          <p:sp>
            <p:nvSpPr>
              <p:cNvPr id="9249" name="Google Shape;9249;p7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77"/>
            <p:cNvGrpSpPr/>
            <p:nvPr/>
          </p:nvGrpSpPr>
          <p:grpSpPr>
            <a:xfrm>
              <a:off x="6101293" y="1256617"/>
              <a:ext cx="259692" cy="269909"/>
              <a:chOff x="6101293" y="1256617"/>
              <a:chExt cx="259692" cy="269909"/>
            </a:xfrm>
          </p:grpSpPr>
          <p:sp>
            <p:nvSpPr>
              <p:cNvPr id="9252" name="Google Shape;9252;p7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7"/>
            <p:cNvGrpSpPr/>
            <p:nvPr/>
          </p:nvGrpSpPr>
          <p:grpSpPr>
            <a:xfrm>
              <a:off x="5830645" y="1539749"/>
              <a:ext cx="259692" cy="269909"/>
              <a:chOff x="5830645" y="1539749"/>
              <a:chExt cx="259692" cy="269909"/>
            </a:xfrm>
          </p:grpSpPr>
          <p:sp>
            <p:nvSpPr>
              <p:cNvPr id="9255" name="Google Shape;9255;p7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77"/>
            <p:cNvGrpSpPr/>
            <p:nvPr/>
          </p:nvGrpSpPr>
          <p:grpSpPr>
            <a:xfrm>
              <a:off x="6101293" y="1539749"/>
              <a:ext cx="259692" cy="269909"/>
              <a:chOff x="6101293" y="1539749"/>
              <a:chExt cx="259692" cy="269909"/>
            </a:xfrm>
          </p:grpSpPr>
          <p:sp>
            <p:nvSpPr>
              <p:cNvPr id="9258" name="Google Shape;9258;p7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0" name="Google Shape;9260;p7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77"/>
          <p:cNvGrpSpPr/>
          <p:nvPr/>
        </p:nvGrpSpPr>
        <p:grpSpPr>
          <a:xfrm>
            <a:off x="714438" y="2707057"/>
            <a:ext cx="1452955" cy="621360"/>
            <a:chOff x="732422" y="2990152"/>
            <a:chExt cx="1337773" cy="572102"/>
          </a:xfrm>
        </p:grpSpPr>
        <p:sp>
          <p:nvSpPr>
            <p:cNvPr id="9262" name="Google Shape;9262;p7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1" name="Shape 9271"/>
        <p:cNvGrpSpPr/>
        <p:nvPr/>
      </p:nvGrpSpPr>
      <p:grpSpPr>
        <a:xfrm>
          <a:off x="0" y="0"/>
          <a:ext cx="0" cy="0"/>
          <a:chOff x="0" y="0"/>
          <a:chExt cx="0" cy="0"/>
        </a:xfrm>
      </p:grpSpPr>
      <p:grpSp>
        <p:nvGrpSpPr>
          <p:cNvPr id="9272" name="Google Shape;9272;p78"/>
          <p:cNvGrpSpPr/>
          <p:nvPr/>
        </p:nvGrpSpPr>
        <p:grpSpPr>
          <a:xfrm>
            <a:off x="708575" y="965865"/>
            <a:ext cx="1636117" cy="1526144"/>
            <a:chOff x="729238" y="1179665"/>
            <a:chExt cx="1636117" cy="1526144"/>
          </a:xfrm>
        </p:grpSpPr>
        <p:grpSp>
          <p:nvGrpSpPr>
            <p:cNvPr id="9273" name="Google Shape;9273;p78"/>
            <p:cNvGrpSpPr/>
            <p:nvPr/>
          </p:nvGrpSpPr>
          <p:grpSpPr>
            <a:xfrm>
              <a:off x="729238" y="1179665"/>
              <a:ext cx="80700" cy="1526144"/>
              <a:chOff x="729238" y="1179665"/>
              <a:chExt cx="80700" cy="1526144"/>
            </a:xfrm>
          </p:grpSpPr>
          <p:sp>
            <p:nvSpPr>
              <p:cNvPr id="9274" name="Google Shape;9274;p7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78"/>
            <p:cNvGrpSpPr/>
            <p:nvPr/>
          </p:nvGrpSpPr>
          <p:grpSpPr>
            <a:xfrm>
              <a:off x="903098" y="1179665"/>
              <a:ext cx="80700" cy="1526144"/>
              <a:chOff x="903098" y="1179665"/>
              <a:chExt cx="80700" cy="1526144"/>
            </a:xfrm>
          </p:grpSpPr>
          <p:sp>
            <p:nvSpPr>
              <p:cNvPr id="9285" name="Google Shape;9285;p7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78"/>
            <p:cNvGrpSpPr/>
            <p:nvPr/>
          </p:nvGrpSpPr>
          <p:grpSpPr>
            <a:xfrm>
              <a:off x="1076958" y="1179665"/>
              <a:ext cx="80700" cy="1526144"/>
              <a:chOff x="1076958" y="1179665"/>
              <a:chExt cx="80700" cy="1526144"/>
            </a:xfrm>
          </p:grpSpPr>
          <p:sp>
            <p:nvSpPr>
              <p:cNvPr id="9296" name="Google Shape;9296;p7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8"/>
            <p:cNvGrpSpPr/>
            <p:nvPr/>
          </p:nvGrpSpPr>
          <p:grpSpPr>
            <a:xfrm>
              <a:off x="1247707" y="1179665"/>
              <a:ext cx="80700" cy="1526144"/>
              <a:chOff x="1247707" y="1179665"/>
              <a:chExt cx="80700" cy="1526144"/>
            </a:xfrm>
          </p:grpSpPr>
          <p:sp>
            <p:nvSpPr>
              <p:cNvPr id="9307" name="Google Shape;9307;p7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78"/>
            <p:cNvGrpSpPr/>
            <p:nvPr/>
          </p:nvGrpSpPr>
          <p:grpSpPr>
            <a:xfrm>
              <a:off x="1421567" y="1179665"/>
              <a:ext cx="80700" cy="1526144"/>
              <a:chOff x="1421567" y="1179665"/>
              <a:chExt cx="80700" cy="1526144"/>
            </a:xfrm>
          </p:grpSpPr>
          <p:sp>
            <p:nvSpPr>
              <p:cNvPr id="9318" name="Google Shape;9318;p7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78"/>
            <p:cNvGrpSpPr/>
            <p:nvPr/>
          </p:nvGrpSpPr>
          <p:grpSpPr>
            <a:xfrm>
              <a:off x="1592327" y="1179665"/>
              <a:ext cx="80700" cy="1526144"/>
              <a:chOff x="1592327" y="1179665"/>
              <a:chExt cx="80700" cy="1526144"/>
            </a:xfrm>
          </p:grpSpPr>
          <p:sp>
            <p:nvSpPr>
              <p:cNvPr id="9329" name="Google Shape;9329;p7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78"/>
            <p:cNvGrpSpPr/>
            <p:nvPr/>
          </p:nvGrpSpPr>
          <p:grpSpPr>
            <a:xfrm>
              <a:off x="1766187" y="1179665"/>
              <a:ext cx="80700" cy="1526144"/>
              <a:chOff x="1766187" y="1179665"/>
              <a:chExt cx="80700" cy="1526144"/>
            </a:xfrm>
          </p:grpSpPr>
          <p:sp>
            <p:nvSpPr>
              <p:cNvPr id="9340" name="Google Shape;9340;p7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8"/>
            <p:cNvGrpSpPr/>
            <p:nvPr/>
          </p:nvGrpSpPr>
          <p:grpSpPr>
            <a:xfrm>
              <a:off x="1936935" y="1179665"/>
              <a:ext cx="80700" cy="1526144"/>
              <a:chOff x="1936935" y="1179665"/>
              <a:chExt cx="80700" cy="1526144"/>
            </a:xfrm>
          </p:grpSpPr>
          <p:sp>
            <p:nvSpPr>
              <p:cNvPr id="9351" name="Google Shape;9351;p7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78"/>
            <p:cNvGrpSpPr/>
            <p:nvPr/>
          </p:nvGrpSpPr>
          <p:grpSpPr>
            <a:xfrm>
              <a:off x="2110795" y="1179665"/>
              <a:ext cx="80700" cy="1526144"/>
              <a:chOff x="2110795" y="1179665"/>
              <a:chExt cx="80700" cy="1526144"/>
            </a:xfrm>
          </p:grpSpPr>
          <p:sp>
            <p:nvSpPr>
              <p:cNvPr id="9362" name="Google Shape;9362;p7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8"/>
            <p:cNvGrpSpPr/>
            <p:nvPr/>
          </p:nvGrpSpPr>
          <p:grpSpPr>
            <a:xfrm>
              <a:off x="2284655" y="1179665"/>
              <a:ext cx="80700" cy="1526144"/>
              <a:chOff x="2284655" y="1179665"/>
              <a:chExt cx="80700" cy="1526144"/>
            </a:xfrm>
          </p:grpSpPr>
          <p:sp>
            <p:nvSpPr>
              <p:cNvPr id="9373" name="Google Shape;9373;p7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3" name="Google Shape;9383;p78"/>
          <p:cNvGrpSpPr/>
          <p:nvPr/>
        </p:nvGrpSpPr>
        <p:grpSpPr>
          <a:xfrm>
            <a:off x="2603242" y="985003"/>
            <a:ext cx="1364248" cy="1102133"/>
            <a:chOff x="2623904" y="1198803"/>
            <a:chExt cx="1364248" cy="1102133"/>
          </a:xfrm>
        </p:grpSpPr>
        <p:grpSp>
          <p:nvGrpSpPr>
            <p:cNvPr id="9384" name="Google Shape;9384;p78"/>
            <p:cNvGrpSpPr/>
            <p:nvPr/>
          </p:nvGrpSpPr>
          <p:grpSpPr>
            <a:xfrm>
              <a:off x="2623907" y="1198803"/>
              <a:ext cx="1364245" cy="273000"/>
              <a:chOff x="2623907" y="1198803"/>
              <a:chExt cx="1364245" cy="273000"/>
            </a:xfrm>
          </p:grpSpPr>
          <p:sp>
            <p:nvSpPr>
              <p:cNvPr id="9385" name="Google Shape;9385;p7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78"/>
            <p:cNvGrpSpPr/>
            <p:nvPr/>
          </p:nvGrpSpPr>
          <p:grpSpPr>
            <a:xfrm>
              <a:off x="2623904" y="1476964"/>
              <a:ext cx="1364245" cy="273000"/>
              <a:chOff x="2623904" y="1476964"/>
              <a:chExt cx="1364245" cy="273000"/>
            </a:xfrm>
          </p:grpSpPr>
          <p:sp>
            <p:nvSpPr>
              <p:cNvPr id="9391" name="Google Shape;9391;p7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78"/>
            <p:cNvGrpSpPr/>
            <p:nvPr/>
          </p:nvGrpSpPr>
          <p:grpSpPr>
            <a:xfrm>
              <a:off x="2623907" y="1749775"/>
              <a:ext cx="1364245" cy="273000"/>
              <a:chOff x="2623907" y="1749775"/>
              <a:chExt cx="1364245" cy="273000"/>
            </a:xfrm>
          </p:grpSpPr>
          <p:sp>
            <p:nvSpPr>
              <p:cNvPr id="9397" name="Google Shape;9397;p7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78"/>
            <p:cNvGrpSpPr/>
            <p:nvPr/>
          </p:nvGrpSpPr>
          <p:grpSpPr>
            <a:xfrm>
              <a:off x="2623904" y="2027936"/>
              <a:ext cx="1364245" cy="273000"/>
              <a:chOff x="2623904" y="2027936"/>
              <a:chExt cx="1364245" cy="273000"/>
            </a:xfrm>
          </p:grpSpPr>
          <p:sp>
            <p:nvSpPr>
              <p:cNvPr id="9403" name="Google Shape;9403;p7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8" name="Google Shape;9408;p78"/>
          <p:cNvGrpSpPr/>
          <p:nvPr/>
        </p:nvGrpSpPr>
        <p:grpSpPr>
          <a:xfrm>
            <a:off x="2592703" y="2444186"/>
            <a:ext cx="1387541" cy="159124"/>
            <a:chOff x="3200660" y="2180272"/>
            <a:chExt cx="2563824" cy="378237"/>
          </a:xfrm>
        </p:grpSpPr>
        <p:sp>
          <p:nvSpPr>
            <p:cNvPr id="9409" name="Google Shape;9409;p7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8"/>
          <p:cNvGrpSpPr/>
          <p:nvPr/>
        </p:nvGrpSpPr>
        <p:grpSpPr>
          <a:xfrm>
            <a:off x="2589227" y="2722011"/>
            <a:ext cx="1390502" cy="159625"/>
            <a:chOff x="3530150" y="2790075"/>
            <a:chExt cx="1962600" cy="225300"/>
          </a:xfrm>
        </p:grpSpPr>
        <p:sp>
          <p:nvSpPr>
            <p:cNvPr id="9428" name="Google Shape;9428;p7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8"/>
          <p:cNvGrpSpPr/>
          <p:nvPr/>
        </p:nvGrpSpPr>
        <p:grpSpPr>
          <a:xfrm>
            <a:off x="2589880" y="3000337"/>
            <a:ext cx="1411629" cy="153761"/>
            <a:chOff x="3558802" y="4011427"/>
            <a:chExt cx="1866000" cy="111300"/>
          </a:xfrm>
        </p:grpSpPr>
        <p:sp>
          <p:nvSpPr>
            <p:cNvPr id="9431" name="Google Shape;9431;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8"/>
          <p:cNvGrpSpPr/>
          <p:nvPr/>
        </p:nvGrpSpPr>
        <p:grpSpPr>
          <a:xfrm>
            <a:off x="2589573" y="2205736"/>
            <a:ext cx="1383503" cy="119749"/>
            <a:chOff x="3465975" y="2270276"/>
            <a:chExt cx="1986364" cy="171929"/>
          </a:xfrm>
        </p:grpSpPr>
        <p:sp>
          <p:nvSpPr>
            <p:cNvPr id="9434" name="Google Shape;9434;p7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78"/>
          <p:cNvGrpSpPr/>
          <p:nvPr/>
        </p:nvGrpSpPr>
        <p:grpSpPr>
          <a:xfrm>
            <a:off x="2600580" y="3569387"/>
            <a:ext cx="1369531" cy="195460"/>
            <a:chOff x="723300" y="4253549"/>
            <a:chExt cx="2276482" cy="324900"/>
          </a:xfrm>
        </p:grpSpPr>
        <p:sp>
          <p:nvSpPr>
            <p:cNvPr id="9443" name="Google Shape;9443;p7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78"/>
          <p:cNvGrpSpPr/>
          <p:nvPr/>
        </p:nvGrpSpPr>
        <p:grpSpPr>
          <a:xfrm>
            <a:off x="2590141" y="3270567"/>
            <a:ext cx="1389066" cy="180119"/>
            <a:chOff x="705948" y="3788465"/>
            <a:chExt cx="2308953" cy="299400"/>
          </a:xfrm>
        </p:grpSpPr>
        <p:sp>
          <p:nvSpPr>
            <p:cNvPr id="9449" name="Google Shape;9449;p7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78"/>
          <p:cNvGrpSpPr/>
          <p:nvPr/>
        </p:nvGrpSpPr>
        <p:grpSpPr>
          <a:xfrm>
            <a:off x="2638078" y="3883547"/>
            <a:ext cx="1304609" cy="294074"/>
            <a:chOff x="2658741" y="4097347"/>
            <a:chExt cx="1304609" cy="294074"/>
          </a:xfrm>
        </p:grpSpPr>
        <p:grpSp>
          <p:nvGrpSpPr>
            <p:cNvPr id="9455" name="Google Shape;9455;p78"/>
            <p:cNvGrpSpPr/>
            <p:nvPr/>
          </p:nvGrpSpPr>
          <p:grpSpPr>
            <a:xfrm>
              <a:off x="2658741" y="4097347"/>
              <a:ext cx="118572" cy="294074"/>
              <a:chOff x="3343310" y="4475555"/>
              <a:chExt cx="127717" cy="316753"/>
            </a:xfrm>
          </p:grpSpPr>
          <p:sp>
            <p:nvSpPr>
              <p:cNvPr id="9456" name="Google Shape;9456;p7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8"/>
            <p:cNvGrpSpPr/>
            <p:nvPr/>
          </p:nvGrpSpPr>
          <p:grpSpPr>
            <a:xfrm>
              <a:off x="3815519" y="4098388"/>
              <a:ext cx="147831" cy="291991"/>
              <a:chOff x="3527539" y="4476677"/>
              <a:chExt cx="159232" cy="314510"/>
            </a:xfrm>
          </p:grpSpPr>
          <p:sp>
            <p:nvSpPr>
              <p:cNvPr id="9459" name="Google Shape;9459;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78"/>
            <p:cNvGrpSpPr/>
            <p:nvPr/>
          </p:nvGrpSpPr>
          <p:grpSpPr>
            <a:xfrm>
              <a:off x="3511696" y="4098388"/>
              <a:ext cx="147831" cy="291991"/>
              <a:chOff x="3527539" y="4476677"/>
              <a:chExt cx="159232" cy="314510"/>
            </a:xfrm>
          </p:grpSpPr>
          <p:sp>
            <p:nvSpPr>
              <p:cNvPr id="9462" name="Google Shape;9462;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8"/>
            <p:cNvGrpSpPr/>
            <p:nvPr/>
          </p:nvGrpSpPr>
          <p:grpSpPr>
            <a:xfrm>
              <a:off x="3207874" y="4098388"/>
              <a:ext cx="147831" cy="291991"/>
              <a:chOff x="3527539" y="4476677"/>
              <a:chExt cx="159232" cy="314510"/>
            </a:xfrm>
          </p:grpSpPr>
          <p:sp>
            <p:nvSpPr>
              <p:cNvPr id="9465" name="Google Shape;9465;p7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8"/>
            <p:cNvGrpSpPr/>
            <p:nvPr/>
          </p:nvGrpSpPr>
          <p:grpSpPr>
            <a:xfrm>
              <a:off x="2933305" y="4097347"/>
              <a:ext cx="118572" cy="294074"/>
              <a:chOff x="3343310" y="4475555"/>
              <a:chExt cx="127717" cy="316753"/>
            </a:xfrm>
          </p:grpSpPr>
          <p:sp>
            <p:nvSpPr>
              <p:cNvPr id="9468" name="Google Shape;9468;p7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0" name="Google Shape;9470;p78"/>
          <p:cNvGrpSpPr/>
          <p:nvPr/>
        </p:nvGrpSpPr>
        <p:grpSpPr>
          <a:xfrm>
            <a:off x="4256908" y="1866669"/>
            <a:ext cx="1433821" cy="191501"/>
            <a:chOff x="4273350" y="2080469"/>
            <a:chExt cx="1433821" cy="191501"/>
          </a:xfrm>
        </p:grpSpPr>
        <p:grpSp>
          <p:nvGrpSpPr>
            <p:cNvPr id="9471" name="Google Shape;9471;p78"/>
            <p:cNvGrpSpPr/>
            <p:nvPr/>
          </p:nvGrpSpPr>
          <p:grpSpPr>
            <a:xfrm>
              <a:off x="4273350" y="2080469"/>
              <a:ext cx="1433821" cy="0"/>
              <a:chOff x="5224975" y="2962250"/>
              <a:chExt cx="1544400" cy="0"/>
            </a:xfrm>
          </p:grpSpPr>
          <p:cxnSp>
            <p:nvCxnSpPr>
              <p:cNvPr id="9472" name="Google Shape;9472;p7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73" name="Google Shape;9473;p7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74" name="Google Shape;9474;p78"/>
            <p:cNvGrpSpPr/>
            <p:nvPr/>
          </p:nvGrpSpPr>
          <p:grpSpPr>
            <a:xfrm>
              <a:off x="4273350" y="2271969"/>
              <a:ext cx="1433821" cy="0"/>
              <a:chOff x="5224975" y="2962250"/>
              <a:chExt cx="1544400" cy="0"/>
            </a:xfrm>
          </p:grpSpPr>
          <p:cxnSp>
            <p:nvCxnSpPr>
              <p:cNvPr id="9475" name="Google Shape;9475;p7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76" name="Google Shape;9476;p7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77" name="Google Shape;9477;p78"/>
          <p:cNvGrpSpPr/>
          <p:nvPr/>
        </p:nvGrpSpPr>
        <p:grpSpPr>
          <a:xfrm>
            <a:off x="4258463" y="969236"/>
            <a:ext cx="1430711" cy="743389"/>
            <a:chOff x="5159450" y="1919950"/>
            <a:chExt cx="1541050" cy="862500"/>
          </a:xfrm>
        </p:grpSpPr>
        <p:sp>
          <p:nvSpPr>
            <p:cNvPr id="9478" name="Google Shape;9478;p7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79" name="Google Shape;9479;p78"/>
            <p:cNvGrpSpPr/>
            <p:nvPr/>
          </p:nvGrpSpPr>
          <p:grpSpPr>
            <a:xfrm>
              <a:off x="5159450" y="1919950"/>
              <a:ext cx="1541050" cy="862500"/>
              <a:chOff x="5159450" y="1919950"/>
              <a:chExt cx="1541050" cy="862500"/>
            </a:xfrm>
          </p:grpSpPr>
          <p:cxnSp>
            <p:nvCxnSpPr>
              <p:cNvPr id="9480" name="Google Shape;9480;p7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81" name="Google Shape;9481;p7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82" name="Google Shape;9482;p78"/>
          <p:cNvGrpSpPr/>
          <p:nvPr/>
        </p:nvGrpSpPr>
        <p:grpSpPr>
          <a:xfrm>
            <a:off x="4248577" y="2192564"/>
            <a:ext cx="1450484" cy="1052087"/>
            <a:chOff x="5230575" y="1554475"/>
            <a:chExt cx="2137150" cy="1550150"/>
          </a:xfrm>
        </p:grpSpPr>
        <p:sp>
          <p:nvSpPr>
            <p:cNvPr id="9483" name="Google Shape;9483;p7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78"/>
          <p:cNvGrpSpPr/>
          <p:nvPr/>
        </p:nvGrpSpPr>
        <p:grpSpPr>
          <a:xfrm rot="10800000">
            <a:off x="4265127" y="3284753"/>
            <a:ext cx="1417383" cy="887946"/>
            <a:chOff x="5645403" y="2920021"/>
            <a:chExt cx="2650800" cy="2180614"/>
          </a:xfrm>
        </p:grpSpPr>
        <p:sp>
          <p:nvSpPr>
            <p:cNvPr id="9497" name="Google Shape;9497;p7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8" name="Google Shape;9498;p78"/>
            <p:cNvCxnSpPr>
              <a:stCxn id="949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99" name="Google Shape;9499;p7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0" name="Google Shape;9500;p78"/>
            <p:cNvCxnSpPr>
              <a:endCxn id="949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501" name="Google Shape;9501;p7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2" name="Google Shape;9502;p78"/>
            <p:cNvCxnSpPr>
              <a:stCxn id="950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503" name="Google Shape;9503;p7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4" name="Google Shape;9504;p78"/>
            <p:cNvCxnSpPr>
              <a:endCxn id="950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505" name="Google Shape;9505;p78"/>
          <p:cNvGrpSpPr/>
          <p:nvPr/>
        </p:nvGrpSpPr>
        <p:grpSpPr>
          <a:xfrm>
            <a:off x="7365487" y="2188108"/>
            <a:ext cx="1071743" cy="1021579"/>
            <a:chOff x="7189833" y="2022667"/>
            <a:chExt cx="1251159" cy="1192597"/>
          </a:xfrm>
        </p:grpSpPr>
        <p:sp>
          <p:nvSpPr>
            <p:cNvPr id="9506" name="Google Shape;9506;p7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8"/>
          <p:cNvGrpSpPr/>
          <p:nvPr/>
        </p:nvGrpSpPr>
        <p:grpSpPr>
          <a:xfrm>
            <a:off x="706758" y="2614515"/>
            <a:ext cx="1695374" cy="1560837"/>
            <a:chOff x="727421" y="2828315"/>
            <a:chExt cx="1695374" cy="1560837"/>
          </a:xfrm>
        </p:grpSpPr>
        <p:grpSp>
          <p:nvGrpSpPr>
            <p:cNvPr id="9511" name="Google Shape;9511;p78"/>
            <p:cNvGrpSpPr/>
            <p:nvPr/>
          </p:nvGrpSpPr>
          <p:grpSpPr>
            <a:xfrm>
              <a:off x="819108" y="2882501"/>
              <a:ext cx="103104" cy="1426186"/>
              <a:chOff x="4674013" y="3100904"/>
              <a:chExt cx="122758" cy="1698043"/>
            </a:xfrm>
          </p:grpSpPr>
          <p:sp>
            <p:nvSpPr>
              <p:cNvPr id="9512" name="Google Shape;9512;p7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78"/>
            <p:cNvGrpSpPr/>
            <p:nvPr/>
          </p:nvGrpSpPr>
          <p:grpSpPr>
            <a:xfrm>
              <a:off x="1062475" y="2882501"/>
              <a:ext cx="103104" cy="1426186"/>
              <a:chOff x="4940438" y="3100904"/>
              <a:chExt cx="122758" cy="1698043"/>
            </a:xfrm>
          </p:grpSpPr>
          <p:sp>
            <p:nvSpPr>
              <p:cNvPr id="9520" name="Google Shape;9520;p7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78"/>
            <p:cNvGrpSpPr/>
            <p:nvPr/>
          </p:nvGrpSpPr>
          <p:grpSpPr>
            <a:xfrm>
              <a:off x="1299324" y="2882501"/>
              <a:ext cx="103104" cy="1426186"/>
              <a:chOff x="5206863" y="3100904"/>
              <a:chExt cx="122758" cy="1698043"/>
            </a:xfrm>
          </p:grpSpPr>
          <p:sp>
            <p:nvSpPr>
              <p:cNvPr id="9528" name="Google Shape;9528;p7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78"/>
            <p:cNvGrpSpPr/>
            <p:nvPr/>
          </p:nvGrpSpPr>
          <p:grpSpPr>
            <a:xfrm>
              <a:off x="1786057" y="2882501"/>
              <a:ext cx="103104" cy="1426186"/>
              <a:chOff x="6006138" y="3143629"/>
              <a:chExt cx="122758" cy="1698043"/>
            </a:xfrm>
          </p:grpSpPr>
          <p:sp>
            <p:nvSpPr>
              <p:cNvPr id="9536" name="Google Shape;9536;p7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78"/>
            <p:cNvGrpSpPr/>
            <p:nvPr/>
          </p:nvGrpSpPr>
          <p:grpSpPr>
            <a:xfrm>
              <a:off x="2029422" y="2882501"/>
              <a:ext cx="103104" cy="1426186"/>
              <a:chOff x="6805413" y="3100904"/>
              <a:chExt cx="122758" cy="1698043"/>
            </a:xfrm>
          </p:grpSpPr>
          <p:sp>
            <p:nvSpPr>
              <p:cNvPr id="9544" name="Google Shape;9544;p7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78"/>
            <p:cNvGrpSpPr/>
            <p:nvPr/>
          </p:nvGrpSpPr>
          <p:grpSpPr>
            <a:xfrm>
              <a:off x="727421" y="2828315"/>
              <a:ext cx="1695374" cy="1560837"/>
              <a:chOff x="734799" y="2782450"/>
              <a:chExt cx="1571100" cy="1577400"/>
            </a:xfrm>
          </p:grpSpPr>
          <p:cxnSp>
            <p:nvCxnSpPr>
              <p:cNvPr id="9552" name="Google Shape;9552;p7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53" name="Google Shape;9553;p7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54" name="Google Shape;9554;p78"/>
            <p:cNvGrpSpPr/>
            <p:nvPr/>
          </p:nvGrpSpPr>
          <p:grpSpPr>
            <a:xfrm>
              <a:off x="2272795" y="2882501"/>
              <a:ext cx="103104" cy="1426186"/>
              <a:chOff x="5206863" y="3100904"/>
              <a:chExt cx="122758" cy="1698043"/>
            </a:xfrm>
          </p:grpSpPr>
          <p:sp>
            <p:nvSpPr>
              <p:cNvPr id="9555" name="Google Shape;9555;p7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78"/>
            <p:cNvGrpSpPr/>
            <p:nvPr/>
          </p:nvGrpSpPr>
          <p:grpSpPr>
            <a:xfrm>
              <a:off x="1542694" y="2882501"/>
              <a:ext cx="103104" cy="1426186"/>
              <a:chOff x="6006138" y="3143629"/>
              <a:chExt cx="122758" cy="1698043"/>
            </a:xfrm>
          </p:grpSpPr>
          <p:sp>
            <p:nvSpPr>
              <p:cNvPr id="9563" name="Google Shape;9563;p7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70" name="Google Shape;9570;p78"/>
          <p:cNvGrpSpPr/>
          <p:nvPr/>
        </p:nvGrpSpPr>
        <p:grpSpPr>
          <a:xfrm>
            <a:off x="5915338" y="2192087"/>
            <a:ext cx="1248543" cy="1025319"/>
            <a:chOff x="5183758" y="1210600"/>
            <a:chExt cx="3605380" cy="2960783"/>
          </a:xfrm>
        </p:grpSpPr>
        <p:sp>
          <p:nvSpPr>
            <p:cNvPr id="9571" name="Google Shape;9571;p7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5" name="Google Shape;9575;p7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76" name="Google Shape;9576;p7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77" name="Google Shape;9577;p7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78" name="Google Shape;9578;p7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79" name="Google Shape;9579;p7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8"/>
          <p:cNvGrpSpPr/>
          <p:nvPr/>
        </p:nvGrpSpPr>
        <p:grpSpPr>
          <a:xfrm>
            <a:off x="5772399" y="3330404"/>
            <a:ext cx="2664831" cy="843440"/>
            <a:chOff x="5916567" y="1099697"/>
            <a:chExt cx="2556683" cy="809211"/>
          </a:xfrm>
        </p:grpSpPr>
        <p:sp>
          <p:nvSpPr>
            <p:cNvPr id="9581" name="Google Shape;9581;p7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78"/>
          <p:cNvGrpSpPr/>
          <p:nvPr/>
        </p:nvGrpSpPr>
        <p:grpSpPr>
          <a:xfrm>
            <a:off x="5879940" y="979263"/>
            <a:ext cx="1299851" cy="1023338"/>
            <a:chOff x="5900602" y="1193063"/>
            <a:chExt cx="1299851" cy="1023338"/>
          </a:xfrm>
        </p:grpSpPr>
        <p:grpSp>
          <p:nvGrpSpPr>
            <p:cNvPr id="9590" name="Google Shape;9590;p78"/>
            <p:cNvGrpSpPr/>
            <p:nvPr/>
          </p:nvGrpSpPr>
          <p:grpSpPr>
            <a:xfrm>
              <a:off x="6743564" y="1193063"/>
              <a:ext cx="456889" cy="700379"/>
              <a:chOff x="6743564" y="1193063"/>
              <a:chExt cx="456889" cy="700379"/>
            </a:xfrm>
          </p:grpSpPr>
          <p:grpSp>
            <p:nvGrpSpPr>
              <p:cNvPr id="9591" name="Google Shape;9591;p78"/>
              <p:cNvGrpSpPr/>
              <p:nvPr/>
            </p:nvGrpSpPr>
            <p:grpSpPr>
              <a:xfrm>
                <a:off x="6743564" y="1690731"/>
                <a:ext cx="214402" cy="202710"/>
                <a:chOff x="6743564" y="1690731"/>
                <a:chExt cx="214402" cy="202710"/>
              </a:xfrm>
            </p:grpSpPr>
            <p:sp>
              <p:nvSpPr>
                <p:cNvPr id="9592" name="Google Shape;9592;p7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78"/>
              <p:cNvGrpSpPr/>
              <p:nvPr/>
            </p:nvGrpSpPr>
            <p:grpSpPr>
              <a:xfrm>
                <a:off x="6915505" y="1193063"/>
                <a:ext cx="284947" cy="589637"/>
                <a:chOff x="6915505" y="1193063"/>
                <a:chExt cx="284947" cy="589637"/>
              </a:xfrm>
            </p:grpSpPr>
            <p:sp>
              <p:nvSpPr>
                <p:cNvPr id="9595" name="Google Shape;9595;p7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6" name="Google Shape;9596;p7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97" name="Google Shape;9597;p78"/>
            <p:cNvGrpSpPr/>
            <p:nvPr/>
          </p:nvGrpSpPr>
          <p:grpSpPr>
            <a:xfrm>
              <a:off x="6520337" y="1193063"/>
              <a:ext cx="341815" cy="801589"/>
              <a:chOff x="6520337" y="1193063"/>
              <a:chExt cx="341815" cy="801589"/>
            </a:xfrm>
          </p:grpSpPr>
          <p:grpSp>
            <p:nvGrpSpPr>
              <p:cNvPr id="9598" name="Google Shape;9598;p78"/>
              <p:cNvGrpSpPr/>
              <p:nvPr/>
            </p:nvGrpSpPr>
            <p:grpSpPr>
              <a:xfrm>
                <a:off x="6520337" y="1589527"/>
                <a:ext cx="213950" cy="405125"/>
                <a:chOff x="6520337" y="1589527"/>
                <a:chExt cx="213950" cy="405125"/>
              </a:xfrm>
            </p:grpSpPr>
            <p:sp>
              <p:nvSpPr>
                <p:cNvPr id="9599" name="Google Shape;9599;p7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78"/>
              <p:cNvGrpSpPr/>
              <p:nvPr/>
            </p:nvGrpSpPr>
            <p:grpSpPr>
              <a:xfrm>
                <a:off x="6577204" y="1193063"/>
                <a:ext cx="284947" cy="453562"/>
                <a:chOff x="6577204" y="1193063"/>
                <a:chExt cx="284947" cy="453562"/>
              </a:xfrm>
            </p:grpSpPr>
            <p:sp>
              <p:nvSpPr>
                <p:cNvPr id="9602" name="Google Shape;9602;p7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3" name="Google Shape;9603;p7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604" name="Google Shape;9604;p78"/>
            <p:cNvGrpSpPr/>
            <p:nvPr/>
          </p:nvGrpSpPr>
          <p:grpSpPr>
            <a:xfrm>
              <a:off x="6238903" y="1193063"/>
              <a:ext cx="300475" cy="901782"/>
              <a:chOff x="6238903" y="1193063"/>
              <a:chExt cx="300475" cy="901782"/>
            </a:xfrm>
          </p:grpSpPr>
          <p:grpSp>
            <p:nvGrpSpPr>
              <p:cNvPr id="9605" name="Google Shape;9605;p78"/>
              <p:cNvGrpSpPr/>
              <p:nvPr/>
            </p:nvGrpSpPr>
            <p:grpSpPr>
              <a:xfrm>
                <a:off x="6290865" y="1489315"/>
                <a:ext cx="248514" cy="605530"/>
                <a:chOff x="6290865" y="1489315"/>
                <a:chExt cx="248514" cy="605530"/>
              </a:xfrm>
            </p:grpSpPr>
            <p:sp>
              <p:nvSpPr>
                <p:cNvPr id="9606" name="Google Shape;9606;p7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78"/>
              <p:cNvGrpSpPr/>
              <p:nvPr/>
            </p:nvGrpSpPr>
            <p:grpSpPr>
              <a:xfrm>
                <a:off x="6238903" y="1193063"/>
                <a:ext cx="284947" cy="327512"/>
                <a:chOff x="6238903" y="1193063"/>
                <a:chExt cx="284947" cy="327512"/>
              </a:xfrm>
            </p:grpSpPr>
            <p:sp>
              <p:nvSpPr>
                <p:cNvPr id="9609" name="Google Shape;9609;p7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0" name="Google Shape;9610;p7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611" name="Google Shape;9611;p78"/>
            <p:cNvGrpSpPr/>
            <p:nvPr/>
          </p:nvGrpSpPr>
          <p:grpSpPr>
            <a:xfrm>
              <a:off x="5900602" y="1193063"/>
              <a:ext cx="444345" cy="1023338"/>
              <a:chOff x="5900602" y="1193063"/>
              <a:chExt cx="444345" cy="1023338"/>
            </a:xfrm>
          </p:grpSpPr>
          <p:grpSp>
            <p:nvGrpSpPr>
              <p:cNvPr id="9612" name="Google Shape;9612;p78"/>
              <p:cNvGrpSpPr/>
              <p:nvPr/>
            </p:nvGrpSpPr>
            <p:grpSpPr>
              <a:xfrm>
                <a:off x="6046501" y="1367785"/>
                <a:ext cx="298446" cy="848616"/>
                <a:chOff x="6046501" y="1367785"/>
                <a:chExt cx="298446" cy="848616"/>
              </a:xfrm>
            </p:grpSpPr>
            <p:sp>
              <p:nvSpPr>
                <p:cNvPr id="9613" name="Google Shape;9613;p7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8"/>
              <p:cNvGrpSpPr/>
              <p:nvPr/>
            </p:nvGrpSpPr>
            <p:grpSpPr>
              <a:xfrm>
                <a:off x="5900602" y="1193063"/>
                <a:ext cx="284947" cy="182312"/>
                <a:chOff x="5900602" y="1193063"/>
                <a:chExt cx="284947" cy="182312"/>
              </a:xfrm>
            </p:grpSpPr>
            <p:sp>
              <p:nvSpPr>
                <p:cNvPr id="9616" name="Google Shape;9616;p7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7" name="Google Shape;9617;p7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618" name="Google Shape;9618;p78"/>
          <p:cNvGrpSpPr/>
          <p:nvPr/>
        </p:nvGrpSpPr>
        <p:grpSpPr>
          <a:xfrm>
            <a:off x="7217822" y="979408"/>
            <a:ext cx="1219413" cy="1051365"/>
            <a:chOff x="7287122" y="1165658"/>
            <a:chExt cx="1219413" cy="1051365"/>
          </a:xfrm>
        </p:grpSpPr>
        <p:grpSp>
          <p:nvGrpSpPr>
            <p:cNvPr id="9619" name="Google Shape;9619;p78"/>
            <p:cNvGrpSpPr/>
            <p:nvPr/>
          </p:nvGrpSpPr>
          <p:grpSpPr>
            <a:xfrm>
              <a:off x="7287122" y="1969723"/>
              <a:ext cx="1219413" cy="247300"/>
              <a:chOff x="7287122" y="1969723"/>
              <a:chExt cx="1219413" cy="247300"/>
            </a:xfrm>
          </p:grpSpPr>
          <p:sp>
            <p:nvSpPr>
              <p:cNvPr id="9620" name="Google Shape;9620;p7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1" name="Google Shape;9621;p78"/>
              <p:cNvGrpSpPr/>
              <p:nvPr/>
            </p:nvGrpSpPr>
            <p:grpSpPr>
              <a:xfrm>
                <a:off x="7287122" y="2063892"/>
                <a:ext cx="1151753" cy="73428"/>
                <a:chOff x="7287122" y="2063892"/>
                <a:chExt cx="1151753" cy="73428"/>
              </a:xfrm>
            </p:grpSpPr>
            <p:sp>
              <p:nvSpPr>
                <p:cNvPr id="9622" name="Google Shape;9622;p7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3" name="Google Shape;9623;p7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24" name="Google Shape;9624;p78"/>
            <p:cNvGrpSpPr/>
            <p:nvPr/>
          </p:nvGrpSpPr>
          <p:grpSpPr>
            <a:xfrm>
              <a:off x="7287122" y="1712201"/>
              <a:ext cx="1219403" cy="246767"/>
              <a:chOff x="7287122" y="1712201"/>
              <a:chExt cx="1219403" cy="246767"/>
            </a:xfrm>
          </p:grpSpPr>
          <p:sp>
            <p:nvSpPr>
              <p:cNvPr id="9625" name="Google Shape;9625;p7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6" name="Google Shape;9626;p78"/>
              <p:cNvGrpSpPr/>
              <p:nvPr/>
            </p:nvGrpSpPr>
            <p:grpSpPr>
              <a:xfrm>
                <a:off x="7287122" y="1842861"/>
                <a:ext cx="1005303" cy="73419"/>
                <a:chOff x="7287122" y="1842861"/>
                <a:chExt cx="1005303" cy="73419"/>
              </a:xfrm>
            </p:grpSpPr>
            <p:sp>
              <p:nvSpPr>
                <p:cNvPr id="9627" name="Google Shape;9627;p7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8" name="Google Shape;9628;p7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29" name="Google Shape;9629;p78"/>
            <p:cNvGrpSpPr/>
            <p:nvPr/>
          </p:nvGrpSpPr>
          <p:grpSpPr>
            <a:xfrm>
              <a:off x="7287122" y="1447520"/>
              <a:ext cx="1219403" cy="286667"/>
              <a:chOff x="7287122" y="1447520"/>
              <a:chExt cx="1219403" cy="286667"/>
            </a:xfrm>
          </p:grpSpPr>
          <p:sp>
            <p:nvSpPr>
              <p:cNvPr id="9630" name="Google Shape;9630;p7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1" name="Google Shape;9631;p78"/>
              <p:cNvGrpSpPr/>
              <p:nvPr/>
            </p:nvGrpSpPr>
            <p:grpSpPr>
              <a:xfrm>
                <a:off x="7287122" y="1581977"/>
                <a:ext cx="852803" cy="73428"/>
                <a:chOff x="7287122" y="1581977"/>
                <a:chExt cx="852803" cy="73428"/>
              </a:xfrm>
            </p:grpSpPr>
            <p:sp>
              <p:nvSpPr>
                <p:cNvPr id="9632" name="Google Shape;9632;p7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3" name="Google Shape;9633;p7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34" name="Google Shape;9634;p78"/>
            <p:cNvGrpSpPr/>
            <p:nvPr/>
          </p:nvGrpSpPr>
          <p:grpSpPr>
            <a:xfrm>
              <a:off x="7287122" y="1165658"/>
              <a:ext cx="1219403" cy="344253"/>
              <a:chOff x="7287122" y="1165658"/>
              <a:chExt cx="1219403" cy="344253"/>
            </a:xfrm>
          </p:grpSpPr>
          <p:sp>
            <p:nvSpPr>
              <p:cNvPr id="9635" name="Google Shape;9635;p7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6" name="Google Shape;9636;p78"/>
              <p:cNvGrpSpPr/>
              <p:nvPr/>
            </p:nvGrpSpPr>
            <p:grpSpPr>
              <a:xfrm>
                <a:off x="7287122" y="1341025"/>
                <a:ext cx="695703" cy="73419"/>
                <a:chOff x="7287122" y="1341025"/>
                <a:chExt cx="695703" cy="73419"/>
              </a:xfrm>
            </p:grpSpPr>
            <p:sp>
              <p:nvSpPr>
                <p:cNvPr id="9637" name="Google Shape;9637;p7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8" name="Google Shape;9638;p7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42" name="Shape 9642"/>
        <p:cNvGrpSpPr/>
        <p:nvPr/>
      </p:nvGrpSpPr>
      <p:grpSpPr>
        <a:xfrm>
          <a:off x="0" y="0"/>
          <a:ext cx="0" cy="0"/>
          <a:chOff x="0" y="0"/>
          <a:chExt cx="0" cy="0"/>
        </a:xfrm>
      </p:grpSpPr>
      <p:grpSp>
        <p:nvGrpSpPr>
          <p:cNvPr id="9643" name="Google Shape;9643;p79"/>
          <p:cNvGrpSpPr/>
          <p:nvPr/>
        </p:nvGrpSpPr>
        <p:grpSpPr>
          <a:xfrm>
            <a:off x="866243" y="2291587"/>
            <a:ext cx="415546" cy="355053"/>
            <a:chOff x="866243" y="2291587"/>
            <a:chExt cx="415546" cy="355053"/>
          </a:xfrm>
        </p:grpSpPr>
        <p:sp>
          <p:nvSpPr>
            <p:cNvPr id="9644" name="Google Shape;9644;p7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9" name="Google Shape;9649;p79"/>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0" name="Google Shape;9650;p79"/>
          <p:cNvGrpSpPr/>
          <p:nvPr/>
        </p:nvGrpSpPr>
        <p:grpSpPr>
          <a:xfrm>
            <a:off x="1958520" y="2302574"/>
            <a:ext cx="359213" cy="327807"/>
            <a:chOff x="1958520" y="2302574"/>
            <a:chExt cx="359213" cy="327807"/>
          </a:xfrm>
        </p:grpSpPr>
        <p:sp>
          <p:nvSpPr>
            <p:cNvPr id="9651" name="Google Shape;9651;p7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9"/>
          <p:cNvGrpSpPr/>
          <p:nvPr/>
        </p:nvGrpSpPr>
        <p:grpSpPr>
          <a:xfrm>
            <a:off x="2579882" y="2287427"/>
            <a:ext cx="207582" cy="359594"/>
            <a:chOff x="2656082" y="2287427"/>
            <a:chExt cx="207582" cy="359594"/>
          </a:xfrm>
        </p:grpSpPr>
        <p:sp>
          <p:nvSpPr>
            <p:cNvPr id="9655" name="Google Shape;9655;p7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9"/>
          <p:cNvGrpSpPr/>
          <p:nvPr/>
        </p:nvGrpSpPr>
        <p:grpSpPr>
          <a:xfrm>
            <a:off x="3049653" y="2321468"/>
            <a:ext cx="362991" cy="290018"/>
            <a:chOff x="3049653" y="2321468"/>
            <a:chExt cx="362991" cy="290018"/>
          </a:xfrm>
        </p:grpSpPr>
        <p:sp>
          <p:nvSpPr>
            <p:cNvPr id="9660" name="Google Shape;9660;p7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9"/>
          <p:cNvGrpSpPr/>
          <p:nvPr/>
        </p:nvGrpSpPr>
        <p:grpSpPr>
          <a:xfrm>
            <a:off x="3564243" y="2289904"/>
            <a:ext cx="422342" cy="355243"/>
            <a:chOff x="3564243" y="2289904"/>
            <a:chExt cx="422342" cy="355243"/>
          </a:xfrm>
        </p:grpSpPr>
        <p:sp>
          <p:nvSpPr>
            <p:cNvPr id="9665" name="Google Shape;9665;p7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0" name="Google Shape;9670;p79"/>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1" name="Google Shape;9671;p79"/>
          <p:cNvGrpSpPr/>
          <p:nvPr/>
        </p:nvGrpSpPr>
        <p:grpSpPr>
          <a:xfrm>
            <a:off x="4687894" y="2289713"/>
            <a:ext cx="359594" cy="353909"/>
            <a:chOff x="4687894" y="2289713"/>
            <a:chExt cx="359594" cy="353909"/>
          </a:xfrm>
        </p:grpSpPr>
        <p:sp>
          <p:nvSpPr>
            <p:cNvPr id="9672" name="Google Shape;9672;p7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5" name="Google Shape;9675;p79"/>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79"/>
          <p:cNvGrpSpPr/>
          <p:nvPr/>
        </p:nvGrpSpPr>
        <p:grpSpPr>
          <a:xfrm>
            <a:off x="6372624" y="2308227"/>
            <a:ext cx="263567" cy="317614"/>
            <a:chOff x="6421399" y="2308227"/>
            <a:chExt cx="263567" cy="317614"/>
          </a:xfrm>
        </p:grpSpPr>
        <p:sp>
          <p:nvSpPr>
            <p:cNvPr id="9677" name="Google Shape;9677;p7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79"/>
          <p:cNvGrpSpPr/>
          <p:nvPr/>
        </p:nvGrpSpPr>
        <p:grpSpPr>
          <a:xfrm>
            <a:off x="6870193" y="2295620"/>
            <a:ext cx="360356" cy="343462"/>
            <a:chOff x="6870193" y="2295620"/>
            <a:chExt cx="360356" cy="343462"/>
          </a:xfrm>
        </p:grpSpPr>
        <p:sp>
          <p:nvSpPr>
            <p:cNvPr id="9682" name="Google Shape;9682;p7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79"/>
          <p:cNvGrpSpPr/>
          <p:nvPr/>
        </p:nvGrpSpPr>
        <p:grpSpPr>
          <a:xfrm>
            <a:off x="7441465" y="2302860"/>
            <a:ext cx="342192" cy="327140"/>
            <a:chOff x="7441465" y="2302860"/>
            <a:chExt cx="342192" cy="327140"/>
          </a:xfrm>
        </p:grpSpPr>
        <p:sp>
          <p:nvSpPr>
            <p:cNvPr id="9685" name="Google Shape;9685;p7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79"/>
          <p:cNvGrpSpPr/>
          <p:nvPr/>
        </p:nvGrpSpPr>
        <p:grpSpPr>
          <a:xfrm>
            <a:off x="7989683" y="2350207"/>
            <a:ext cx="332761" cy="234066"/>
            <a:chOff x="7989683" y="2350207"/>
            <a:chExt cx="332761" cy="234066"/>
          </a:xfrm>
        </p:grpSpPr>
        <p:sp>
          <p:nvSpPr>
            <p:cNvPr id="9688" name="Google Shape;9688;p7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9"/>
          <p:cNvGrpSpPr/>
          <p:nvPr/>
        </p:nvGrpSpPr>
        <p:grpSpPr>
          <a:xfrm>
            <a:off x="5823294" y="2309751"/>
            <a:ext cx="315327" cy="314978"/>
            <a:chOff x="5823294" y="2309751"/>
            <a:chExt cx="315327" cy="314978"/>
          </a:xfrm>
        </p:grpSpPr>
        <p:sp>
          <p:nvSpPr>
            <p:cNvPr id="9695" name="Google Shape;9695;p7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79"/>
          <p:cNvGrpSpPr/>
          <p:nvPr/>
        </p:nvGrpSpPr>
        <p:grpSpPr>
          <a:xfrm>
            <a:off x="2497275" y="2744159"/>
            <a:ext cx="370930" cy="370549"/>
            <a:chOff x="2497275" y="2744159"/>
            <a:chExt cx="370930" cy="370549"/>
          </a:xfrm>
        </p:grpSpPr>
        <p:sp>
          <p:nvSpPr>
            <p:cNvPr id="9713" name="Google Shape;9713;p7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79"/>
          <p:cNvGrpSpPr/>
          <p:nvPr/>
        </p:nvGrpSpPr>
        <p:grpSpPr>
          <a:xfrm>
            <a:off x="860940" y="2746477"/>
            <a:ext cx="371883" cy="365691"/>
            <a:chOff x="860940" y="2746477"/>
            <a:chExt cx="371883" cy="365691"/>
          </a:xfrm>
        </p:grpSpPr>
        <p:sp>
          <p:nvSpPr>
            <p:cNvPr id="9720" name="Google Shape;9720;p7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9"/>
          <p:cNvGrpSpPr/>
          <p:nvPr/>
        </p:nvGrpSpPr>
        <p:grpSpPr>
          <a:xfrm>
            <a:off x="1450836" y="2766258"/>
            <a:ext cx="283985" cy="341080"/>
            <a:chOff x="1493849" y="2775533"/>
            <a:chExt cx="283985" cy="341080"/>
          </a:xfrm>
        </p:grpSpPr>
        <p:sp>
          <p:nvSpPr>
            <p:cNvPr id="9726" name="Google Shape;9726;p7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79"/>
          <p:cNvGrpSpPr/>
          <p:nvPr/>
        </p:nvGrpSpPr>
        <p:grpSpPr>
          <a:xfrm>
            <a:off x="1952836" y="2774422"/>
            <a:ext cx="372835" cy="342573"/>
            <a:chOff x="1952836" y="2774422"/>
            <a:chExt cx="372835" cy="342573"/>
          </a:xfrm>
        </p:grpSpPr>
        <p:sp>
          <p:nvSpPr>
            <p:cNvPr id="9729" name="Google Shape;9729;p7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79"/>
          <p:cNvGrpSpPr/>
          <p:nvPr/>
        </p:nvGrpSpPr>
        <p:grpSpPr>
          <a:xfrm>
            <a:off x="3079916" y="2744477"/>
            <a:ext cx="332729" cy="372518"/>
            <a:chOff x="3079916" y="2744477"/>
            <a:chExt cx="332729" cy="372518"/>
          </a:xfrm>
        </p:grpSpPr>
        <p:sp>
          <p:nvSpPr>
            <p:cNvPr id="9733" name="Google Shape;9733;p7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79"/>
          <p:cNvGrpSpPr/>
          <p:nvPr/>
        </p:nvGrpSpPr>
        <p:grpSpPr>
          <a:xfrm>
            <a:off x="3620576" y="2745525"/>
            <a:ext cx="336889" cy="355592"/>
            <a:chOff x="3620576" y="2745525"/>
            <a:chExt cx="336889" cy="355592"/>
          </a:xfrm>
        </p:grpSpPr>
        <p:sp>
          <p:nvSpPr>
            <p:cNvPr id="9737" name="Google Shape;9737;p7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79"/>
          <p:cNvGrpSpPr/>
          <p:nvPr/>
        </p:nvGrpSpPr>
        <p:grpSpPr>
          <a:xfrm>
            <a:off x="4126815" y="2760704"/>
            <a:ext cx="380393" cy="363118"/>
            <a:chOff x="4126815" y="2760704"/>
            <a:chExt cx="380393" cy="363118"/>
          </a:xfrm>
        </p:grpSpPr>
        <p:sp>
          <p:nvSpPr>
            <p:cNvPr id="9740" name="Google Shape;9740;p7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79"/>
          <p:cNvGrpSpPr/>
          <p:nvPr/>
        </p:nvGrpSpPr>
        <p:grpSpPr>
          <a:xfrm>
            <a:off x="4675986" y="2745684"/>
            <a:ext cx="381346" cy="368644"/>
            <a:chOff x="4675986" y="2745684"/>
            <a:chExt cx="381346" cy="368644"/>
          </a:xfrm>
        </p:grpSpPr>
        <p:sp>
          <p:nvSpPr>
            <p:cNvPr id="9745" name="Google Shape;9745;p7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79"/>
          <p:cNvGrpSpPr/>
          <p:nvPr/>
        </p:nvGrpSpPr>
        <p:grpSpPr>
          <a:xfrm>
            <a:off x="5220616" y="2791061"/>
            <a:ext cx="373185" cy="302466"/>
            <a:chOff x="5220616" y="2791061"/>
            <a:chExt cx="373185" cy="302466"/>
          </a:xfrm>
        </p:grpSpPr>
        <p:sp>
          <p:nvSpPr>
            <p:cNvPr id="9748" name="Google Shape;9748;p7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9"/>
          <p:cNvGrpSpPr/>
          <p:nvPr/>
        </p:nvGrpSpPr>
        <p:grpSpPr>
          <a:xfrm>
            <a:off x="5788661" y="2772517"/>
            <a:ext cx="284366" cy="344097"/>
            <a:chOff x="5864861" y="2772517"/>
            <a:chExt cx="284366" cy="344097"/>
          </a:xfrm>
        </p:grpSpPr>
        <p:sp>
          <p:nvSpPr>
            <p:cNvPr id="9767" name="Google Shape;9767;p7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3" name="Google Shape;9773;p79"/>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4" name="Google Shape;9774;p79"/>
          <p:cNvGrpSpPr/>
          <p:nvPr/>
        </p:nvGrpSpPr>
        <p:grpSpPr>
          <a:xfrm>
            <a:off x="6974158" y="2789537"/>
            <a:ext cx="255247" cy="327458"/>
            <a:chOff x="6974158" y="2789537"/>
            <a:chExt cx="255247" cy="327458"/>
          </a:xfrm>
        </p:grpSpPr>
        <p:sp>
          <p:nvSpPr>
            <p:cNvPr id="9775" name="Google Shape;9775;p7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9"/>
          <p:cNvGrpSpPr/>
          <p:nvPr/>
        </p:nvGrpSpPr>
        <p:grpSpPr>
          <a:xfrm>
            <a:off x="7530697" y="2790299"/>
            <a:ext cx="244291" cy="326314"/>
            <a:chOff x="7530697" y="2790299"/>
            <a:chExt cx="244291" cy="326314"/>
          </a:xfrm>
        </p:grpSpPr>
        <p:sp>
          <p:nvSpPr>
            <p:cNvPr id="9782" name="Google Shape;9782;p7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79"/>
          <p:cNvGrpSpPr/>
          <p:nvPr/>
        </p:nvGrpSpPr>
        <p:grpSpPr>
          <a:xfrm>
            <a:off x="7988191" y="2832248"/>
            <a:ext cx="332348" cy="283985"/>
            <a:chOff x="7988191" y="2832248"/>
            <a:chExt cx="332348" cy="283985"/>
          </a:xfrm>
        </p:grpSpPr>
        <p:sp>
          <p:nvSpPr>
            <p:cNvPr id="9789" name="Google Shape;9789;p7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2" name="Google Shape;9792;p79"/>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3" name="Google Shape;9793;p79"/>
          <p:cNvGrpSpPr/>
          <p:nvPr/>
        </p:nvGrpSpPr>
        <p:grpSpPr>
          <a:xfrm>
            <a:off x="3588440" y="3258368"/>
            <a:ext cx="364484" cy="262423"/>
            <a:chOff x="3588440" y="3258368"/>
            <a:chExt cx="364484" cy="262423"/>
          </a:xfrm>
        </p:grpSpPr>
        <p:sp>
          <p:nvSpPr>
            <p:cNvPr id="9794" name="Google Shape;9794;p7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9"/>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9"/>
          <p:cNvGrpSpPr/>
          <p:nvPr/>
        </p:nvGrpSpPr>
        <p:grpSpPr>
          <a:xfrm>
            <a:off x="5765817" y="3227724"/>
            <a:ext cx="364865" cy="324822"/>
            <a:chOff x="5765817" y="3227724"/>
            <a:chExt cx="364865" cy="324822"/>
          </a:xfrm>
        </p:grpSpPr>
        <p:sp>
          <p:nvSpPr>
            <p:cNvPr id="9802" name="Google Shape;9802;p7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9"/>
          <p:cNvGrpSpPr/>
          <p:nvPr/>
        </p:nvGrpSpPr>
        <p:grpSpPr>
          <a:xfrm>
            <a:off x="6228583" y="3237664"/>
            <a:ext cx="446539" cy="303895"/>
            <a:chOff x="6228583" y="3237664"/>
            <a:chExt cx="446539" cy="303895"/>
          </a:xfrm>
        </p:grpSpPr>
        <p:sp>
          <p:nvSpPr>
            <p:cNvPr id="9806" name="Google Shape;9806;p7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9"/>
          <p:cNvGrpSpPr/>
          <p:nvPr/>
        </p:nvGrpSpPr>
        <p:grpSpPr>
          <a:xfrm>
            <a:off x="865862" y="3207306"/>
            <a:ext cx="364484" cy="364897"/>
            <a:chOff x="865862" y="3207306"/>
            <a:chExt cx="364484" cy="364897"/>
          </a:xfrm>
        </p:grpSpPr>
        <p:sp>
          <p:nvSpPr>
            <p:cNvPr id="9824" name="Google Shape;9824;p7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9"/>
          <p:cNvGrpSpPr/>
          <p:nvPr/>
        </p:nvGrpSpPr>
        <p:grpSpPr>
          <a:xfrm>
            <a:off x="1404617" y="3226962"/>
            <a:ext cx="370168" cy="325965"/>
            <a:chOff x="1404617" y="3226962"/>
            <a:chExt cx="370168" cy="325965"/>
          </a:xfrm>
        </p:grpSpPr>
        <p:sp>
          <p:nvSpPr>
            <p:cNvPr id="9839" name="Google Shape;9839;p7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79"/>
          <p:cNvGrpSpPr/>
          <p:nvPr/>
        </p:nvGrpSpPr>
        <p:grpSpPr>
          <a:xfrm>
            <a:off x="1953403" y="3216094"/>
            <a:ext cx="366389" cy="354481"/>
            <a:chOff x="1954741" y="3212419"/>
            <a:chExt cx="366389" cy="354481"/>
          </a:xfrm>
        </p:grpSpPr>
        <p:sp>
          <p:nvSpPr>
            <p:cNvPr id="9849" name="Google Shape;9849;p7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79"/>
          <p:cNvGrpSpPr/>
          <p:nvPr/>
        </p:nvGrpSpPr>
        <p:grpSpPr>
          <a:xfrm>
            <a:off x="3043239" y="3215626"/>
            <a:ext cx="366008" cy="348670"/>
            <a:chOff x="3043239" y="3215626"/>
            <a:chExt cx="366008" cy="348670"/>
          </a:xfrm>
        </p:grpSpPr>
        <p:sp>
          <p:nvSpPr>
            <p:cNvPr id="9857" name="Google Shape;9857;p7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79"/>
          <p:cNvGrpSpPr/>
          <p:nvPr/>
        </p:nvGrpSpPr>
        <p:grpSpPr>
          <a:xfrm>
            <a:off x="4218333" y="3184982"/>
            <a:ext cx="209107" cy="383442"/>
            <a:chOff x="4218333" y="3184982"/>
            <a:chExt cx="209107" cy="383442"/>
          </a:xfrm>
        </p:grpSpPr>
        <p:sp>
          <p:nvSpPr>
            <p:cNvPr id="9860" name="Google Shape;9860;p7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79"/>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79"/>
          <p:cNvGrpSpPr/>
          <p:nvPr/>
        </p:nvGrpSpPr>
        <p:grpSpPr>
          <a:xfrm>
            <a:off x="6896644" y="3216007"/>
            <a:ext cx="322917" cy="347876"/>
            <a:chOff x="6896644" y="3216007"/>
            <a:chExt cx="322917" cy="347876"/>
          </a:xfrm>
        </p:grpSpPr>
        <p:sp>
          <p:nvSpPr>
            <p:cNvPr id="9864" name="Google Shape;9864;p7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79"/>
          <p:cNvGrpSpPr/>
          <p:nvPr/>
        </p:nvGrpSpPr>
        <p:grpSpPr>
          <a:xfrm>
            <a:off x="7429366" y="3223183"/>
            <a:ext cx="334634" cy="333904"/>
            <a:chOff x="7429366" y="3223183"/>
            <a:chExt cx="334634" cy="333904"/>
          </a:xfrm>
        </p:grpSpPr>
        <p:sp>
          <p:nvSpPr>
            <p:cNvPr id="9872" name="Google Shape;9872;p7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4" name="Google Shape;9874;p79"/>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5" name="Google Shape;9875;p79"/>
          <p:cNvGrpSpPr/>
          <p:nvPr/>
        </p:nvGrpSpPr>
        <p:grpSpPr>
          <a:xfrm>
            <a:off x="5216456" y="3725484"/>
            <a:ext cx="356196" cy="265631"/>
            <a:chOff x="5216456" y="3725484"/>
            <a:chExt cx="356196" cy="265631"/>
          </a:xfrm>
        </p:grpSpPr>
        <p:sp>
          <p:nvSpPr>
            <p:cNvPr id="9876" name="Google Shape;9876;p7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79"/>
          <p:cNvGrpSpPr/>
          <p:nvPr/>
        </p:nvGrpSpPr>
        <p:grpSpPr>
          <a:xfrm>
            <a:off x="6849393" y="3733994"/>
            <a:ext cx="355053" cy="248038"/>
            <a:chOff x="6849393" y="3733994"/>
            <a:chExt cx="355053" cy="248038"/>
          </a:xfrm>
        </p:grpSpPr>
        <p:sp>
          <p:nvSpPr>
            <p:cNvPr id="9879" name="Google Shape;9879;p7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79"/>
          <p:cNvGrpSpPr/>
          <p:nvPr/>
        </p:nvGrpSpPr>
        <p:grpSpPr>
          <a:xfrm>
            <a:off x="7918997" y="3714687"/>
            <a:ext cx="392111" cy="280206"/>
            <a:chOff x="7918997" y="3714687"/>
            <a:chExt cx="392111" cy="280206"/>
          </a:xfrm>
        </p:grpSpPr>
        <p:sp>
          <p:nvSpPr>
            <p:cNvPr id="9885" name="Google Shape;9885;p7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0" name="Google Shape;9890;p79"/>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1" name="Google Shape;9891;p79"/>
          <p:cNvGrpSpPr/>
          <p:nvPr/>
        </p:nvGrpSpPr>
        <p:grpSpPr>
          <a:xfrm>
            <a:off x="1408777" y="3680964"/>
            <a:ext cx="357720" cy="355148"/>
            <a:chOff x="1408777" y="3680964"/>
            <a:chExt cx="357720" cy="355148"/>
          </a:xfrm>
        </p:grpSpPr>
        <p:sp>
          <p:nvSpPr>
            <p:cNvPr id="9892" name="Google Shape;9892;p7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9"/>
          <p:cNvGrpSpPr/>
          <p:nvPr/>
        </p:nvGrpSpPr>
        <p:grpSpPr>
          <a:xfrm>
            <a:off x="1952836" y="3680964"/>
            <a:ext cx="357720" cy="355148"/>
            <a:chOff x="1952836" y="3680964"/>
            <a:chExt cx="357720" cy="355148"/>
          </a:xfrm>
        </p:grpSpPr>
        <p:sp>
          <p:nvSpPr>
            <p:cNvPr id="9898" name="Google Shape;9898;p7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9"/>
          <p:cNvGrpSpPr/>
          <p:nvPr/>
        </p:nvGrpSpPr>
        <p:grpSpPr>
          <a:xfrm>
            <a:off x="2496894" y="3680964"/>
            <a:ext cx="357720" cy="355148"/>
            <a:chOff x="2496894" y="3680964"/>
            <a:chExt cx="357720" cy="355148"/>
          </a:xfrm>
        </p:grpSpPr>
        <p:sp>
          <p:nvSpPr>
            <p:cNvPr id="9904" name="Google Shape;9904;p7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79"/>
          <p:cNvGrpSpPr/>
          <p:nvPr/>
        </p:nvGrpSpPr>
        <p:grpSpPr>
          <a:xfrm>
            <a:off x="3040984" y="3681059"/>
            <a:ext cx="356164" cy="355815"/>
            <a:chOff x="3040984" y="3681059"/>
            <a:chExt cx="356164" cy="355815"/>
          </a:xfrm>
        </p:grpSpPr>
        <p:sp>
          <p:nvSpPr>
            <p:cNvPr id="9910" name="Google Shape;9910;p7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79"/>
          <p:cNvGrpSpPr/>
          <p:nvPr/>
        </p:nvGrpSpPr>
        <p:grpSpPr>
          <a:xfrm>
            <a:off x="3584280" y="3699191"/>
            <a:ext cx="358069" cy="317995"/>
            <a:chOff x="3584280" y="3699191"/>
            <a:chExt cx="358069" cy="317995"/>
          </a:xfrm>
        </p:grpSpPr>
        <p:sp>
          <p:nvSpPr>
            <p:cNvPr id="9914" name="Google Shape;9914;p7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79"/>
          <p:cNvGrpSpPr/>
          <p:nvPr/>
        </p:nvGrpSpPr>
        <p:grpSpPr>
          <a:xfrm>
            <a:off x="4129482" y="3681059"/>
            <a:ext cx="355402" cy="354291"/>
            <a:chOff x="4129482" y="3681059"/>
            <a:chExt cx="355402" cy="354291"/>
          </a:xfrm>
        </p:grpSpPr>
        <p:sp>
          <p:nvSpPr>
            <p:cNvPr id="9919" name="Google Shape;9919;p7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9"/>
          <p:cNvGrpSpPr/>
          <p:nvPr/>
        </p:nvGrpSpPr>
        <p:grpSpPr>
          <a:xfrm>
            <a:off x="4673540" y="3680297"/>
            <a:ext cx="355434" cy="355815"/>
            <a:chOff x="4673540" y="3680297"/>
            <a:chExt cx="355434" cy="355815"/>
          </a:xfrm>
        </p:grpSpPr>
        <p:sp>
          <p:nvSpPr>
            <p:cNvPr id="9924" name="Google Shape;9924;p7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79"/>
          <p:cNvGrpSpPr/>
          <p:nvPr/>
        </p:nvGrpSpPr>
        <p:grpSpPr>
          <a:xfrm>
            <a:off x="5779408" y="3699191"/>
            <a:ext cx="317645" cy="318757"/>
            <a:chOff x="5779408" y="3699191"/>
            <a:chExt cx="317645" cy="318757"/>
          </a:xfrm>
        </p:grpSpPr>
        <p:sp>
          <p:nvSpPr>
            <p:cNvPr id="9928" name="Google Shape;9928;p7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0" name="Google Shape;9930;p79"/>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1" name="Google Shape;9931;p79"/>
          <p:cNvGrpSpPr/>
          <p:nvPr/>
        </p:nvGrpSpPr>
        <p:grpSpPr>
          <a:xfrm>
            <a:off x="7390435" y="3680868"/>
            <a:ext cx="372073" cy="355243"/>
            <a:chOff x="7390435" y="3680868"/>
            <a:chExt cx="372073" cy="355243"/>
          </a:xfrm>
        </p:grpSpPr>
        <p:sp>
          <p:nvSpPr>
            <p:cNvPr id="9932" name="Google Shape;9932;p7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79"/>
          <p:cNvGrpSpPr/>
          <p:nvPr/>
        </p:nvGrpSpPr>
        <p:grpSpPr>
          <a:xfrm>
            <a:off x="1421638" y="4125629"/>
            <a:ext cx="374709" cy="374010"/>
            <a:chOff x="1421638" y="4125629"/>
            <a:chExt cx="374709" cy="374010"/>
          </a:xfrm>
        </p:grpSpPr>
        <p:sp>
          <p:nvSpPr>
            <p:cNvPr id="9939" name="Google Shape;9939;p7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79"/>
          <p:cNvGrpSpPr/>
          <p:nvPr/>
        </p:nvGrpSpPr>
        <p:grpSpPr>
          <a:xfrm>
            <a:off x="1973254" y="4156304"/>
            <a:ext cx="357720" cy="342192"/>
            <a:chOff x="1973254" y="4156304"/>
            <a:chExt cx="357720" cy="342192"/>
          </a:xfrm>
        </p:grpSpPr>
        <p:sp>
          <p:nvSpPr>
            <p:cNvPr id="9942" name="Google Shape;9942;p7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79"/>
          <p:cNvGrpSpPr/>
          <p:nvPr/>
        </p:nvGrpSpPr>
        <p:grpSpPr>
          <a:xfrm>
            <a:off x="2523759" y="4135505"/>
            <a:ext cx="341049" cy="340318"/>
            <a:chOff x="2523759" y="4135505"/>
            <a:chExt cx="341049" cy="340318"/>
          </a:xfrm>
        </p:grpSpPr>
        <p:sp>
          <p:nvSpPr>
            <p:cNvPr id="9949" name="Google Shape;9949;p7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79"/>
          <p:cNvGrpSpPr/>
          <p:nvPr/>
        </p:nvGrpSpPr>
        <p:grpSpPr>
          <a:xfrm>
            <a:off x="3040603" y="4130360"/>
            <a:ext cx="392079" cy="350353"/>
            <a:chOff x="3040603" y="4130360"/>
            <a:chExt cx="392079" cy="350353"/>
          </a:xfrm>
        </p:grpSpPr>
        <p:sp>
          <p:nvSpPr>
            <p:cNvPr id="9952" name="Google Shape;9952;p7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79"/>
          <p:cNvGrpSpPr/>
          <p:nvPr/>
        </p:nvGrpSpPr>
        <p:grpSpPr>
          <a:xfrm>
            <a:off x="3662144" y="4135505"/>
            <a:ext cx="232955" cy="340318"/>
            <a:chOff x="3662144" y="4135505"/>
            <a:chExt cx="232955" cy="340318"/>
          </a:xfrm>
        </p:grpSpPr>
        <p:sp>
          <p:nvSpPr>
            <p:cNvPr id="9963" name="Google Shape;9963;p7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79"/>
          <p:cNvGrpSpPr/>
          <p:nvPr/>
        </p:nvGrpSpPr>
        <p:grpSpPr>
          <a:xfrm>
            <a:off x="4149138" y="4121151"/>
            <a:ext cx="344065" cy="368644"/>
            <a:chOff x="4149138" y="4121151"/>
            <a:chExt cx="344065" cy="368644"/>
          </a:xfrm>
        </p:grpSpPr>
        <p:sp>
          <p:nvSpPr>
            <p:cNvPr id="9968" name="Google Shape;9968;p7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0" name="Google Shape;9980;p79"/>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1" name="Google Shape;9981;p79"/>
          <p:cNvGrpSpPr/>
          <p:nvPr/>
        </p:nvGrpSpPr>
        <p:grpSpPr>
          <a:xfrm>
            <a:off x="5206262" y="4174817"/>
            <a:ext cx="397763" cy="262804"/>
            <a:chOff x="5206262" y="4174817"/>
            <a:chExt cx="397763" cy="262804"/>
          </a:xfrm>
        </p:grpSpPr>
        <p:sp>
          <p:nvSpPr>
            <p:cNvPr id="9982" name="Google Shape;9982;p7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9"/>
          <p:cNvGrpSpPr/>
          <p:nvPr/>
        </p:nvGrpSpPr>
        <p:grpSpPr>
          <a:xfrm>
            <a:off x="5727616" y="4204699"/>
            <a:ext cx="440505" cy="290018"/>
            <a:chOff x="5727616" y="4204699"/>
            <a:chExt cx="440505" cy="290018"/>
          </a:xfrm>
        </p:grpSpPr>
        <p:sp>
          <p:nvSpPr>
            <p:cNvPr id="9990" name="Google Shape;9990;p7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9"/>
          <p:cNvGrpSpPr/>
          <p:nvPr/>
        </p:nvGrpSpPr>
        <p:grpSpPr>
          <a:xfrm>
            <a:off x="6410063" y="4135124"/>
            <a:ext cx="159950" cy="364516"/>
            <a:chOff x="6410063" y="4135124"/>
            <a:chExt cx="159950" cy="364516"/>
          </a:xfrm>
        </p:grpSpPr>
        <p:sp>
          <p:nvSpPr>
            <p:cNvPr id="9999" name="Google Shape;9999;p7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79"/>
          <p:cNvGrpSpPr/>
          <p:nvPr/>
        </p:nvGrpSpPr>
        <p:grpSpPr>
          <a:xfrm>
            <a:off x="6924652" y="4135505"/>
            <a:ext cx="214378" cy="364135"/>
            <a:chOff x="6924652" y="4135505"/>
            <a:chExt cx="214378" cy="364135"/>
          </a:xfrm>
        </p:grpSpPr>
        <p:sp>
          <p:nvSpPr>
            <p:cNvPr id="10004" name="Google Shape;10004;p7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79"/>
          <p:cNvGrpSpPr/>
          <p:nvPr/>
        </p:nvGrpSpPr>
        <p:grpSpPr>
          <a:xfrm>
            <a:off x="7384751" y="4147984"/>
            <a:ext cx="380012" cy="351274"/>
            <a:chOff x="7384751" y="4147984"/>
            <a:chExt cx="380012" cy="351274"/>
          </a:xfrm>
        </p:grpSpPr>
        <p:sp>
          <p:nvSpPr>
            <p:cNvPr id="10009" name="Google Shape;10009;p79"/>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9"/>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9"/>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9"/>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9"/>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79"/>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015" name="Google Shape;10015;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9" name="Shape 10019"/>
        <p:cNvGrpSpPr/>
        <p:nvPr/>
      </p:nvGrpSpPr>
      <p:grpSpPr>
        <a:xfrm>
          <a:off x="0" y="0"/>
          <a:ext cx="0" cy="0"/>
          <a:chOff x="0" y="0"/>
          <a:chExt cx="0" cy="0"/>
        </a:xfrm>
      </p:grpSpPr>
      <p:grpSp>
        <p:nvGrpSpPr>
          <p:cNvPr id="10020" name="Google Shape;10020;p80"/>
          <p:cNvGrpSpPr/>
          <p:nvPr/>
        </p:nvGrpSpPr>
        <p:grpSpPr>
          <a:xfrm>
            <a:off x="1989449" y="4101269"/>
            <a:ext cx="374774" cy="346073"/>
            <a:chOff x="1989449" y="4282269"/>
            <a:chExt cx="374774" cy="346073"/>
          </a:xfrm>
        </p:grpSpPr>
        <p:sp>
          <p:nvSpPr>
            <p:cNvPr id="10021" name="Google Shape;10021;p8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80"/>
          <p:cNvGrpSpPr/>
          <p:nvPr/>
        </p:nvGrpSpPr>
        <p:grpSpPr>
          <a:xfrm>
            <a:off x="2487439" y="4099740"/>
            <a:ext cx="198775" cy="348972"/>
            <a:chOff x="2487439" y="4280740"/>
            <a:chExt cx="198775" cy="348972"/>
          </a:xfrm>
        </p:grpSpPr>
        <p:sp>
          <p:nvSpPr>
            <p:cNvPr id="10027" name="Google Shape;10027;p8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80"/>
          <p:cNvGrpSpPr/>
          <p:nvPr/>
        </p:nvGrpSpPr>
        <p:grpSpPr>
          <a:xfrm>
            <a:off x="2810958" y="4092923"/>
            <a:ext cx="353145" cy="361873"/>
            <a:chOff x="2810958" y="4273923"/>
            <a:chExt cx="353145" cy="361873"/>
          </a:xfrm>
        </p:grpSpPr>
        <p:sp>
          <p:nvSpPr>
            <p:cNvPr id="10032" name="Google Shape;10032;p8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80"/>
          <p:cNvGrpSpPr/>
          <p:nvPr/>
        </p:nvGrpSpPr>
        <p:grpSpPr>
          <a:xfrm>
            <a:off x="6275635" y="4101651"/>
            <a:ext cx="209383" cy="366778"/>
            <a:chOff x="6275635" y="4282651"/>
            <a:chExt cx="209383" cy="366778"/>
          </a:xfrm>
        </p:grpSpPr>
        <p:sp>
          <p:nvSpPr>
            <p:cNvPr id="10040" name="Google Shape;10040;p8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0"/>
          <p:cNvGrpSpPr/>
          <p:nvPr/>
        </p:nvGrpSpPr>
        <p:grpSpPr>
          <a:xfrm>
            <a:off x="6701186" y="4102033"/>
            <a:ext cx="280292" cy="366396"/>
            <a:chOff x="6701186" y="4283033"/>
            <a:chExt cx="280292" cy="366396"/>
          </a:xfrm>
        </p:grpSpPr>
        <p:sp>
          <p:nvSpPr>
            <p:cNvPr id="10043" name="Google Shape;10043;p8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0"/>
          <p:cNvGrpSpPr/>
          <p:nvPr/>
        </p:nvGrpSpPr>
        <p:grpSpPr>
          <a:xfrm>
            <a:off x="2609571" y="3643958"/>
            <a:ext cx="373627" cy="347347"/>
            <a:chOff x="2609571" y="3824958"/>
            <a:chExt cx="373627" cy="347347"/>
          </a:xfrm>
        </p:grpSpPr>
        <p:sp>
          <p:nvSpPr>
            <p:cNvPr id="10046" name="Google Shape;10046;p8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8" name="Google Shape;10048;p8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9" name="Google Shape;10049;p80"/>
          <p:cNvGrpSpPr/>
          <p:nvPr/>
        </p:nvGrpSpPr>
        <p:grpSpPr>
          <a:xfrm>
            <a:off x="916127" y="3626056"/>
            <a:ext cx="221902" cy="380795"/>
            <a:chOff x="916127" y="3807056"/>
            <a:chExt cx="221902" cy="380795"/>
          </a:xfrm>
        </p:grpSpPr>
        <p:sp>
          <p:nvSpPr>
            <p:cNvPr id="10050" name="Google Shape;10050;p8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4" name="Google Shape;10054;p8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80"/>
          <p:cNvGrpSpPr/>
          <p:nvPr/>
        </p:nvGrpSpPr>
        <p:grpSpPr>
          <a:xfrm>
            <a:off x="3513010" y="3635134"/>
            <a:ext cx="362223" cy="361108"/>
            <a:chOff x="3513010" y="3816134"/>
            <a:chExt cx="362223" cy="361108"/>
          </a:xfrm>
        </p:grpSpPr>
        <p:sp>
          <p:nvSpPr>
            <p:cNvPr id="10057" name="Google Shape;10057;p8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0"/>
          <p:cNvGrpSpPr/>
          <p:nvPr/>
        </p:nvGrpSpPr>
        <p:grpSpPr>
          <a:xfrm>
            <a:off x="3950316" y="3639307"/>
            <a:ext cx="369805" cy="353782"/>
            <a:chOff x="3950316" y="3820307"/>
            <a:chExt cx="369805" cy="353782"/>
          </a:xfrm>
        </p:grpSpPr>
        <p:sp>
          <p:nvSpPr>
            <p:cNvPr id="10062" name="Google Shape;10062;p8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0"/>
          <p:cNvGrpSpPr/>
          <p:nvPr/>
        </p:nvGrpSpPr>
        <p:grpSpPr>
          <a:xfrm>
            <a:off x="1761909" y="3630961"/>
            <a:ext cx="307974" cy="371716"/>
            <a:chOff x="1761909" y="3811961"/>
            <a:chExt cx="307974" cy="371716"/>
          </a:xfrm>
        </p:grpSpPr>
        <p:sp>
          <p:nvSpPr>
            <p:cNvPr id="10067" name="Google Shape;10067;p8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0"/>
          <p:cNvGrpSpPr/>
          <p:nvPr/>
        </p:nvGrpSpPr>
        <p:grpSpPr>
          <a:xfrm>
            <a:off x="5373342" y="3627935"/>
            <a:ext cx="231395" cy="353145"/>
            <a:chOff x="5373342" y="3808935"/>
            <a:chExt cx="231395" cy="353145"/>
          </a:xfrm>
        </p:grpSpPr>
        <p:sp>
          <p:nvSpPr>
            <p:cNvPr id="10078" name="Google Shape;10078;p8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8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80"/>
          <p:cNvGrpSpPr/>
          <p:nvPr/>
        </p:nvGrpSpPr>
        <p:grpSpPr>
          <a:xfrm>
            <a:off x="5833775" y="3628445"/>
            <a:ext cx="235185" cy="352253"/>
            <a:chOff x="5833775" y="3809445"/>
            <a:chExt cx="235185" cy="352253"/>
          </a:xfrm>
        </p:grpSpPr>
        <p:sp>
          <p:nvSpPr>
            <p:cNvPr id="10089" name="Google Shape;10089;p8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80"/>
          <p:cNvGrpSpPr/>
          <p:nvPr/>
        </p:nvGrpSpPr>
        <p:grpSpPr>
          <a:xfrm>
            <a:off x="4942472" y="3628318"/>
            <a:ext cx="238976" cy="352762"/>
            <a:chOff x="4942472" y="3809318"/>
            <a:chExt cx="238976" cy="352762"/>
          </a:xfrm>
        </p:grpSpPr>
        <p:sp>
          <p:nvSpPr>
            <p:cNvPr id="10093" name="Google Shape;10093;p8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80"/>
          <p:cNvGrpSpPr/>
          <p:nvPr/>
        </p:nvGrpSpPr>
        <p:grpSpPr>
          <a:xfrm>
            <a:off x="6266525" y="3626788"/>
            <a:ext cx="260223" cy="353527"/>
            <a:chOff x="6266525" y="3807788"/>
            <a:chExt cx="260223" cy="353527"/>
          </a:xfrm>
        </p:grpSpPr>
        <p:sp>
          <p:nvSpPr>
            <p:cNvPr id="10101" name="Google Shape;10101;p8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5" name="Google Shape;10105;p8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80"/>
          <p:cNvGrpSpPr/>
          <p:nvPr/>
        </p:nvGrpSpPr>
        <p:grpSpPr>
          <a:xfrm>
            <a:off x="7184363" y="3628604"/>
            <a:ext cx="202184" cy="352762"/>
            <a:chOff x="7184363" y="3809604"/>
            <a:chExt cx="202184" cy="352762"/>
          </a:xfrm>
        </p:grpSpPr>
        <p:sp>
          <p:nvSpPr>
            <p:cNvPr id="10107" name="Google Shape;10107;p8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80"/>
          <p:cNvGrpSpPr/>
          <p:nvPr/>
        </p:nvGrpSpPr>
        <p:grpSpPr>
          <a:xfrm>
            <a:off x="7571624" y="3627935"/>
            <a:ext cx="292047" cy="352762"/>
            <a:chOff x="7571624" y="3808935"/>
            <a:chExt cx="292047" cy="352762"/>
          </a:xfrm>
        </p:grpSpPr>
        <p:sp>
          <p:nvSpPr>
            <p:cNvPr id="10110" name="Google Shape;10110;p8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80"/>
          <p:cNvGrpSpPr/>
          <p:nvPr/>
        </p:nvGrpSpPr>
        <p:grpSpPr>
          <a:xfrm>
            <a:off x="2174559" y="3175116"/>
            <a:ext cx="364135" cy="359930"/>
            <a:chOff x="2174559" y="3356116"/>
            <a:chExt cx="364135" cy="359930"/>
          </a:xfrm>
        </p:grpSpPr>
        <p:sp>
          <p:nvSpPr>
            <p:cNvPr id="10117" name="Google Shape;10117;p8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80"/>
          <p:cNvGrpSpPr/>
          <p:nvPr/>
        </p:nvGrpSpPr>
        <p:grpSpPr>
          <a:xfrm>
            <a:off x="1731934" y="3174639"/>
            <a:ext cx="368371" cy="361554"/>
            <a:chOff x="1731934" y="3355639"/>
            <a:chExt cx="368371" cy="361554"/>
          </a:xfrm>
        </p:grpSpPr>
        <p:sp>
          <p:nvSpPr>
            <p:cNvPr id="10120" name="Google Shape;10120;p8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80"/>
          <p:cNvGrpSpPr/>
          <p:nvPr/>
        </p:nvGrpSpPr>
        <p:grpSpPr>
          <a:xfrm>
            <a:off x="3990517" y="3173173"/>
            <a:ext cx="279559" cy="363402"/>
            <a:chOff x="3990517" y="3354173"/>
            <a:chExt cx="279559" cy="363402"/>
          </a:xfrm>
        </p:grpSpPr>
        <p:sp>
          <p:nvSpPr>
            <p:cNvPr id="10123" name="Google Shape;10123;p8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80"/>
          <p:cNvGrpSpPr/>
          <p:nvPr/>
        </p:nvGrpSpPr>
        <p:grpSpPr>
          <a:xfrm>
            <a:off x="3497847" y="3236374"/>
            <a:ext cx="379680" cy="237606"/>
            <a:chOff x="3497847" y="3417374"/>
            <a:chExt cx="379680" cy="237606"/>
          </a:xfrm>
        </p:grpSpPr>
        <p:sp>
          <p:nvSpPr>
            <p:cNvPr id="10127" name="Google Shape;10127;p8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80"/>
          <p:cNvGrpSpPr/>
          <p:nvPr/>
        </p:nvGrpSpPr>
        <p:grpSpPr>
          <a:xfrm>
            <a:off x="2612597" y="3186075"/>
            <a:ext cx="376271" cy="337982"/>
            <a:chOff x="2612597" y="3367075"/>
            <a:chExt cx="376271" cy="337982"/>
          </a:xfrm>
        </p:grpSpPr>
        <p:sp>
          <p:nvSpPr>
            <p:cNvPr id="10132" name="Google Shape;10132;p8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80"/>
          <p:cNvGrpSpPr/>
          <p:nvPr/>
        </p:nvGrpSpPr>
        <p:grpSpPr>
          <a:xfrm>
            <a:off x="3071914" y="3183431"/>
            <a:ext cx="343652" cy="342505"/>
            <a:chOff x="3071914" y="3364431"/>
            <a:chExt cx="343652" cy="342505"/>
          </a:xfrm>
        </p:grpSpPr>
        <p:sp>
          <p:nvSpPr>
            <p:cNvPr id="10135" name="Google Shape;10135;p8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80"/>
          <p:cNvGrpSpPr/>
          <p:nvPr/>
        </p:nvGrpSpPr>
        <p:grpSpPr>
          <a:xfrm>
            <a:off x="897141" y="3178875"/>
            <a:ext cx="257962" cy="352762"/>
            <a:chOff x="897141" y="3359875"/>
            <a:chExt cx="257962" cy="352762"/>
          </a:xfrm>
        </p:grpSpPr>
        <p:sp>
          <p:nvSpPr>
            <p:cNvPr id="10141" name="Google Shape;10141;p8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80"/>
          <p:cNvGrpSpPr/>
          <p:nvPr/>
        </p:nvGrpSpPr>
        <p:grpSpPr>
          <a:xfrm>
            <a:off x="1333682" y="3163330"/>
            <a:ext cx="271213" cy="383088"/>
            <a:chOff x="1333682" y="3344330"/>
            <a:chExt cx="271213" cy="383088"/>
          </a:xfrm>
        </p:grpSpPr>
        <p:sp>
          <p:nvSpPr>
            <p:cNvPr id="10150" name="Google Shape;10150;p8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80"/>
          <p:cNvGrpSpPr/>
          <p:nvPr/>
        </p:nvGrpSpPr>
        <p:grpSpPr>
          <a:xfrm>
            <a:off x="6664394" y="3165974"/>
            <a:ext cx="353113" cy="351998"/>
            <a:chOff x="6664394" y="3346974"/>
            <a:chExt cx="353113" cy="351998"/>
          </a:xfrm>
        </p:grpSpPr>
        <p:sp>
          <p:nvSpPr>
            <p:cNvPr id="10162" name="Google Shape;10162;p8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80"/>
          <p:cNvGrpSpPr/>
          <p:nvPr/>
        </p:nvGrpSpPr>
        <p:grpSpPr>
          <a:xfrm>
            <a:off x="849741" y="1778307"/>
            <a:ext cx="399398" cy="375443"/>
            <a:chOff x="849741" y="1959307"/>
            <a:chExt cx="399398" cy="375443"/>
          </a:xfrm>
        </p:grpSpPr>
        <p:sp>
          <p:nvSpPr>
            <p:cNvPr id="10168" name="Google Shape;10168;p8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80"/>
          <p:cNvGrpSpPr/>
          <p:nvPr/>
        </p:nvGrpSpPr>
        <p:grpSpPr>
          <a:xfrm>
            <a:off x="1284212" y="1782766"/>
            <a:ext cx="379489" cy="366046"/>
            <a:chOff x="1284212" y="1963766"/>
            <a:chExt cx="379489" cy="366046"/>
          </a:xfrm>
        </p:grpSpPr>
        <p:sp>
          <p:nvSpPr>
            <p:cNvPr id="10171" name="Google Shape;10171;p8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0"/>
          <p:cNvGrpSpPr/>
          <p:nvPr/>
        </p:nvGrpSpPr>
        <p:grpSpPr>
          <a:xfrm>
            <a:off x="3037766" y="1788564"/>
            <a:ext cx="370219" cy="354928"/>
            <a:chOff x="3037766" y="1969564"/>
            <a:chExt cx="370219" cy="354928"/>
          </a:xfrm>
        </p:grpSpPr>
        <p:sp>
          <p:nvSpPr>
            <p:cNvPr id="10174" name="Google Shape;10174;p8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80"/>
          <p:cNvGrpSpPr/>
          <p:nvPr/>
        </p:nvGrpSpPr>
        <p:grpSpPr>
          <a:xfrm>
            <a:off x="3982553" y="1790730"/>
            <a:ext cx="304566" cy="350501"/>
            <a:chOff x="3982553" y="1971730"/>
            <a:chExt cx="304566" cy="350501"/>
          </a:xfrm>
        </p:grpSpPr>
        <p:sp>
          <p:nvSpPr>
            <p:cNvPr id="10179" name="Google Shape;10179;p8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80"/>
          <p:cNvGrpSpPr/>
          <p:nvPr/>
        </p:nvGrpSpPr>
        <p:grpSpPr>
          <a:xfrm>
            <a:off x="2567841" y="1813124"/>
            <a:ext cx="399812" cy="306477"/>
            <a:chOff x="2567841" y="1994124"/>
            <a:chExt cx="399812" cy="306477"/>
          </a:xfrm>
        </p:grpSpPr>
        <p:sp>
          <p:nvSpPr>
            <p:cNvPr id="10182" name="Google Shape;10182;p8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80"/>
          <p:cNvGrpSpPr/>
          <p:nvPr/>
        </p:nvGrpSpPr>
        <p:grpSpPr>
          <a:xfrm>
            <a:off x="2212084" y="1779358"/>
            <a:ext cx="324698" cy="372863"/>
            <a:chOff x="2212084" y="1960358"/>
            <a:chExt cx="324698" cy="372863"/>
          </a:xfrm>
        </p:grpSpPr>
        <p:sp>
          <p:nvSpPr>
            <p:cNvPr id="10186" name="Google Shape;10186;p8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0"/>
          <p:cNvGrpSpPr/>
          <p:nvPr/>
        </p:nvGrpSpPr>
        <p:grpSpPr>
          <a:xfrm>
            <a:off x="1805901" y="1779358"/>
            <a:ext cx="284847" cy="373627"/>
            <a:chOff x="1805901" y="1960358"/>
            <a:chExt cx="284847" cy="373627"/>
          </a:xfrm>
        </p:grpSpPr>
        <p:sp>
          <p:nvSpPr>
            <p:cNvPr id="10190" name="Google Shape;10190;p8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2" name="Google Shape;10192;p8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5" name="Google Shape;10195;p80"/>
          <p:cNvGrpSpPr/>
          <p:nvPr/>
        </p:nvGrpSpPr>
        <p:grpSpPr>
          <a:xfrm>
            <a:off x="6656812" y="1848388"/>
            <a:ext cx="368690" cy="245793"/>
            <a:chOff x="6656812" y="2029388"/>
            <a:chExt cx="368690" cy="245793"/>
          </a:xfrm>
        </p:grpSpPr>
        <p:sp>
          <p:nvSpPr>
            <p:cNvPr id="10196" name="Google Shape;10196;p8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80"/>
          <p:cNvGrpSpPr/>
          <p:nvPr/>
        </p:nvGrpSpPr>
        <p:grpSpPr>
          <a:xfrm>
            <a:off x="4869651" y="1831218"/>
            <a:ext cx="376654" cy="281566"/>
            <a:chOff x="4869651" y="2012218"/>
            <a:chExt cx="376654" cy="281566"/>
          </a:xfrm>
        </p:grpSpPr>
        <p:sp>
          <p:nvSpPr>
            <p:cNvPr id="10207" name="Google Shape;10207;p8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80"/>
          <p:cNvGrpSpPr/>
          <p:nvPr/>
        </p:nvGrpSpPr>
        <p:grpSpPr>
          <a:xfrm>
            <a:off x="5306224" y="1831313"/>
            <a:ext cx="367925" cy="281694"/>
            <a:chOff x="5306224" y="2012313"/>
            <a:chExt cx="367925" cy="281694"/>
          </a:xfrm>
        </p:grpSpPr>
        <p:sp>
          <p:nvSpPr>
            <p:cNvPr id="10212" name="Google Shape;10212;p8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8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80"/>
          <p:cNvGrpSpPr/>
          <p:nvPr/>
        </p:nvGrpSpPr>
        <p:grpSpPr>
          <a:xfrm>
            <a:off x="6195998" y="1802102"/>
            <a:ext cx="368308" cy="338746"/>
            <a:chOff x="6195998" y="1983102"/>
            <a:chExt cx="368308" cy="338746"/>
          </a:xfrm>
        </p:grpSpPr>
        <p:sp>
          <p:nvSpPr>
            <p:cNvPr id="10216" name="Google Shape;10216;p8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80"/>
          <p:cNvGrpSpPr/>
          <p:nvPr/>
        </p:nvGrpSpPr>
        <p:grpSpPr>
          <a:xfrm>
            <a:off x="7542031" y="1830835"/>
            <a:ext cx="369072" cy="280037"/>
            <a:chOff x="7542031" y="2011835"/>
            <a:chExt cx="369072" cy="280037"/>
          </a:xfrm>
        </p:grpSpPr>
        <p:sp>
          <p:nvSpPr>
            <p:cNvPr id="10220" name="Google Shape;10220;p8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80"/>
          <p:cNvGrpSpPr/>
          <p:nvPr/>
        </p:nvGrpSpPr>
        <p:grpSpPr>
          <a:xfrm>
            <a:off x="8010427" y="3167503"/>
            <a:ext cx="278795" cy="351615"/>
            <a:chOff x="8010427" y="3348503"/>
            <a:chExt cx="278795" cy="351615"/>
          </a:xfrm>
        </p:grpSpPr>
        <p:sp>
          <p:nvSpPr>
            <p:cNvPr id="10230" name="Google Shape;10230;p8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4" name="Google Shape;10234;p8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5" name="Google Shape;10235;p80"/>
          <p:cNvGrpSpPr/>
          <p:nvPr/>
        </p:nvGrpSpPr>
        <p:grpSpPr>
          <a:xfrm>
            <a:off x="7141900" y="3168204"/>
            <a:ext cx="281057" cy="351010"/>
            <a:chOff x="7141900" y="3349204"/>
            <a:chExt cx="281057" cy="351010"/>
          </a:xfrm>
        </p:grpSpPr>
        <p:sp>
          <p:nvSpPr>
            <p:cNvPr id="10236" name="Google Shape;10236;p8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80"/>
          <p:cNvGrpSpPr/>
          <p:nvPr/>
        </p:nvGrpSpPr>
        <p:grpSpPr>
          <a:xfrm>
            <a:off x="5314188" y="3169032"/>
            <a:ext cx="363752" cy="353113"/>
            <a:chOff x="5314188" y="3350032"/>
            <a:chExt cx="363752" cy="353113"/>
          </a:xfrm>
        </p:grpSpPr>
        <p:sp>
          <p:nvSpPr>
            <p:cNvPr id="10240" name="Google Shape;10240;p8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80"/>
          <p:cNvGrpSpPr/>
          <p:nvPr/>
        </p:nvGrpSpPr>
        <p:grpSpPr>
          <a:xfrm>
            <a:off x="5829984" y="3169032"/>
            <a:ext cx="220755" cy="352348"/>
            <a:chOff x="5829984" y="3350032"/>
            <a:chExt cx="220755" cy="352348"/>
          </a:xfrm>
        </p:grpSpPr>
        <p:sp>
          <p:nvSpPr>
            <p:cNvPr id="10243" name="Google Shape;10243;p8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80"/>
          <p:cNvGrpSpPr/>
          <p:nvPr/>
        </p:nvGrpSpPr>
        <p:grpSpPr>
          <a:xfrm>
            <a:off x="4882170" y="3168841"/>
            <a:ext cx="358464" cy="352316"/>
            <a:chOff x="4882170" y="3349841"/>
            <a:chExt cx="358464" cy="352316"/>
          </a:xfrm>
        </p:grpSpPr>
        <p:sp>
          <p:nvSpPr>
            <p:cNvPr id="10248" name="Google Shape;10248;p8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8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2" name="Google Shape;10252;p80"/>
          <p:cNvGrpSpPr/>
          <p:nvPr/>
        </p:nvGrpSpPr>
        <p:grpSpPr>
          <a:xfrm>
            <a:off x="3044965" y="2254220"/>
            <a:ext cx="400194" cy="324316"/>
            <a:chOff x="3044965" y="2435220"/>
            <a:chExt cx="400194" cy="324316"/>
          </a:xfrm>
        </p:grpSpPr>
        <p:sp>
          <p:nvSpPr>
            <p:cNvPr id="10253" name="Google Shape;10253;p8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80"/>
          <p:cNvGrpSpPr/>
          <p:nvPr/>
        </p:nvGrpSpPr>
        <p:grpSpPr>
          <a:xfrm>
            <a:off x="6203579" y="3167981"/>
            <a:ext cx="351615" cy="350373"/>
            <a:chOff x="6203579" y="3348981"/>
            <a:chExt cx="351615" cy="350373"/>
          </a:xfrm>
        </p:grpSpPr>
        <p:sp>
          <p:nvSpPr>
            <p:cNvPr id="10257" name="Google Shape;10257;p8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80"/>
          <p:cNvGrpSpPr/>
          <p:nvPr/>
        </p:nvGrpSpPr>
        <p:grpSpPr>
          <a:xfrm>
            <a:off x="4878379" y="2292892"/>
            <a:ext cx="367161" cy="287523"/>
            <a:chOff x="4878379" y="2473892"/>
            <a:chExt cx="367161" cy="287523"/>
          </a:xfrm>
        </p:grpSpPr>
        <p:sp>
          <p:nvSpPr>
            <p:cNvPr id="10263" name="Google Shape;10263;p8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0"/>
          <p:cNvGrpSpPr/>
          <p:nvPr/>
        </p:nvGrpSpPr>
        <p:grpSpPr>
          <a:xfrm>
            <a:off x="1325719" y="2706689"/>
            <a:ext cx="290581" cy="372481"/>
            <a:chOff x="1325719" y="2887689"/>
            <a:chExt cx="290581" cy="372481"/>
          </a:xfrm>
        </p:grpSpPr>
        <p:sp>
          <p:nvSpPr>
            <p:cNvPr id="10269" name="Google Shape;10269;p8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8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80"/>
          <p:cNvGrpSpPr/>
          <p:nvPr/>
        </p:nvGrpSpPr>
        <p:grpSpPr>
          <a:xfrm>
            <a:off x="3510335" y="2711499"/>
            <a:ext cx="360726" cy="361204"/>
            <a:chOff x="3510335" y="2892499"/>
            <a:chExt cx="360726" cy="361204"/>
          </a:xfrm>
        </p:grpSpPr>
        <p:sp>
          <p:nvSpPr>
            <p:cNvPr id="10273" name="Google Shape;10273;p8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80"/>
          <p:cNvGrpSpPr/>
          <p:nvPr/>
        </p:nvGrpSpPr>
        <p:grpSpPr>
          <a:xfrm>
            <a:off x="3086313" y="2696049"/>
            <a:ext cx="320143" cy="392581"/>
            <a:chOff x="3086313" y="2877049"/>
            <a:chExt cx="320143" cy="392581"/>
          </a:xfrm>
        </p:grpSpPr>
        <p:sp>
          <p:nvSpPr>
            <p:cNvPr id="10279" name="Google Shape;10279;p8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8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80"/>
          <p:cNvGrpSpPr/>
          <p:nvPr/>
        </p:nvGrpSpPr>
        <p:grpSpPr>
          <a:xfrm>
            <a:off x="861113" y="2704746"/>
            <a:ext cx="333809" cy="373277"/>
            <a:chOff x="861113" y="2885746"/>
            <a:chExt cx="333809" cy="373277"/>
          </a:xfrm>
        </p:grpSpPr>
        <p:sp>
          <p:nvSpPr>
            <p:cNvPr id="10293" name="Google Shape;10293;p8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6" name="Google Shape;10296;p8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8" name="Google Shape;10298;p80"/>
          <p:cNvGrpSpPr/>
          <p:nvPr/>
        </p:nvGrpSpPr>
        <p:grpSpPr>
          <a:xfrm>
            <a:off x="1297654" y="1323481"/>
            <a:ext cx="349354" cy="362223"/>
            <a:chOff x="1297654" y="1504481"/>
            <a:chExt cx="349354" cy="362223"/>
          </a:xfrm>
        </p:grpSpPr>
        <p:sp>
          <p:nvSpPr>
            <p:cNvPr id="10299" name="Google Shape;10299;p8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2" name="Google Shape;10302;p8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3" name="Google Shape;10303;p80"/>
          <p:cNvGrpSpPr/>
          <p:nvPr/>
        </p:nvGrpSpPr>
        <p:grpSpPr>
          <a:xfrm>
            <a:off x="852385" y="1329916"/>
            <a:ext cx="353145" cy="351998"/>
            <a:chOff x="852385" y="1510916"/>
            <a:chExt cx="353145" cy="351998"/>
          </a:xfrm>
        </p:grpSpPr>
        <p:sp>
          <p:nvSpPr>
            <p:cNvPr id="10304" name="Google Shape;10304;p8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80"/>
          <p:cNvGrpSpPr/>
          <p:nvPr/>
        </p:nvGrpSpPr>
        <p:grpSpPr>
          <a:xfrm>
            <a:off x="1745217" y="1334471"/>
            <a:ext cx="343269" cy="342505"/>
            <a:chOff x="1745217" y="1515471"/>
            <a:chExt cx="343269" cy="342505"/>
          </a:xfrm>
        </p:grpSpPr>
        <p:sp>
          <p:nvSpPr>
            <p:cNvPr id="10308" name="Google Shape;10308;p8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2" name="Google Shape;10312;p8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3" name="Google Shape;10313;p80"/>
          <p:cNvGrpSpPr/>
          <p:nvPr/>
        </p:nvGrpSpPr>
        <p:grpSpPr>
          <a:xfrm>
            <a:off x="3042703" y="1348137"/>
            <a:ext cx="411535" cy="315587"/>
            <a:chOff x="3042703" y="1529137"/>
            <a:chExt cx="411535" cy="315587"/>
          </a:xfrm>
        </p:grpSpPr>
        <p:sp>
          <p:nvSpPr>
            <p:cNvPr id="10314" name="Google Shape;10314;p8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80"/>
          <p:cNvGrpSpPr/>
          <p:nvPr/>
        </p:nvGrpSpPr>
        <p:grpSpPr>
          <a:xfrm>
            <a:off x="2629289" y="1363682"/>
            <a:ext cx="350501" cy="284497"/>
            <a:chOff x="2629289" y="1544682"/>
            <a:chExt cx="350501" cy="284497"/>
          </a:xfrm>
        </p:grpSpPr>
        <p:sp>
          <p:nvSpPr>
            <p:cNvPr id="10325" name="Google Shape;10325;p8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0"/>
          <p:cNvGrpSpPr/>
          <p:nvPr/>
        </p:nvGrpSpPr>
        <p:grpSpPr>
          <a:xfrm>
            <a:off x="5305077" y="1321633"/>
            <a:ext cx="367893" cy="365218"/>
            <a:chOff x="5305077" y="1502633"/>
            <a:chExt cx="367893" cy="365218"/>
          </a:xfrm>
        </p:grpSpPr>
        <p:sp>
          <p:nvSpPr>
            <p:cNvPr id="10331" name="Google Shape;10331;p8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80"/>
          <p:cNvGrpSpPr/>
          <p:nvPr/>
        </p:nvGrpSpPr>
        <p:grpSpPr>
          <a:xfrm>
            <a:off x="7100170" y="1319117"/>
            <a:ext cx="368308" cy="367033"/>
            <a:chOff x="7100170" y="1500117"/>
            <a:chExt cx="368308" cy="367033"/>
          </a:xfrm>
        </p:grpSpPr>
        <p:sp>
          <p:nvSpPr>
            <p:cNvPr id="10334" name="Google Shape;10334;p8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7" name="Google Shape;10347;p8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8" name="Google Shape;10348;p80"/>
          <p:cNvGrpSpPr/>
          <p:nvPr/>
        </p:nvGrpSpPr>
        <p:grpSpPr>
          <a:xfrm>
            <a:off x="6649231" y="1319021"/>
            <a:ext cx="390287" cy="367065"/>
            <a:chOff x="6649231" y="1500021"/>
            <a:chExt cx="390287" cy="367065"/>
          </a:xfrm>
        </p:grpSpPr>
        <p:sp>
          <p:nvSpPr>
            <p:cNvPr id="10349" name="Google Shape;10349;p8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80"/>
          <p:cNvGrpSpPr/>
          <p:nvPr/>
        </p:nvGrpSpPr>
        <p:grpSpPr>
          <a:xfrm>
            <a:off x="5746938" y="1362503"/>
            <a:ext cx="387261" cy="280356"/>
            <a:chOff x="5746938" y="1543503"/>
            <a:chExt cx="387261" cy="280356"/>
          </a:xfrm>
        </p:grpSpPr>
        <p:sp>
          <p:nvSpPr>
            <p:cNvPr id="10362" name="Google Shape;10362;p8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80"/>
          <p:cNvGrpSpPr/>
          <p:nvPr/>
        </p:nvGrpSpPr>
        <p:grpSpPr>
          <a:xfrm>
            <a:off x="6196730" y="1344346"/>
            <a:ext cx="369072" cy="317467"/>
            <a:chOff x="6196730" y="1525346"/>
            <a:chExt cx="369072" cy="317467"/>
          </a:xfrm>
        </p:grpSpPr>
        <p:sp>
          <p:nvSpPr>
            <p:cNvPr id="10365" name="Google Shape;10365;p8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80"/>
          <p:cNvGrpSpPr/>
          <p:nvPr/>
        </p:nvGrpSpPr>
        <p:grpSpPr>
          <a:xfrm>
            <a:off x="4940592" y="1319690"/>
            <a:ext cx="246558" cy="367161"/>
            <a:chOff x="4940592" y="1500690"/>
            <a:chExt cx="246558" cy="367161"/>
          </a:xfrm>
        </p:grpSpPr>
        <p:sp>
          <p:nvSpPr>
            <p:cNvPr id="10369" name="Google Shape;10369;p8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80"/>
          <p:cNvGrpSpPr/>
          <p:nvPr/>
        </p:nvGrpSpPr>
        <p:grpSpPr>
          <a:xfrm>
            <a:off x="7964906" y="1318894"/>
            <a:ext cx="380858" cy="367575"/>
            <a:chOff x="7964906" y="1499894"/>
            <a:chExt cx="380858" cy="367575"/>
          </a:xfrm>
        </p:grpSpPr>
        <p:sp>
          <p:nvSpPr>
            <p:cNvPr id="10374" name="Google Shape;10374;p8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8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80"/>
          <p:cNvGrpSpPr/>
          <p:nvPr/>
        </p:nvGrpSpPr>
        <p:grpSpPr>
          <a:xfrm>
            <a:off x="8007400" y="2721278"/>
            <a:ext cx="285230" cy="355597"/>
            <a:chOff x="8007400" y="2902278"/>
            <a:chExt cx="285230" cy="355597"/>
          </a:xfrm>
        </p:grpSpPr>
        <p:sp>
          <p:nvSpPr>
            <p:cNvPr id="10379" name="Google Shape;10379;p8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80"/>
          <p:cNvGrpSpPr/>
          <p:nvPr/>
        </p:nvGrpSpPr>
        <p:grpSpPr>
          <a:xfrm>
            <a:off x="6219124" y="2721788"/>
            <a:ext cx="318231" cy="355470"/>
            <a:chOff x="6219124" y="2902788"/>
            <a:chExt cx="318231" cy="355470"/>
          </a:xfrm>
        </p:grpSpPr>
        <p:sp>
          <p:nvSpPr>
            <p:cNvPr id="10382" name="Google Shape;10382;p8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0"/>
          <p:cNvGrpSpPr/>
          <p:nvPr/>
        </p:nvGrpSpPr>
        <p:grpSpPr>
          <a:xfrm>
            <a:off x="4969421" y="2721852"/>
            <a:ext cx="185109" cy="355406"/>
            <a:chOff x="4969421" y="2902852"/>
            <a:chExt cx="185109" cy="355406"/>
          </a:xfrm>
        </p:grpSpPr>
        <p:sp>
          <p:nvSpPr>
            <p:cNvPr id="10386" name="Google Shape;10386;p8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2" name="Google Shape;10392;p8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4" name="Google Shape;10394;p80"/>
          <p:cNvGrpSpPr/>
          <p:nvPr/>
        </p:nvGrpSpPr>
        <p:grpSpPr>
          <a:xfrm>
            <a:off x="6685259" y="2721852"/>
            <a:ext cx="311414" cy="355406"/>
            <a:chOff x="6685259" y="2902852"/>
            <a:chExt cx="311414" cy="355406"/>
          </a:xfrm>
        </p:grpSpPr>
        <p:sp>
          <p:nvSpPr>
            <p:cNvPr id="10395" name="Google Shape;10395;p8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80"/>
          <p:cNvGrpSpPr/>
          <p:nvPr/>
        </p:nvGrpSpPr>
        <p:grpSpPr>
          <a:xfrm>
            <a:off x="5309250" y="2722170"/>
            <a:ext cx="359579" cy="355852"/>
            <a:chOff x="5309250" y="2903170"/>
            <a:chExt cx="359579" cy="355852"/>
          </a:xfrm>
        </p:grpSpPr>
        <p:sp>
          <p:nvSpPr>
            <p:cNvPr id="10399" name="Google Shape;10399;p8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80"/>
          <p:cNvGrpSpPr/>
          <p:nvPr/>
        </p:nvGrpSpPr>
        <p:grpSpPr>
          <a:xfrm>
            <a:off x="2199565" y="2240172"/>
            <a:ext cx="312179" cy="353431"/>
            <a:chOff x="2199565" y="2421172"/>
            <a:chExt cx="312179" cy="353431"/>
          </a:xfrm>
        </p:grpSpPr>
        <p:sp>
          <p:nvSpPr>
            <p:cNvPr id="10403" name="Google Shape;10403;p8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0"/>
          <p:cNvGrpSpPr/>
          <p:nvPr/>
        </p:nvGrpSpPr>
        <p:grpSpPr>
          <a:xfrm>
            <a:off x="1750887" y="2244727"/>
            <a:ext cx="320143" cy="343269"/>
            <a:chOff x="1750887" y="2425727"/>
            <a:chExt cx="320143" cy="343269"/>
          </a:xfrm>
        </p:grpSpPr>
        <p:sp>
          <p:nvSpPr>
            <p:cNvPr id="10406" name="Google Shape;10406;p8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80"/>
          <p:cNvGrpSpPr/>
          <p:nvPr/>
        </p:nvGrpSpPr>
        <p:grpSpPr>
          <a:xfrm>
            <a:off x="1298037" y="2244727"/>
            <a:ext cx="338364" cy="342887"/>
            <a:chOff x="1298037" y="2425727"/>
            <a:chExt cx="338364" cy="342887"/>
          </a:xfrm>
        </p:grpSpPr>
        <p:sp>
          <p:nvSpPr>
            <p:cNvPr id="10409" name="Google Shape;10409;p8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3" name="Google Shape;10413;p8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4" name="Google Shape;10414;p80"/>
          <p:cNvGrpSpPr/>
          <p:nvPr/>
        </p:nvGrpSpPr>
        <p:grpSpPr>
          <a:xfrm>
            <a:off x="3974207" y="2248009"/>
            <a:ext cx="320143" cy="338491"/>
            <a:chOff x="3974207" y="2429009"/>
            <a:chExt cx="320143" cy="338491"/>
          </a:xfrm>
        </p:grpSpPr>
        <p:sp>
          <p:nvSpPr>
            <p:cNvPr id="10415" name="Google Shape;10415;p8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80"/>
          <p:cNvGrpSpPr/>
          <p:nvPr/>
        </p:nvGrpSpPr>
        <p:grpSpPr>
          <a:xfrm>
            <a:off x="2623237" y="2250047"/>
            <a:ext cx="355024" cy="332630"/>
            <a:chOff x="2623237" y="2431047"/>
            <a:chExt cx="355024" cy="332630"/>
          </a:xfrm>
        </p:grpSpPr>
        <p:sp>
          <p:nvSpPr>
            <p:cNvPr id="10418" name="Google Shape;10418;p8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80"/>
          <p:cNvGrpSpPr/>
          <p:nvPr/>
        </p:nvGrpSpPr>
        <p:grpSpPr>
          <a:xfrm>
            <a:off x="6657194" y="2253073"/>
            <a:ext cx="375507" cy="367925"/>
            <a:chOff x="6657194" y="2434073"/>
            <a:chExt cx="375507" cy="367925"/>
          </a:xfrm>
        </p:grpSpPr>
        <p:sp>
          <p:nvSpPr>
            <p:cNvPr id="10423" name="Google Shape;10423;p8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80"/>
          <p:cNvGrpSpPr/>
          <p:nvPr/>
        </p:nvGrpSpPr>
        <p:grpSpPr>
          <a:xfrm>
            <a:off x="7101317" y="2260655"/>
            <a:ext cx="367925" cy="352380"/>
            <a:chOff x="7101317" y="2441655"/>
            <a:chExt cx="367925" cy="352380"/>
          </a:xfrm>
        </p:grpSpPr>
        <p:sp>
          <p:nvSpPr>
            <p:cNvPr id="10427" name="Google Shape;10427;p8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80"/>
          <p:cNvGrpSpPr/>
          <p:nvPr/>
        </p:nvGrpSpPr>
        <p:grpSpPr>
          <a:xfrm>
            <a:off x="5756399" y="2253456"/>
            <a:ext cx="367925" cy="367161"/>
            <a:chOff x="5756399" y="2434456"/>
            <a:chExt cx="367925" cy="367161"/>
          </a:xfrm>
        </p:grpSpPr>
        <p:sp>
          <p:nvSpPr>
            <p:cNvPr id="10430" name="Google Shape;10430;p8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7" name="Google Shape;10437;p8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9" name="Google Shape;10439;p80"/>
          <p:cNvGrpSpPr/>
          <p:nvPr/>
        </p:nvGrpSpPr>
        <p:grpSpPr>
          <a:xfrm>
            <a:off x="7964906" y="2253073"/>
            <a:ext cx="373627" cy="367925"/>
            <a:chOff x="7964906" y="2434073"/>
            <a:chExt cx="373627" cy="367925"/>
          </a:xfrm>
        </p:grpSpPr>
        <p:sp>
          <p:nvSpPr>
            <p:cNvPr id="10440" name="Google Shape;10440;p8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80"/>
          <p:cNvGrpSpPr/>
          <p:nvPr/>
        </p:nvGrpSpPr>
        <p:grpSpPr>
          <a:xfrm>
            <a:off x="6194086" y="2256737"/>
            <a:ext cx="369837" cy="360471"/>
            <a:chOff x="6194086" y="2437737"/>
            <a:chExt cx="369837" cy="360471"/>
          </a:xfrm>
        </p:grpSpPr>
        <p:sp>
          <p:nvSpPr>
            <p:cNvPr id="10443" name="Google Shape;10443;p8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5" name="Google Shape;10445;p80"/>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446" name="Google Shape;10446;p80"/>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0" name="Shape 10450"/>
        <p:cNvGrpSpPr/>
        <p:nvPr/>
      </p:nvGrpSpPr>
      <p:grpSpPr>
        <a:xfrm>
          <a:off x="0" y="0"/>
          <a:ext cx="0" cy="0"/>
          <a:chOff x="0" y="0"/>
          <a:chExt cx="0" cy="0"/>
        </a:xfrm>
      </p:grpSpPr>
      <p:grpSp>
        <p:nvGrpSpPr>
          <p:cNvPr id="10451" name="Google Shape;10451;p81"/>
          <p:cNvGrpSpPr/>
          <p:nvPr/>
        </p:nvGrpSpPr>
        <p:grpSpPr>
          <a:xfrm>
            <a:off x="3541011" y="1334344"/>
            <a:ext cx="350166" cy="349434"/>
            <a:chOff x="3541011" y="1508594"/>
            <a:chExt cx="350166" cy="349434"/>
          </a:xfrm>
        </p:grpSpPr>
        <p:sp>
          <p:nvSpPr>
            <p:cNvPr id="10452" name="Google Shape;10452;p8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1"/>
          <p:cNvGrpSpPr/>
          <p:nvPr/>
        </p:nvGrpSpPr>
        <p:grpSpPr>
          <a:xfrm>
            <a:off x="3122257" y="1334344"/>
            <a:ext cx="294850" cy="349434"/>
            <a:chOff x="3122257" y="1508594"/>
            <a:chExt cx="294850" cy="349434"/>
          </a:xfrm>
        </p:grpSpPr>
        <p:sp>
          <p:nvSpPr>
            <p:cNvPr id="10466" name="Google Shape;10466;p8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1"/>
          <p:cNvGrpSpPr/>
          <p:nvPr/>
        </p:nvGrpSpPr>
        <p:grpSpPr>
          <a:xfrm>
            <a:off x="910723" y="1333962"/>
            <a:ext cx="251660" cy="350166"/>
            <a:chOff x="910723" y="1508212"/>
            <a:chExt cx="251660" cy="350166"/>
          </a:xfrm>
        </p:grpSpPr>
        <p:sp>
          <p:nvSpPr>
            <p:cNvPr id="10472" name="Google Shape;10472;p8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81"/>
          <p:cNvGrpSpPr/>
          <p:nvPr/>
        </p:nvGrpSpPr>
        <p:grpSpPr>
          <a:xfrm>
            <a:off x="1308631" y="1333580"/>
            <a:ext cx="350166" cy="350198"/>
            <a:chOff x="1308631" y="1507830"/>
            <a:chExt cx="350166" cy="350198"/>
          </a:xfrm>
        </p:grpSpPr>
        <p:sp>
          <p:nvSpPr>
            <p:cNvPr id="10490" name="Google Shape;10490;p8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81"/>
          <p:cNvGrpSpPr/>
          <p:nvPr/>
        </p:nvGrpSpPr>
        <p:grpSpPr>
          <a:xfrm>
            <a:off x="1756921" y="1335489"/>
            <a:ext cx="345997" cy="345997"/>
            <a:chOff x="1756921" y="1509739"/>
            <a:chExt cx="345997" cy="345997"/>
          </a:xfrm>
        </p:grpSpPr>
        <p:sp>
          <p:nvSpPr>
            <p:cNvPr id="10495" name="Google Shape;10495;p8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81"/>
          <p:cNvGrpSpPr/>
          <p:nvPr/>
        </p:nvGrpSpPr>
        <p:grpSpPr>
          <a:xfrm>
            <a:off x="2216956" y="1336253"/>
            <a:ext cx="318721" cy="345615"/>
            <a:chOff x="2216956" y="1510503"/>
            <a:chExt cx="318721" cy="345615"/>
          </a:xfrm>
        </p:grpSpPr>
        <p:sp>
          <p:nvSpPr>
            <p:cNvPr id="10513" name="Google Shape;10513;p8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1"/>
          <p:cNvGrpSpPr/>
          <p:nvPr/>
        </p:nvGrpSpPr>
        <p:grpSpPr>
          <a:xfrm>
            <a:off x="3988156" y="1394211"/>
            <a:ext cx="349052" cy="230049"/>
            <a:chOff x="3988156" y="1568461"/>
            <a:chExt cx="349052" cy="230049"/>
          </a:xfrm>
        </p:grpSpPr>
        <p:sp>
          <p:nvSpPr>
            <p:cNvPr id="10519" name="Google Shape;10519;p8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81"/>
          <p:cNvGrpSpPr/>
          <p:nvPr/>
        </p:nvGrpSpPr>
        <p:grpSpPr>
          <a:xfrm>
            <a:off x="2633037" y="1325623"/>
            <a:ext cx="379002" cy="366112"/>
            <a:chOff x="2633037" y="1499873"/>
            <a:chExt cx="379002" cy="366112"/>
          </a:xfrm>
        </p:grpSpPr>
        <p:sp>
          <p:nvSpPr>
            <p:cNvPr id="10527" name="Google Shape;10527;p8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81"/>
          <p:cNvGrpSpPr/>
          <p:nvPr/>
        </p:nvGrpSpPr>
        <p:grpSpPr>
          <a:xfrm>
            <a:off x="6675256" y="1341919"/>
            <a:ext cx="327823" cy="357009"/>
            <a:chOff x="6675256" y="1516169"/>
            <a:chExt cx="327823" cy="357009"/>
          </a:xfrm>
        </p:grpSpPr>
        <p:sp>
          <p:nvSpPr>
            <p:cNvPr id="10534" name="Google Shape;10534;p8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81"/>
          <p:cNvGrpSpPr/>
          <p:nvPr/>
        </p:nvGrpSpPr>
        <p:grpSpPr>
          <a:xfrm>
            <a:off x="8020159" y="1342301"/>
            <a:ext cx="300897" cy="356627"/>
            <a:chOff x="8020159" y="1516551"/>
            <a:chExt cx="300897" cy="356627"/>
          </a:xfrm>
        </p:grpSpPr>
        <p:sp>
          <p:nvSpPr>
            <p:cNvPr id="10544" name="Google Shape;10544;p8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81"/>
          <p:cNvGrpSpPr/>
          <p:nvPr/>
        </p:nvGrpSpPr>
        <p:grpSpPr>
          <a:xfrm>
            <a:off x="5377363" y="1341919"/>
            <a:ext cx="257357" cy="356627"/>
            <a:chOff x="5377363" y="1516169"/>
            <a:chExt cx="257357" cy="356627"/>
          </a:xfrm>
        </p:grpSpPr>
        <p:sp>
          <p:nvSpPr>
            <p:cNvPr id="10550" name="Google Shape;10550;p8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1"/>
          <p:cNvGrpSpPr/>
          <p:nvPr/>
        </p:nvGrpSpPr>
        <p:grpSpPr>
          <a:xfrm>
            <a:off x="4880567" y="1361620"/>
            <a:ext cx="356245" cy="317607"/>
            <a:chOff x="4880567" y="1535870"/>
            <a:chExt cx="356245" cy="317607"/>
          </a:xfrm>
        </p:grpSpPr>
        <p:sp>
          <p:nvSpPr>
            <p:cNvPr id="10568" name="Google Shape;10568;p8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81"/>
          <p:cNvGrpSpPr/>
          <p:nvPr/>
        </p:nvGrpSpPr>
        <p:grpSpPr>
          <a:xfrm>
            <a:off x="5771483" y="1341537"/>
            <a:ext cx="357359" cy="357391"/>
            <a:chOff x="5771483" y="1515787"/>
            <a:chExt cx="357359" cy="357391"/>
          </a:xfrm>
        </p:grpSpPr>
        <p:sp>
          <p:nvSpPr>
            <p:cNvPr id="10574" name="Google Shape;10574;p8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81"/>
          <p:cNvGrpSpPr/>
          <p:nvPr/>
        </p:nvGrpSpPr>
        <p:grpSpPr>
          <a:xfrm>
            <a:off x="7121669" y="1359360"/>
            <a:ext cx="321362" cy="321362"/>
            <a:chOff x="7121669" y="1533610"/>
            <a:chExt cx="321362" cy="321362"/>
          </a:xfrm>
        </p:grpSpPr>
        <p:sp>
          <p:nvSpPr>
            <p:cNvPr id="10579" name="Google Shape;10579;p8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81"/>
          <p:cNvGrpSpPr/>
          <p:nvPr/>
        </p:nvGrpSpPr>
        <p:grpSpPr>
          <a:xfrm>
            <a:off x="7562766" y="1340614"/>
            <a:ext cx="327059" cy="360192"/>
            <a:chOff x="7562766" y="1514864"/>
            <a:chExt cx="327059" cy="360192"/>
          </a:xfrm>
        </p:grpSpPr>
        <p:sp>
          <p:nvSpPr>
            <p:cNvPr id="10584" name="Google Shape;10584;p8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81"/>
          <p:cNvGrpSpPr/>
          <p:nvPr/>
        </p:nvGrpSpPr>
        <p:grpSpPr>
          <a:xfrm>
            <a:off x="6221229" y="1324423"/>
            <a:ext cx="361636" cy="362183"/>
            <a:chOff x="6259175" y="1559008"/>
            <a:chExt cx="271743" cy="272093"/>
          </a:xfrm>
        </p:grpSpPr>
        <p:sp>
          <p:nvSpPr>
            <p:cNvPr id="10589" name="Google Shape;10589;p8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81"/>
          <p:cNvGrpSpPr/>
          <p:nvPr/>
        </p:nvGrpSpPr>
        <p:grpSpPr>
          <a:xfrm>
            <a:off x="6671087" y="1835054"/>
            <a:ext cx="332757" cy="281833"/>
            <a:chOff x="6671087" y="2009304"/>
            <a:chExt cx="332757" cy="281833"/>
          </a:xfrm>
        </p:grpSpPr>
        <p:sp>
          <p:nvSpPr>
            <p:cNvPr id="10607" name="Google Shape;10607;p8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9" name="Google Shape;10609;p8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0" name="Google Shape;10610;p81"/>
          <p:cNvGrpSpPr/>
          <p:nvPr/>
        </p:nvGrpSpPr>
        <p:grpSpPr>
          <a:xfrm>
            <a:off x="2201806" y="1802335"/>
            <a:ext cx="349784" cy="349434"/>
            <a:chOff x="2201806" y="1976585"/>
            <a:chExt cx="349784" cy="349434"/>
          </a:xfrm>
        </p:grpSpPr>
        <p:sp>
          <p:nvSpPr>
            <p:cNvPr id="10611" name="Google Shape;10611;p8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81"/>
          <p:cNvGrpSpPr/>
          <p:nvPr/>
        </p:nvGrpSpPr>
        <p:grpSpPr>
          <a:xfrm>
            <a:off x="3094217" y="1802335"/>
            <a:ext cx="350198" cy="350548"/>
            <a:chOff x="3094217" y="1976585"/>
            <a:chExt cx="350198" cy="350548"/>
          </a:xfrm>
        </p:grpSpPr>
        <p:sp>
          <p:nvSpPr>
            <p:cNvPr id="10616" name="Google Shape;10616;p8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8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0" name="Google Shape;10630;p81"/>
          <p:cNvGrpSpPr/>
          <p:nvPr/>
        </p:nvGrpSpPr>
        <p:grpSpPr>
          <a:xfrm>
            <a:off x="3979435" y="1802335"/>
            <a:ext cx="345265" cy="349848"/>
            <a:chOff x="3979435" y="1976585"/>
            <a:chExt cx="345265" cy="349848"/>
          </a:xfrm>
        </p:grpSpPr>
        <p:sp>
          <p:nvSpPr>
            <p:cNvPr id="10631" name="Google Shape;10631;p8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1"/>
          <p:cNvGrpSpPr/>
          <p:nvPr/>
        </p:nvGrpSpPr>
        <p:grpSpPr>
          <a:xfrm>
            <a:off x="3576626" y="1801571"/>
            <a:ext cx="284251" cy="351694"/>
            <a:chOff x="3576626" y="1975821"/>
            <a:chExt cx="284251" cy="351694"/>
          </a:xfrm>
        </p:grpSpPr>
        <p:sp>
          <p:nvSpPr>
            <p:cNvPr id="10649" name="Google Shape;10649;p8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81"/>
          <p:cNvGrpSpPr/>
          <p:nvPr/>
        </p:nvGrpSpPr>
        <p:grpSpPr>
          <a:xfrm>
            <a:off x="2722090" y="2715912"/>
            <a:ext cx="238770" cy="371841"/>
            <a:chOff x="2722090" y="2890162"/>
            <a:chExt cx="238770" cy="371841"/>
          </a:xfrm>
        </p:grpSpPr>
        <p:sp>
          <p:nvSpPr>
            <p:cNvPr id="10653" name="Google Shape;10653;p8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6" name="Google Shape;10656;p8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7" name="Google Shape;10657;p81"/>
          <p:cNvGrpSpPr/>
          <p:nvPr/>
        </p:nvGrpSpPr>
        <p:grpSpPr>
          <a:xfrm>
            <a:off x="6216367" y="1795906"/>
            <a:ext cx="361147" cy="361147"/>
            <a:chOff x="6216367" y="1970156"/>
            <a:chExt cx="361147" cy="361147"/>
          </a:xfrm>
        </p:grpSpPr>
        <p:sp>
          <p:nvSpPr>
            <p:cNvPr id="10658" name="Google Shape;10658;p8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81"/>
          <p:cNvGrpSpPr/>
          <p:nvPr/>
        </p:nvGrpSpPr>
        <p:grpSpPr>
          <a:xfrm>
            <a:off x="1289311" y="2751972"/>
            <a:ext cx="408156" cy="299783"/>
            <a:chOff x="1289311" y="2926222"/>
            <a:chExt cx="408156" cy="299783"/>
          </a:xfrm>
        </p:grpSpPr>
        <p:sp>
          <p:nvSpPr>
            <p:cNvPr id="10663" name="Google Shape;10663;p8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81"/>
          <p:cNvGrpSpPr/>
          <p:nvPr/>
        </p:nvGrpSpPr>
        <p:grpSpPr>
          <a:xfrm>
            <a:off x="7978465" y="1795142"/>
            <a:ext cx="361147" cy="360797"/>
            <a:chOff x="7978465" y="1969392"/>
            <a:chExt cx="361147" cy="360797"/>
          </a:xfrm>
        </p:grpSpPr>
        <p:sp>
          <p:nvSpPr>
            <p:cNvPr id="10666" name="Google Shape;10666;p8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5" name="Google Shape;10675;p8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6" name="Google Shape;10676;p81"/>
          <p:cNvGrpSpPr/>
          <p:nvPr/>
        </p:nvGrpSpPr>
        <p:grpSpPr>
          <a:xfrm>
            <a:off x="854261" y="2734563"/>
            <a:ext cx="377474" cy="335748"/>
            <a:chOff x="854261" y="2908813"/>
            <a:chExt cx="377474" cy="335748"/>
          </a:xfrm>
        </p:grpSpPr>
        <p:sp>
          <p:nvSpPr>
            <p:cNvPr id="10677" name="Google Shape;10677;p8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81"/>
          <p:cNvGrpSpPr/>
          <p:nvPr/>
        </p:nvGrpSpPr>
        <p:grpSpPr>
          <a:xfrm>
            <a:off x="1749728" y="2720527"/>
            <a:ext cx="386927" cy="363438"/>
            <a:chOff x="1749728" y="2894777"/>
            <a:chExt cx="386927" cy="363438"/>
          </a:xfrm>
        </p:grpSpPr>
        <p:sp>
          <p:nvSpPr>
            <p:cNvPr id="10683" name="Google Shape;10683;p8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81"/>
          <p:cNvGrpSpPr/>
          <p:nvPr/>
        </p:nvGrpSpPr>
        <p:grpSpPr>
          <a:xfrm>
            <a:off x="7098912" y="1795142"/>
            <a:ext cx="359651" cy="361560"/>
            <a:chOff x="7098912" y="1969392"/>
            <a:chExt cx="359651" cy="361560"/>
          </a:xfrm>
        </p:grpSpPr>
        <p:sp>
          <p:nvSpPr>
            <p:cNvPr id="10691" name="Google Shape;10691;p8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4" name="Google Shape;10704;p8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5" name="Google Shape;10705;p81"/>
          <p:cNvGrpSpPr/>
          <p:nvPr/>
        </p:nvGrpSpPr>
        <p:grpSpPr>
          <a:xfrm>
            <a:off x="5352728" y="1815989"/>
            <a:ext cx="327091" cy="322508"/>
            <a:chOff x="5352728" y="1990239"/>
            <a:chExt cx="327091" cy="322508"/>
          </a:xfrm>
        </p:grpSpPr>
        <p:sp>
          <p:nvSpPr>
            <p:cNvPr id="10706" name="Google Shape;10706;p8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81"/>
          <p:cNvGrpSpPr/>
          <p:nvPr/>
        </p:nvGrpSpPr>
        <p:grpSpPr>
          <a:xfrm>
            <a:off x="7538896" y="1795906"/>
            <a:ext cx="361147" cy="361529"/>
            <a:chOff x="7538896" y="1970156"/>
            <a:chExt cx="361147" cy="361529"/>
          </a:xfrm>
        </p:grpSpPr>
        <p:sp>
          <p:nvSpPr>
            <p:cNvPr id="10710" name="Google Shape;10710;p8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81"/>
          <p:cNvGrpSpPr/>
          <p:nvPr/>
        </p:nvGrpSpPr>
        <p:grpSpPr>
          <a:xfrm>
            <a:off x="4896099" y="1796670"/>
            <a:ext cx="358155" cy="358123"/>
            <a:chOff x="4896099" y="1970920"/>
            <a:chExt cx="358155" cy="358123"/>
          </a:xfrm>
        </p:grpSpPr>
        <p:sp>
          <p:nvSpPr>
            <p:cNvPr id="10717" name="Google Shape;10717;p8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81"/>
          <p:cNvGrpSpPr/>
          <p:nvPr/>
        </p:nvGrpSpPr>
        <p:grpSpPr>
          <a:xfrm>
            <a:off x="4048787" y="2802769"/>
            <a:ext cx="283488" cy="198604"/>
            <a:chOff x="4048787" y="2977019"/>
            <a:chExt cx="283488" cy="198604"/>
          </a:xfrm>
        </p:grpSpPr>
        <p:sp>
          <p:nvSpPr>
            <p:cNvPr id="10721" name="Google Shape;10721;p8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81"/>
          <p:cNvGrpSpPr/>
          <p:nvPr/>
        </p:nvGrpSpPr>
        <p:grpSpPr>
          <a:xfrm>
            <a:off x="4054103" y="2255941"/>
            <a:ext cx="218687" cy="349052"/>
            <a:chOff x="4054103" y="2430191"/>
            <a:chExt cx="218687" cy="349052"/>
          </a:xfrm>
        </p:grpSpPr>
        <p:sp>
          <p:nvSpPr>
            <p:cNvPr id="10728" name="Google Shape;10728;p8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81"/>
          <p:cNvGrpSpPr/>
          <p:nvPr/>
        </p:nvGrpSpPr>
        <p:grpSpPr>
          <a:xfrm>
            <a:off x="2185128" y="2253299"/>
            <a:ext cx="382758" cy="356595"/>
            <a:chOff x="2185128" y="2427549"/>
            <a:chExt cx="382758" cy="356595"/>
          </a:xfrm>
        </p:grpSpPr>
        <p:sp>
          <p:nvSpPr>
            <p:cNvPr id="10731" name="Google Shape;10731;p8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81"/>
          <p:cNvGrpSpPr/>
          <p:nvPr/>
        </p:nvGrpSpPr>
        <p:grpSpPr>
          <a:xfrm>
            <a:off x="3539102" y="2253299"/>
            <a:ext cx="355099" cy="355481"/>
            <a:chOff x="3539102" y="2427549"/>
            <a:chExt cx="355099" cy="355481"/>
          </a:xfrm>
        </p:grpSpPr>
        <p:sp>
          <p:nvSpPr>
            <p:cNvPr id="10736" name="Google Shape;10736;p8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1"/>
          <p:cNvGrpSpPr/>
          <p:nvPr/>
        </p:nvGrpSpPr>
        <p:grpSpPr>
          <a:xfrm>
            <a:off x="2656907" y="2265043"/>
            <a:ext cx="332757" cy="332343"/>
            <a:chOff x="2656907" y="2439293"/>
            <a:chExt cx="332757" cy="332343"/>
          </a:xfrm>
        </p:grpSpPr>
        <p:sp>
          <p:nvSpPr>
            <p:cNvPr id="10739" name="Google Shape;10739;p8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1"/>
          <p:cNvGrpSpPr/>
          <p:nvPr/>
        </p:nvGrpSpPr>
        <p:grpSpPr>
          <a:xfrm>
            <a:off x="1731523" y="2248366"/>
            <a:ext cx="399435" cy="365698"/>
            <a:chOff x="1731523" y="2422616"/>
            <a:chExt cx="399435" cy="365698"/>
          </a:xfrm>
        </p:grpSpPr>
        <p:sp>
          <p:nvSpPr>
            <p:cNvPr id="10747" name="Google Shape;10747;p8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1"/>
          <p:cNvGrpSpPr/>
          <p:nvPr/>
        </p:nvGrpSpPr>
        <p:grpSpPr>
          <a:xfrm>
            <a:off x="3097241" y="2259314"/>
            <a:ext cx="344883" cy="343387"/>
            <a:chOff x="3097241" y="2433564"/>
            <a:chExt cx="344883" cy="343387"/>
          </a:xfrm>
        </p:grpSpPr>
        <p:sp>
          <p:nvSpPr>
            <p:cNvPr id="10751" name="Google Shape;10751;p8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81"/>
          <p:cNvGrpSpPr/>
          <p:nvPr/>
        </p:nvGrpSpPr>
        <p:grpSpPr>
          <a:xfrm>
            <a:off x="1278299" y="2265043"/>
            <a:ext cx="410829" cy="332343"/>
            <a:chOff x="1278299" y="2439293"/>
            <a:chExt cx="410829" cy="332343"/>
          </a:xfrm>
        </p:grpSpPr>
        <p:sp>
          <p:nvSpPr>
            <p:cNvPr id="10761" name="Google Shape;10761;p8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1"/>
          <p:cNvGrpSpPr/>
          <p:nvPr/>
        </p:nvGrpSpPr>
        <p:grpSpPr>
          <a:xfrm>
            <a:off x="2661459" y="1840751"/>
            <a:ext cx="322508" cy="273494"/>
            <a:chOff x="2661459" y="2015001"/>
            <a:chExt cx="322508" cy="273494"/>
          </a:xfrm>
        </p:grpSpPr>
        <p:sp>
          <p:nvSpPr>
            <p:cNvPr id="10770" name="Google Shape;10770;p8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1"/>
          <p:cNvGrpSpPr/>
          <p:nvPr/>
        </p:nvGrpSpPr>
        <p:grpSpPr>
          <a:xfrm>
            <a:off x="870939" y="2265043"/>
            <a:ext cx="331993" cy="331993"/>
            <a:chOff x="870939" y="2439293"/>
            <a:chExt cx="331993" cy="331993"/>
          </a:xfrm>
        </p:grpSpPr>
        <p:sp>
          <p:nvSpPr>
            <p:cNvPr id="10773" name="Google Shape;10773;p8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1"/>
          <p:cNvGrpSpPr/>
          <p:nvPr/>
        </p:nvGrpSpPr>
        <p:grpSpPr>
          <a:xfrm>
            <a:off x="6644957" y="2282103"/>
            <a:ext cx="371395" cy="278904"/>
            <a:chOff x="6644957" y="2456353"/>
            <a:chExt cx="371395" cy="278904"/>
          </a:xfrm>
        </p:grpSpPr>
        <p:sp>
          <p:nvSpPr>
            <p:cNvPr id="10790" name="Google Shape;10790;p8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81"/>
          <p:cNvGrpSpPr/>
          <p:nvPr/>
        </p:nvGrpSpPr>
        <p:grpSpPr>
          <a:xfrm>
            <a:off x="5388757" y="2240409"/>
            <a:ext cx="260349" cy="362292"/>
            <a:chOff x="5388757" y="2414659"/>
            <a:chExt cx="260349" cy="362292"/>
          </a:xfrm>
        </p:grpSpPr>
        <p:sp>
          <p:nvSpPr>
            <p:cNvPr id="10796" name="Google Shape;10796;p8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81"/>
          <p:cNvGrpSpPr/>
          <p:nvPr/>
        </p:nvGrpSpPr>
        <p:grpSpPr>
          <a:xfrm>
            <a:off x="3567142" y="2731507"/>
            <a:ext cx="348288" cy="340331"/>
            <a:chOff x="3567142" y="2905757"/>
            <a:chExt cx="348288" cy="340331"/>
          </a:xfrm>
        </p:grpSpPr>
        <p:sp>
          <p:nvSpPr>
            <p:cNvPr id="10817" name="Google Shape;10817;p8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1"/>
          <p:cNvGrpSpPr/>
          <p:nvPr/>
        </p:nvGrpSpPr>
        <p:grpSpPr>
          <a:xfrm>
            <a:off x="870939" y="1801571"/>
            <a:ext cx="332375" cy="350071"/>
            <a:chOff x="870939" y="1975821"/>
            <a:chExt cx="332375" cy="350071"/>
          </a:xfrm>
        </p:grpSpPr>
        <p:sp>
          <p:nvSpPr>
            <p:cNvPr id="10823" name="Google Shape;10823;p8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81"/>
          <p:cNvGrpSpPr/>
          <p:nvPr/>
        </p:nvGrpSpPr>
        <p:grpSpPr>
          <a:xfrm>
            <a:off x="7967103" y="2240791"/>
            <a:ext cx="355863" cy="361911"/>
            <a:chOff x="7967103" y="2415041"/>
            <a:chExt cx="355863" cy="361911"/>
          </a:xfrm>
        </p:grpSpPr>
        <p:sp>
          <p:nvSpPr>
            <p:cNvPr id="10828" name="Google Shape;10828;p8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81"/>
          <p:cNvGrpSpPr/>
          <p:nvPr/>
        </p:nvGrpSpPr>
        <p:grpSpPr>
          <a:xfrm>
            <a:off x="7529411" y="2240409"/>
            <a:ext cx="355863" cy="362292"/>
            <a:chOff x="7529411" y="2414659"/>
            <a:chExt cx="355863" cy="362292"/>
          </a:xfrm>
        </p:grpSpPr>
        <p:sp>
          <p:nvSpPr>
            <p:cNvPr id="10840" name="Google Shape;10840;p8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81"/>
          <p:cNvGrpSpPr/>
          <p:nvPr/>
        </p:nvGrpSpPr>
        <p:grpSpPr>
          <a:xfrm>
            <a:off x="5733194" y="2257468"/>
            <a:ext cx="446826" cy="327059"/>
            <a:chOff x="5733194" y="2431718"/>
            <a:chExt cx="446826" cy="327059"/>
          </a:xfrm>
        </p:grpSpPr>
        <p:sp>
          <p:nvSpPr>
            <p:cNvPr id="10853" name="Google Shape;10853;p8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1"/>
          <p:cNvGrpSpPr/>
          <p:nvPr/>
        </p:nvGrpSpPr>
        <p:grpSpPr>
          <a:xfrm>
            <a:off x="4876780" y="2243814"/>
            <a:ext cx="407774" cy="356627"/>
            <a:chOff x="4876780" y="2418064"/>
            <a:chExt cx="407774" cy="356627"/>
          </a:xfrm>
        </p:grpSpPr>
        <p:sp>
          <p:nvSpPr>
            <p:cNvPr id="10857" name="Google Shape;10857;p8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81"/>
          <p:cNvGrpSpPr/>
          <p:nvPr/>
        </p:nvGrpSpPr>
        <p:grpSpPr>
          <a:xfrm>
            <a:off x="7070872" y="2236621"/>
            <a:ext cx="398321" cy="371013"/>
            <a:chOff x="7070872" y="2410871"/>
            <a:chExt cx="398321" cy="371013"/>
          </a:xfrm>
        </p:grpSpPr>
        <p:sp>
          <p:nvSpPr>
            <p:cNvPr id="10866" name="Google Shape;10866;p8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0" name="Google Shape;10870;p8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1" name="Google Shape;10871;p81"/>
          <p:cNvGrpSpPr/>
          <p:nvPr/>
        </p:nvGrpSpPr>
        <p:grpSpPr>
          <a:xfrm>
            <a:off x="5318259" y="2807861"/>
            <a:ext cx="371013" cy="220787"/>
            <a:chOff x="5318259" y="2982111"/>
            <a:chExt cx="371013" cy="220787"/>
          </a:xfrm>
        </p:grpSpPr>
        <p:sp>
          <p:nvSpPr>
            <p:cNvPr id="10872" name="Google Shape;10872;p8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81"/>
          <p:cNvGrpSpPr/>
          <p:nvPr/>
        </p:nvGrpSpPr>
        <p:grpSpPr>
          <a:xfrm>
            <a:off x="7073928" y="2731507"/>
            <a:ext cx="371395" cy="371809"/>
            <a:chOff x="7073928" y="2905757"/>
            <a:chExt cx="371395" cy="371809"/>
          </a:xfrm>
        </p:grpSpPr>
        <p:sp>
          <p:nvSpPr>
            <p:cNvPr id="10881" name="Google Shape;10881;p8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81"/>
          <p:cNvGrpSpPr/>
          <p:nvPr/>
        </p:nvGrpSpPr>
        <p:grpSpPr>
          <a:xfrm>
            <a:off x="6188327" y="2781158"/>
            <a:ext cx="371395" cy="272857"/>
            <a:chOff x="6188327" y="2955408"/>
            <a:chExt cx="371395" cy="272857"/>
          </a:xfrm>
        </p:grpSpPr>
        <p:sp>
          <p:nvSpPr>
            <p:cNvPr id="10885" name="Google Shape;10885;p8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81"/>
          <p:cNvGrpSpPr/>
          <p:nvPr/>
        </p:nvGrpSpPr>
        <p:grpSpPr>
          <a:xfrm>
            <a:off x="7521454" y="2731889"/>
            <a:ext cx="359651" cy="371013"/>
            <a:chOff x="7521454" y="2906139"/>
            <a:chExt cx="359651" cy="371013"/>
          </a:xfrm>
        </p:grpSpPr>
        <p:sp>
          <p:nvSpPr>
            <p:cNvPr id="10888" name="Google Shape;10888;p8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81"/>
          <p:cNvGrpSpPr/>
          <p:nvPr/>
        </p:nvGrpSpPr>
        <p:grpSpPr>
          <a:xfrm>
            <a:off x="5782845" y="2732271"/>
            <a:ext cx="301661" cy="371013"/>
            <a:chOff x="5782845" y="2906521"/>
            <a:chExt cx="301661" cy="371013"/>
          </a:xfrm>
        </p:grpSpPr>
        <p:sp>
          <p:nvSpPr>
            <p:cNvPr id="10894" name="Google Shape;10894;p8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81"/>
          <p:cNvGrpSpPr/>
          <p:nvPr/>
        </p:nvGrpSpPr>
        <p:grpSpPr>
          <a:xfrm>
            <a:off x="6630539" y="2743252"/>
            <a:ext cx="371777" cy="349434"/>
            <a:chOff x="6630539" y="2917502"/>
            <a:chExt cx="371777" cy="349434"/>
          </a:xfrm>
        </p:grpSpPr>
        <p:sp>
          <p:nvSpPr>
            <p:cNvPr id="10898" name="Google Shape;10898;p8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81"/>
          <p:cNvGrpSpPr/>
          <p:nvPr/>
        </p:nvGrpSpPr>
        <p:grpSpPr>
          <a:xfrm>
            <a:off x="2171474" y="3194979"/>
            <a:ext cx="408156" cy="343737"/>
            <a:chOff x="2171474" y="3369229"/>
            <a:chExt cx="408156" cy="343737"/>
          </a:xfrm>
        </p:grpSpPr>
        <p:sp>
          <p:nvSpPr>
            <p:cNvPr id="10906" name="Google Shape;10906;p8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81"/>
          <p:cNvGrpSpPr/>
          <p:nvPr/>
        </p:nvGrpSpPr>
        <p:grpSpPr>
          <a:xfrm>
            <a:off x="4891198" y="2750858"/>
            <a:ext cx="334634" cy="334634"/>
            <a:chOff x="4891198" y="2925108"/>
            <a:chExt cx="334634" cy="334634"/>
          </a:xfrm>
        </p:grpSpPr>
        <p:sp>
          <p:nvSpPr>
            <p:cNvPr id="10911" name="Google Shape;10911;p8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81"/>
          <p:cNvGrpSpPr/>
          <p:nvPr/>
        </p:nvGrpSpPr>
        <p:grpSpPr>
          <a:xfrm>
            <a:off x="7976174" y="2750858"/>
            <a:ext cx="334666" cy="334634"/>
            <a:chOff x="7976174" y="2925108"/>
            <a:chExt cx="334666" cy="334634"/>
          </a:xfrm>
        </p:grpSpPr>
        <p:sp>
          <p:nvSpPr>
            <p:cNvPr id="10920" name="Google Shape;10920;p8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81"/>
          <p:cNvGrpSpPr/>
          <p:nvPr/>
        </p:nvGrpSpPr>
        <p:grpSpPr>
          <a:xfrm>
            <a:off x="3091957" y="3199881"/>
            <a:ext cx="354717" cy="332757"/>
            <a:chOff x="3091957" y="3374131"/>
            <a:chExt cx="354717" cy="332757"/>
          </a:xfrm>
        </p:grpSpPr>
        <p:sp>
          <p:nvSpPr>
            <p:cNvPr id="10930" name="Google Shape;10930;p8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81"/>
          <p:cNvGrpSpPr/>
          <p:nvPr/>
        </p:nvGrpSpPr>
        <p:grpSpPr>
          <a:xfrm>
            <a:off x="3988156" y="3205960"/>
            <a:ext cx="353954" cy="318880"/>
            <a:chOff x="3988156" y="3380210"/>
            <a:chExt cx="353954" cy="318880"/>
          </a:xfrm>
        </p:grpSpPr>
        <p:sp>
          <p:nvSpPr>
            <p:cNvPr id="10937" name="Google Shape;10937;p8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81"/>
          <p:cNvGrpSpPr/>
          <p:nvPr/>
        </p:nvGrpSpPr>
        <p:grpSpPr>
          <a:xfrm>
            <a:off x="3541011" y="3193070"/>
            <a:ext cx="348257" cy="346188"/>
            <a:chOff x="3541011" y="3367320"/>
            <a:chExt cx="348257" cy="346188"/>
          </a:xfrm>
        </p:grpSpPr>
        <p:sp>
          <p:nvSpPr>
            <p:cNvPr id="10943" name="Google Shape;10943;p8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81"/>
          <p:cNvGrpSpPr/>
          <p:nvPr/>
        </p:nvGrpSpPr>
        <p:grpSpPr>
          <a:xfrm>
            <a:off x="1314678" y="3183967"/>
            <a:ext cx="334666" cy="365348"/>
            <a:chOff x="1314678" y="3358217"/>
            <a:chExt cx="334666" cy="365348"/>
          </a:xfrm>
        </p:grpSpPr>
        <p:sp>
          <p:nvSpPr>
            <p:cNvPr id="10948" name="Google Shape;10948;p8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81"/>
          <p:cNvGrpSpPr/>
          <p:nvPr/>
        </p:nvGrpSpPr>
        <p:grpSpPr>
          <a:xfrm>
            <a:off x="1748582" y="3198385"/>
            <a:ext cx="359269" cy="335780"/>
            <a:chOff x="1748582" y="3372635"/>
            <a:chExt cx="359269" cy="335780"/>
          </a:xfrm>
        </p:grpSpPr>
        <p:sp>
          <p:nvSpPr>
            <p:cNvPr id="10954" name="Google Shape;10954;p8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5" name="Google Shape;10955;p81"/>
            <p:cNvGrpSpPr/>
            <p:nvPr/>
          </p:nvGrpSpPr>
          <p:grpSpPr>
            <a:xfrm>
              <a:off x="1748582" y="3372635"/>
              <a:ext cx="333520" cy="335780"/>
              <a:chOff x="1748582" y="3372635"/>
              <a:chExt cx="333520" cy="335780"/>
            </a:xfrm>
          </p:grpSpPr>
          <p:sp>
            <p:nvSpPr>
              <p:cNvPr id="10956" name="Google Shape;10956;p8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9" name="Google Shape;10959;p81"/>
          <p:cNvGrpSpPr/>
          <p:nvPr/>
        </p:nvGrpSpPr>
        <p:grpSpPr>
          <a:xfrm>
            <a:off x="2640993" y="3183585"/>
            <a:ext cx="365348" cy="364966"/>
            <a:chOff x="2640993" y="3357835"/>
            <a:chExt cx="365348" cy="364966"/>
          </a:xfrm>
        </p:grpSpPr>
        <p:sp>
          <p:nvSpPr>
            <p:cNvPr id="10960" name="Google Shape;10960;p8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81"/>
          <p:cNvGrpSpPr/>
          <p:nvPr/>
        </p:nvGrpSpPr>
        <p:grpSpPr>
          <a:xfrm>
            <a:off x="4886264" y="3191924"/>
            <a:ext cx="350548" cy="350198"/>
            <a:chOff x="4886264" y="3366174"/>
            <a:chExt cx="350548" cy="350198"/>
          </a:xfrm>
        </p:grpSpPr>
        <p:sp>
          <p:nvSpPr>
            <p:cNvPr id="10971" name="Google Shape;10971;p8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81"/>
          <p:cNvGrpSpPr/>
          <p:nvPr/>
        </p:nvGrpSpPr>
        <p:grpSpPr>
          <a:xfrm>
            <a:off x="5331913" y="3239697"/>
            <a:ext cx="347143" cy="254684"/>
            <a:chOff x="5331913" y="3413947"/>
            <a:chExt cx="347143" cy="254684"/>
          </a:xfrm>
        </p:grpSpPr>
        <p:sp>
          <p:nvSpPr>
            <p:cNvPr id="10985" name="Google Shape;10985;p8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1"/>
          <p:cNvGrpSpPr/>
          <p:nvPr/>
        </p:nvGrpSpPr>
        <p:grpSpPr>
          <a:xfrm>
            <a:off x="5776798" y="3235528"/>
            <a:ext cx="346379" cy="264518"/>
            <a:chOff x="5776798" y="3409778"/>
            <a:chExt cx="346379" cy="264518"/>
          </a:xfrm>
        </p:grpSpPr>
        <p:sp>
          <p:nvSpPr>
            <p:cNvPr id="10992" name="Google Shape;10992;p8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81"/>
          <p:cNvGrpSpPr/>
          <p:nvPr/>
        </p:nvGrpSpPr>
        <p:grpSpPr>
          <a:xfrm>
            <a:off x="7108015" y="3222255"/>
            <a:ext cx="344883" cy="290299"/>
            <a:chOff x="7108015" y="3396505"/>
            <a:chExt cx="344883" cy="290299"/>
          </a:xfrm>
        </p:grpSpPr>
        <p:sp>
          <p:nvSpPr>
            <p:cNvPr id="10999" name="Google Shape;10999;p8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81"/>
          <p:cNvGrpSpPr/>
          <p:nvPr/>
        </p:nvGrpSpPr>
        <p:grpSpPr>
          <a:xfrm>
            <a:off x="7551754" y="3216558"/>
            <a:ext cx="344883" cy="301311"/>
            <a:chOff x="7551754" y="3390808"/>
            <a:chExt cx="344883" cy="301311"/>
          </a:xfrm>
        </p:grpSpPr>
        <p:sp>
          <p:nvSpPr>
            <p:cNvPr id="11004" name="Google Shape;11004;p8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81"/>
          <p:cNvGrpSpPr/>
          <p:nvPr/>
        </p:nvGrpSpPr>
        <p:grpSpPr>
          <a:xfrm>
            <a:off x="6707084" y="3213153"/>
            <a:ext cx="261145" cy="308504"/>
            <a:chOff x="6707084" y="3387403"/>
            <a:chExt cx="261145" cy="308504"/>
          </a:xfrm>
        </p:grpSpPr>
        <p:sp>
          <p:nvSpPr>
            <p:cNvPr id="11016" name="Google Shape;11016;p8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81"/>
          <p:cNvGrpSpPr/>
          <p:nvPr/>
        </p:nvGrpSpPr>
        <p:grpSpPr>
          <a:xfrm>
            <a:off x="848978" y="4123387"/>
            <a:ext cx="377824" cy="324418"/>
            <a:chOff x="848978" y="4297637"/>
            <a:chExt cx="377824" cy="324418"/>
          </a:xfrm>
        </p:grpSpPr>
        <p:sp>
          <p:nvSpPr>
            <p:cNvPr id="11021" name="Google Shape;11021;p8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81"/>
          <p:cNvGrpSpPr/>
          <p:nvPr/>
        </p:nvGrpSpPr>
        <p:grpSpPr>
          <a:xfrm>
            <a:off x="1754279" y="4112343"/>
            <a:ext cx="351439" cy="345965"/>
            <a:chOff x="1754279" y="4286593"/>
            <a:chExt cx="351439" cy="345965"/>
          </a:xfrm>
        </p:grpSpPr>
        <p:sp>
          <p:nvSpPr>
            <p:cNvPr id="11024" name="Google Shape;11024;p8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81"/>
          <p:cNvGrpSpPr/>
          <p:nvPr/>
        </p:nvGrpSpPr>
        <p:grpSpPr>
          <a:xfrm>
            <a:off x="3996113" y="4116926"/>
            <a:ext cx="336512" cy="335048"/>
            <a:chOff x="3996113" y="4291176"/>
            <a:chExt cx="336512" cy="335048"/>
          </a:xfrm>
        </p:grpSpPr>
        <p:sp>
          <p:nvSpPr>
            <p:cNvPr id="11030" name="Google Shape;11030;p8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3" name="Google Shape;11033;p8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4" name="Google Shape;11034;p81"/>
          <p:cNvGrpSpPr/>
          <p:nvPr/>
        </p:nvGrpSpPr>
        <p:grpSpPr>
          <a:xfrm>
            <a:off x="2179081" y="4111261"/>
            <a:ext cx="397525" cy="348670"/>
            <a:chOff x="2179081" y="4285511"/>
            <a:chExt cx="397525" cy="348670"/>
          </a:xfrm>
        </p:grpSpPr>
        <p:sp>
          <p:nvSpPr>
            <p:cNvPr id="11035" name="Google Shape;11035;p8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81"/>
          <p:cNvGrpSpPr/>
          <p:nvPr/>
        </p:nvGrpSpPr>
        <p:grpSpPr>
          <a:xfrm>
            <a:off x="3584201" y="4120746"/>
            <a:ext cx="267574" cy="329415"/>
            <a:chOff x="3584201" y="4294996"/>
            <a:chExt cx="267574" cy="329415"/>
          </a:xfrm>
        </p:grpSpPr>
        <p:sp>
          <p:nvSpPr>
            <p:cNvPr id="11038" name="Google Shape;11038;p8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1"/>
          <p:cNvGrpSpPr/>
          <p:nvPr/>
        </p:nvGrpSpPr>
        <p:grpSpPr>
          <a:xfrm>
            <a:off x="3082855" y="4121478"/>
            <a:ext cx="375946" cy="327823"/>
            <a:chOff x="3082855" y="4295728"/>
            <a:chExt cx="375946" cy="327823"/>
          </a:xfrm>
        </p:grpSpPr>
        <p:sp>
          <p:nvSpPr>
            <p:cNvPr id="11043" name="Google Shape;11043;p8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1"/>
          <p:cNvGrpSpPr/>
          <p:nvPr/>
        </p:nvGrpSpPr>
        <p:grpSpPr>
          <a:xfrm>
            <a:off x="2749016" y="4116926"/>
            <a:ext cx="150831" cy="336926"/>
            <a:chOff x="2749016" y="4291176"/>
            <a:chExt cx="150831" cy="336926"/>
          </a:xfrm>
        </p:grpSpPr>
        <p:sp>
          <p:nvSpPr>
            <p:cNvPr id="11055" name="Google Shape;11055;p8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81"/>
          <p:cNvGrpSpPr/>
          <p:nvPr/>
        </p:nvGrpSpPr>
        <p:grpSpPr>
          <a:xfrm>
            <a:off x="7127716" y="4105182"/>
            <a:ext cx="248254" cy="361942"/>
            <a:chOff x="7127716" y="4279432"/>
            <a:chExt cx="248254" cy="361942"/>
          </a:xfrm>
        </p:grpSpPr>
        <p:sp>
          <p:nvSpPr>
            <p:cNvPr id="11060" name="Google Shape;11060;p8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81"/>
          <p:cNvGrpSpPr/>
          <p:nvPr/>
        </p:nvGrpSpPr>
        <p:grpSpPr>
          <a:xfrm>
            <a:off x="7565408" y="4105182"/>
            <a:ext cx="248255" cy="361942"/>
            <a:chOff x="7565408" y="4279432"/>
            <a:chExt cx="248255" cy="361942"/>
          </a:xfrm>
        </p:grpSpPr>
        <p:sp>
          <p:nvSpPr>
            <p:cNvPr id="11070" name="Google Shape;11070;p8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81"/>
          <p:cNvGrpSpPr/>
          <p:nvPr/>
        </p:nvGrpSpPr>
        <p:grpSpPr>
          <a:xfrm>
            <a:off x="6264109" y="4105182"/>
            <a:ext cx="225498" cy="361560"/>
            <a:chOff x="6264109" y="4279432"/>
            <a:chExt cx="225498" cy="361560"/>
          </a:xfrm>
        </p:grpSpPr>
        <p:sp>
          <p:nvSpPr>
            <p:cNvPr id="11079" name="Google Shape;11079;p8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81"/>
          <p:cNvGrpSpPr/>
          <p:nvPr/>
        </p:nvGrpSpPr>
        <p:grpSpPr>
          <a:xfrm>
            <a:off x="7929578" y="4110115"/>
            <a:ext cx="395266" cy="351312"/>
            <a:chOff x="7929578" y="4284365"/>
            <a:chExt cx="395266" cy="351312"/>
          </a:xfrm>
        </p:grpSpPr>
        <p:sp>
          <p:nvSpPr>
            <p:cNvPr id="11082" name="Google Shape;11082;p8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81"/>
          <p:cNvGrpSpPr/>
          <p:nvPr/>
        </p:nvGrpSpPr>
        <p:grpSpPr>
          <a:xfrm>
            <a:off x="6595502" y="4149527"/>
            <a:ext cx="426315" cy="332826"/>
            <a:chOff x="6639652" y="4323777"/>
            <a:chExt cx="426315" cy="332826"/>
          </a:xfrm>
        </p:grpSpPr>
        <p:sp>
          <p:nvSpPr>
            <p:cNvPr id="11087" name="Google Shape;11087;p8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1"/>
          <p:cNvGrpSpPr/>
          <p:nvPr/>
        </p:nvGrpSpPr>
        <p:grpSpPr>
          <a:xfrm>
            <a:off x="5357662" y="4123387"/>
            <a:ext cx="287275" cy="326296"/>
            <a:chOff x="5357662" y="4297637"/>
            <a:chExt cx="287275" cy="326296"/>
          </a:xfrm>
        </p:grpSpPr>
        <p:sp>
          <p:nvSpPr>
            <p:cNvPr id="11098" name="Google Shape;11098;p8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81"/>
          <p:cNvGrpSpPr/>
          <p:nvPr/>
        </p:nvGrpSpPr>
        <p:grpSpPr>
          <a:xfrm>
            <a:off x="5774124" y="4120300"/>
            <a:ext cx="331611" cy="331674"/>
            <a:chOff x="5774124" y="4294550"/>
            <a:chExt cx="331611" cy="331674"/>
          </a:xfrm>
        </p:grpSpPr>
        <p:sp>
          <p:nvSpPr>
            <p:cNvPr id="11104" name="Google Shape;11104;p8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81"/>
          <p:cNvGrpSpPr/>
          <p:nvPr/>
        </p:nvGrpSpPr>
        <p:grpSpPr>
          <a:xfrm>
            <a:off x="4890434" y="4113139"/>
            <a:ext cx="345997" cy="346029"/>
            <a:chOff x="4890434" y="4287389"/>
            <a:chExt cx="345997" cy="346029"/>
          </a:xfrm>
        </p:grpSpPr>
        <p:sp>
          <p:nvSpPr>
            <p:cNvPr id="11107" name="Google Shape;11107;p8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81"/>
          <p:cNvGrpSpPr/>
          <p:nvPr/>
        </p:nvGrpSpPr>
        <p:grpSpPr>
          <a:xfrm>
            <a:off x="2165809" y="3636809"/>
            <a:ext cx="422542" cy="342973"/>
            <a:chOff x="2165809" y="3811059"/>
            <a:chExt cx="422542" cy="342973"/>
          </a:xfrm>
        </p:grpSpPr>
        <p:sp>
          <p:nvSpPr>
            <p:cNvPr id="11115" name="Google Shape;11115;p8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3" name="Google Shape;11133;p8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4" name="Google Shape;11134;p81"/>
          <p:cNvGrpSpPr/>
          <p:nvPr/>
        </p:nvGrpSpPr>
        <p:grpSpPr>
          <a:xfrm>
            <a:off x="903530" y="3631875"/>
            <a:ext cx="264550" cy="353222"/>
            <a:chOff x="903530" y="3806125"/>
            <a:chExt cx="264550" cy="353222"/>
          </a:xfrm>
        </p:grpSpPr>
        <p:sp>
          <p:nvSpPr>
            <p:cNvPr id="11135" name="Google Shape;11135;p8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81"/>
          <p:cNvGrpSpPr/>
          <p:nvPr/>
        </p:nvGrpSpPr>
        <p:grpSpPr>
          <a:xfrm>
            <a:off x="850092" y="3178684"/>
            <a:ext cx="369517" cy="375660"/>
            <a:chOff x="850092" y="3352934"/>
            <a:chExt cx="369517" cy="375660"/>
          </a:xfrm>
        </p:grpSpPr>
        <p:sp>
          <p:nvSpPr>
            <p:cNvPr id="11140" name="Google Shape;11140;p8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81"/>
          <p:cNvGrpSpPr/>
          <p:nvPr/>
        </p:nvGrpSpPr>
        <p:grpSpPr>
          <a:xfrm>
            <a:off x="2611458" y="3642124"/>
            <a:ext cx="426329" cy="332375"/>
            <a:chOff x="2611458" y="3816374"/>
            <a:chExt cx="426329" cy="332375"/>
          </a:xfrm>
        </p:grpSpPr>
        <p:sp>
          <p:nvSpPr>
            <p:cNvPr id="11146" name="Google Shape;11146;p8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6" name="Google Shape;11156;p8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7" name="Google Shape;11157;p81"/>
          <p:cNvGrpSpPr/>
          <p:nvPr/>
        </p:nvGrpSpPr>
        <p:grpSpPr>
          <a:xfrm>
            <a:off x="4019984" y="3631143"/>
            <a:ext cx="293704" cy="353954"/>
            <a:chOff x="4019984" y="3805393"/>
            <a:chExt cx="293704" cy="353954"/>
          </a:xfrm>
        </p:grpSpPr>
        <p:sp>
          <p:nvSpPr>
            <p:cNvPr id="11158" name="Google Shape;11158;p8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81"/>
          <p:cNvGrpSpPr/>
          <p:nvPr/>
        </p:nvGrpSpPr>
        <p:grpSpPr>
          <a:xfrm>
            <a:off x="8006505" y="3215794"/>
            <a:ext cx="323654" cy="303189"/>
            <a:chOff x="8006505" y="3390044"/>
            <a:chExt cx="323654" cy="303189"/>
          </a:xfrm>
        </p:grpSpPr>
        <p:sp>
          <p:nvSpPr>
            <p:cNvPr id="11161" name="Google Shape;11161;p8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81"/>
          <p:cNvGrpSpPr/>
          <p:nvPr/>
        </p:nvGrpSpPr>
        <p:grpSpPr>
          <a:xfrm>
            <a:off x="1299146" y="3632257"/>
            <a:ext cx="367990" cy="351312"/>
            <a:chOff x="1299146" y="3806507"/>
            <a:chExt cx="367990" cy="351312"/>
          </a:xfrm>
        </p:grpSpPr>
        <p:sp>
          <p:nvSpPr>
            <p:cNvPr id="11168" name="Google Shape;11168;p8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0" name="Google Shape;11170;p8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1" name="Google Shape;11171;p81"/>
          <p:cNvGrpSpPr/>
          <p:nvPr/>
        </p:nvGrpSpPr>
        <p:grpSpPr>
          <a:xfrm>
            <a:off x="3095745" y="3631143"/>
            <a:ext cx="352840" cy="354717"/>
            <a:chOff x="3095745" y="3805393"/>
            <a:chExt cx="352840" cy="354717"/>
          </a:xfrm>
        </p:grpSpPr>
        <p:sp>
          <p:nvSpPr>
            <p:cNvPr id="11172" name="Google Shape;11172;p8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81"/>
          <p:cNvGrpSpPr/>
          <p:nvPr/>
        </p:nvGrpSpPr>
        <p:grpSpPr>
          <a:xfrm>
            <a:off x="7550258" y="3658420"/>
            <a:ext cx="371395" cy="301279"/>
            <a:chOff x="7550258" y="3832670"/>
            <a:chExt cx="371395" cy="301279"/>
          </a:xfrm>
        </p:grpSpPr>
        <p:sp>
          <p:nvSpPr>
            <p:cNvPr id="11179" name="Google Shape;11179;p8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8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8" name="Google Shape;11198;p81"/>
          <p:cNvGrpSpPr/>
          <p:nvPr/>
        </p:nvGrpSpPr>
        <p:grpSpPr>
          <a:xfrm>
            <a:off x="6659725" y="3633785"/>
            <a:ext cx="367608" cy="350548"/>
            <a:chOff x="6659725" y="3808035"/>
            <a:chExt cx="367608" cy="350548"/>
          </a:xfrm>
        </p:grpSpPr>
        <p:sp>
          <p:nvSpPr>
            <p:cNvPr id="11199" name="Google Shape;11199;p8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81"/>
          <p:cNvGrpSpPr/>
          <p:nvPr/>
        </p:nvGrpSpPr>
        <p:grpSpPr>
          <a:xfrm>
            <a:off x="6219391" y="3642506"/>
            <a:ext cx="356627" cy="334252"/>
            <a:chOff x="6219391" y="3816756"/>
            <a:chExt cx="356627" cy="334252"/>
          </a:xfrm>
        </p:grpSpPr>
        <p:sp>
          <p:nvSpPr>
            <p:cNvPr id="11202" name="Google Shape;11202;p8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81"/>
          <p:cNvGrpSpPr/>
          <p:nvPr/>
        </p:nvGrpSpPr>
        <p:grpSpPr>
          <a:xfrm>
            <a:off x="5778676" y="3652722"/>
            <a:ext cx="349052" cy="313055"/>
            <a:chOff x="5778676" y="3826972"/>
            <a:chExt cx="349052" cy="313055"/>
          </a:xfrm>
        </p:grpSpPr>
        <p:sp>
          <p:nvSpPr>
            <p:cNvPr id="11207" name="Google Shape;11207;p8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1"/>
          <p:cNvGrpSpPr/>
          <p:nvPr/>
        </p:nvGrpSpPr>
        <p:grpSpPr>
          <a:xfrm>
            <a:off x="5355784" y="3660297"/>
            <a:ext cx="299019" cy="297905"/>
            <a:chOff x="5355784" y="3834547"/>
            <a:chExt cx="299019" cy="297905"/>
          </a:xfrm>
        </p:grpSpPr>
        <p:sp>
          <p:nvSpPr>
            <p:cNvPr id="11213" name="Google Shape;11213;p8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81"/>
          <p:cNvGrpSpPr/>
          <p:nvPr/>
        </p:nvGrpSpPr>
        <p:grpSpPr>
          <a:xfrm>
            <a:off x="8036455" y="3633021"/>
            <a:ext cx="292176" cy="353985"/>
            <a:chOff x="8036455" y="3807271"/>
            <a:chExt cx="292176" cy="353985"/>
          </a:xfrm>
        </p:grpSpPr>
        <p:sp>
          <p:nvSpPr>
            <p:cNvPr id="11218" name="Google Shape;11218;p8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0" name="Google Shape;11220;p81"/>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221" name="Google Shape;11221;p81"/>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222" name="Google Shape;11222;p81"/>
          <p:cNvGrpSpPr/>
          <p:nvPr/>
        </p:nvGrpSpPr>
        <p:grpSpPr>
          <a:xfrm>
            <a:off x="4874902" y="3634549"/>
            <a:ext cx="345615" cy="350835"/>
            <a:chOff x="4874902" y="3808799"/>
            <a:chExt cx="345615" cy="350835"/>
          </a:xfrm>
        </p:grpSpPr>
        <p:sp>
          <p:nvSpPr>
            <p:cNvPr id="11223" name="Google Shape;11223;p8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43" name="Shape 11243"/>
        <p:cNvGrpSpPr/>
        <p:nvPr/>
      </p:nvGrpSpPr>
      <p:grpSpPr>
        <a:xfrm>
          <a:off x="0" y="0"/>
          <a:ext cx="0" cy="0"/>
          <a:chOff x="0" y="0"/>
          <a:chExt cx="0" cy="0"/>
        </a:xfrm>
      </p:grpSpPr>
      <p:grpSp>
        <p:nvGrpSpPr>
          <p:cNvPr id="11244" name="Google Shape;11244;p82"/>
          <p:cNvGrpSpPr/>
          <p:nvPr/>
        </p:nvGrpSpPr>
        <p:grpSpPr>
          <a:xfrm>
            <a:off x="2704005" y="4083381"/>
            <a:ext cx="342144" cy="362704"/>
            <a:chOff x="2704005" y="4258781"/>
            <a:chExt cx="342144" cy="362704"/>
          </a:xfrm>
        </p:grpSpPr>
        <p:sp>
          <p:nvSpPr>
            <p:cNvPr id="11245" name="Google Shape;11245;p8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82"/>
          <p:cNvGrpSpPr/>
          <p:nvPr/>
        </p:nvGrpSpPr>
        <p:grpSpPr>
          <a:xfrm>
            <a:off x="2157462" y="4083096"/>
            <a:ext cx="347435" cy="363370"/>
            <a:chOff x="2157462" y="4258496"/>
            <a:chExt cx="347435" cy="363370"/>
          </a:xfrm>
        </p:grpSpPr>
        <p:sp>
          <p:nvSpPr>
            <p:cNvPr id="11253" name="Google Shape;11253;p8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82"/>
          <p:cNvGrpSpPr/>
          <p:nvPr/>
        </p:nvGrpSpPr>
        <p:grpSpPr>
          <a:xfrm>
            <a:off x="4010963" y="3588381"/>
            <a:ext cx="343665" cy="363211"/>
            <a:chOff x="4010963" y="3763781"/>
            <a:chExt cx="343665" cy="363211"/>
          </a:xfrm>
        </p:grpSpPr>
        <p:sp>
          <p:nvSpPr>
            <p:cNvPr id="11257" name="Google Shape;11257;p8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82"/>
          <p:cNvGrpSpPr/>
          <p:nvPr/>
        </p:nvGrpSpPr>
        <p:grpSpPr>
          <a:xfrm>
            <a:off x="2214042" y="3635109"/>
            <a:ext cx="368153" cy="311193"/>
            <a:chOff x="2214042" y="3810509"/>
            <a:chExt cx="368153" cy="311193"/>
          </a:xfrm>
        </p:grpSpPr>
        <p:sp>
          <p:nvSpPr>
            <p:cNvPr id="11263" name="Google Shape;11263;p8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82"/>
          <p:cNvGrpSpPr/>
          <p:nvPr/>
        </p:nvGrpSpPr>
        <p:grpSpPr>
          <a:xfrm>
            <a:off x="1768938" y="3606819"/>
            <a:ext cx="367805" cy="367773"/>
            <a:chOff x="1768938" y="3782219"/>
            <a:chExt cx="367805" cy="367773"/>
          </a:xfrm>
        </p:grpSpPr>
        <p:sp>
          <p:nvSpPr>
            <p:cNvPr id="11266" name="Google Shape;11266;p8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82"/>
          <p:cNvGrpSpPr/>
          <p:nvPr/>
        </p:nvGrpSpPr>
        <p:grpSpPr>
          <a:xfrm>
            <a:off x="2681385" y="3623039"/>
            <a:ext cx="325544" cy="327413"/>
            <a:chOff x="2681385" y="3798439"/>
            <a:chExt cx="325544" cy="327413"/>
          </a:xfrm>
        </p:grpSpPr>
        <p:sp>
          <p:nvSpPr>
            <p:cNvPr id="11272" name="Google Shape;11272;p8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82"/>
          <p:cNvGrpSpPr/>
          <p:nvPr/>
        </p:nvGrpSpPr>
        <p:grpSpPr>
          <a:xfrm>
            <a:off x="6243928" y="4088102"/>
            <a:ext cx="274254" cy="350824"/>
            <a:chOff x="6243928" y="4263502"/>
            <a:chExt cx="274254" cy="350824"/>
          </a:xfrm>
        </p:grpSpPr>
        <p:sp>
          <p:nvSpPr>
            <p:cNvPr id="11280" name="Google Shape;11280;p8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8" name="Google Shape;11288;p82"/>
          <p:cNvGrpSpPr/>
          <p:nvPr/>
        </p:nvGrpSpPr>
        <p:grpSpPr>
          <a:xfrm>
            <a:off x="3560600" y="3587938"/>
            <a:ext cx="352345" cy="363655"/>
            <a:chOff x="3560600" y="3763338"/>
            <a:chExt cx="352345" cy="363655"/>
          </a:xfrm>
        </p:grpSpPr>
        <p:sp>
          <p:nvSpPr>
            <p:cNvPr id="11289" name="Google Shape;11289;p8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82"/>
          <p:cNvGrpSpPr/>
          <p:nvPr/>
        </p:nvGrpSpPr>
        <p:grpSpPr>
          <a:xfrm>
            <a:off x="5790556" y="4085852"/>
            <a:ext cx="279513" cy="356083"/>
            <a:chOff x="5790556" y="4261252"/>
            <a:chExt cx="279513" cy="356083"/>
          </a:xfrm>
        </p:grpSpPr>
        <p:sp>
          <p:nvSpPr>
            <p:cNvPr id="11293" name="Google Shape;11293;p8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82"/>
          <p:cNvGrpSpPr/>
          <p:nvPr/>
        </p:nvGrpSpPr>
        <p:grpSpPr>
          <a:xfrm>
            <a:off x="5341333" y="4085852"/>
            <a:ext cx="278752" cy="356463"/>
            <a:chOff x="5341333" y="4261252"/>
            <a:chExt cx="278752" cy="356463"/>
          </a:xfrm>
        </p:grpSpPr>
        <p:sp>
          <p:nvSpPr>
            <p:cNvPr id="11301" name="Google Shape;11301;p8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8" name="Google Shape;11308;p8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9" name="Google Shape;11309;p82"/>
          <p:cNvGrpSpPr/>
          <p:nvPr/>
        </p:nvGrpSpPr>
        <p:grpSpPr>
          <a:xfrm>
            <a:off x="3103646" y="3590676"/>
            <a:ext cx="360233" cy="362451"/>
            <a:chOff x="3107608" y="3763401"/>
            <a:chExt cx="360233" cy="362451"/>
          </a:xfrm>
        </p:grpSpPr>
        <p:sp>
          <p:nvSpPr>
            <p:cNvPr id="11310" name="Google Shape;11310;p8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82"/>
          <p:cNvGrpSpPr/>
          <p:nvPr/>
        </p:nvGrpSpPr>
        <p:grpSpPr>
          <a:xfrm>
            <a:off x="889343" y="3625827"/>
            <a:ext cx="351585" cy="339705"/>
            <a:chOff x="889343" y="3801227"/>
            <a:chExt cx="351585" cy="339705"/>
          </a:xfrm>
        </p:grpSpPr>
        <p:sp>
          <p:nvSpPr>
            <p:cNvPr id="11314" name="Google Shape;11314;p8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2"/>
          <p:cNvGrpSpPr/>
          <p:nvPr/>
        </p:nvGrpSpPr>
        <p:grpSpPr>
          <a:xfrm>
            <a:off x="4896609" y="4085472"/>
            <a:ext cx="278784" cy="355323"/>
            <a:chOff x="4896609" y="4260872"/>
            <a:chExt cx="278784" cy="355323"/>
          </a:xfrm>
        </p:grpSpPr>
        <p:sp>
          <p:nvSpPr>
            <p:cNvPr id="11320" name="Google Shape;11320;p8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82"/>
          <p:cNvGrpSpPr/>
          <p:nvPr/>
        </p:nvGrpSpPr>
        <p:grpSpPr>
          <a:xfrm>
            <a:off x="7598438" y="4090731"/>
            <a:ext cx="260283" cy="345914"/>
            <a:chOff x="7598438" y="4266131"/>
            <a:chExt cx="260283" cy="345914"/>
          </a:xfrm>
        </p:grpSpPr>
        <p:sp>
          <p:nvSpPr>
            <p:cNvPr id="11327" name="Google Shape;11327;p8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82"/>
          <p:cNvGrpSpPr/>
          <p:nvPr/>
        </p:nvGrpSpPr>
        <p:grpSpPr>
          <a:xfrm>
            <a:off x="1767069" y="3184746"/>
            <a:ext cx="286324" cy="348163"/>
            <a:chOff x="1767069" y="3360146"/>
            <a:chExt cx="286324" cy="348163"/>
          </a:xfrm>
        </p:grpSpPr>
        <p:sp>
          <p:nvSpPr>
            <p:cNvPr id="11335" name="Google Shape;11335;p8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2"/>
          <p:cNvGrpSpPr/>
          <p:nvPr/>
        </p:nvGrpSpPr>
        <p:grpSpPr>
          <a:xfrm>
            <a:off x="7149944" y="4090731"/>
            <a:ext cx="260283" cy="345914"/>
            <a:chOff x="7149944" y="4266131"/>
            <a:chExt cx="260283" cy="345914"/>
          </a:xfrm>
        </p:grpSpPr>
        <p:sp>
          <p:nvSpPr>
            <p:cNvPr id="11343" name="Google Shape;11343;p8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2"/>
          <p:cNvGrpSpPr/>
          <p:nvPr/>
        </p:nvGrpSpPr>
        <p:grpSpPr>
          <a:xfrm>
            <a:off x="6695051" y="4083951"/>
            <a:ext cx="270104" cy="360233"/>
            <a:chOff x="6695051" y="4259351"/>
            <a:chExt cx="270104" cy="360233"/>
          </a:xfrm>
        </p:grpSpPr>
        <p:sp>
          <p:nvSpPr>
            <p:cNvPr id="11350" name="Google Shape;11350;p8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82"/>
          <p:cNvGrpSpPr/>
          <p:nvPr/>
        </p:nvGrpSpPr>
        <p:grpSpPr>
          <a:xfrm>
            <a:off x="8047661" y="4082051"/>
            <a:ext cx="277263" cy="362514"/>
            <a:chOff x="8047661" y="4257451"/>
            <a:chExt cx="277263" cy="362514"/>
          </a:xfrm>
        </p:grpSpPr>
        <p:sp>
          <p:nvSpPr>
            <p:cNvPr id="11355" name="Google Shape;11355;p8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82"/>
          <p:cNvGrpSpPr/>
          <p:nvPr/>
        </p:nvGrpSpPr>
        <p:grpSpPr>
          <a:xfrm>
            <a:off x="6248078" y="3609068"/>
            <a:ext cx="277263" cy="356115"/>
            <a:chOff x="6248078" y="3784468"/>
            <a:chExt cx="277263" cy="356115"/>
          </a:xfrm>
        </p:grpSpPr>
        <p:sp>
          <p:nvSpPr>
            <p:cNvPr id="11360" name="Google Shape;11360;p8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2"/>
          <p:cNvGrpSpPr/>
          <p:nvPr/>
        </p:nvGrpSpPr>
        <p:grpSpPr>
          <a:xfrm>
            <a:off x="5800725" y="3610589"/>
            <a:ext cx="277644" cy="354594"/>
            <a:chOff x="5800725" y="3785989"/>
            <a:chExt cx="277644" cy="354594"/>
          </a:xfrm>
        </p:grpSpPr>
        <p:sp>
          <p:nvSpPr>
            <p:cNvPr id="11366" name="Google Shape;11366;p8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82"/>
          <p:cNvGrpSpPr/>
          <p:nvPr/>
        </p:nvGrpSpPr>
        <p:grpSpPr>
          <a:xfrm>
            <a:off x="2206122" y="3185348"/>
            <a:ext cx="308183" cy="347561"/>
            <a:chOff x="2206122" y="3360748"/>
            <a:chExt cx="308183" cy="347561"/>
          </a:xfrm>
        </p:grpSpPr>
        <p:sp>
          <p:nvSpPr>
            <p:cNvPr id="11374" name="Google Shape;11374;p8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2"/>
          <p:cNvGrpSpPr/>
          <p:nvPr/>
        </p:nvGrpSpPr>
        <p:grpSpPr>
          <a:xfrm>
            <a:off x="5353403" y="3610209"/>
            <a:ext cx="277992" cy="354974"/>
            <a:chOff x="5353403" y="3785609"/>
            <a:chExt cx="277992" cy="354974"/>
          </a:xfrm>
        </p:grpSpPr>
        <p:sp>
          <p:nvSpPr>
            <p:cNvPr id="11380" name="Google Shape;11380;p8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82"/>
          <p:cNvGrpSpPr/>
          <p:nvPr/>
        </p:nvGrpSpPr>
        <p:grpSpPr>
          <a:xfrm>
            <a:off x="4896229" y="3610589"/>
            <a:ext cx="278784" cy="354594"/>
            <a:chOff x="4896229" y="3785989"/>
            <a:chExt cx="278784" cy="354594"/>
          </a:xfrm>
        </p:grpSpPr>
        <p:sp>
          <p:nvSpPr>
            <p:cNvPr id="11387" name="Google Shape;11387;p8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2"/>
          <p:cNvGrpSpPr/>
          <p:nvPr/>
        </p:nvGrpSpPr>
        <p:grpSpPr>
          <a:xfrm>
            <a:off x="7592387" y="3612458"/>
            <a:ext cx="273874" cy="351204"/>
            <a:chOff x="7592387" y="3787858"/>
            <a:chExt cx="273874" cy="351204"/>
          </a:xfrm>
        </p:grpSpPr>
        <p:sp>
          <p:nvSpPr>
            <p:cNvPr id="11394" name="Google Shape;11394;p8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82"/>
          <p:cNvGrpSpPr/>
          <p:nvPr/>
        </p:nvGrpSpPr>
        <p:grpSpPr>
          <a:xfrm>
            <a:off x="7145794" y="3612458"/>
            <a:ext cx="274254" cy="350444"/>
            <a:chOff x="7145794" y="3787858"/>
            <a:chExt cx="274254" cy="350444"/>
          </a:xfrm>
        </p:grpSpPr>
        <p:sp>
          <p:nvSpPr>
            <p:cNvPr id="11399" name="Google Shape;11399;p8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82"/>
          <p:cNvGrpSpPr/>
          <p:nvPr/>
        </p:nvGrpSpPr>
        <p:grpSpPr>
          <a:xfrm>
            <a:off x="8054060" y="3611698"/>
            <a:ext cx="266334" cy="353834"/>
            <a:chOff x="8054060" y="3787098"/>
            <a:chExt cx="266334" cy="353834"/>
          </a:xfrm>
        </p:grpSpPr>
        <p:sp>
          <p:nvSpPr>
            <p:cNvPr id="11406" name="Google Shape;11406;p8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82"/>
          <p:cNvGrpSpPr/>
          <p:nvPr/>
        </p:nvGrpSpPr>
        <p:grpSpPr>
          <a:xfrm>
            <a:off x="6702211" y="3607199"/>
            <a:ext cx="270104" cy="361754"/>
            <a:chOff x="6702211" y="3782599"/>
            <a:chExt cx="270104" cy="361754"/>
          </a:xfrm>
        </p:grpSpPr>
        <p:sp>
          <p:nvSpPr>
            <p:cNvPr id="11411" name="Google Shape;11411;p8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82"/>
          <p:cNvGrpSpPr/>
          <p:nvPr/>
        </p:nvGrpSpPr>
        <p:grpSpPr>
          <a:xfrm>
            <a:off x="3516886" y="3263327"/>
            <a:ext cx="391854" cy="269922"/>
            <a:chOff x="3516850" y="3406526"/>
            <a:chExt cx="369674" cy="254644"/>
          </a:xfrm>
        </p:grpSpPr>
        <p:sp>
          <p:nvSpPr>
            <p:cNvPr id="11417" name="Google Shape;11417;p8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82"/>
          <p:cNvGrpSpPr/>
          <p:nvPr/>
        </p:nvGrpSpPr>
        <p:grpSpPr>
          <a:xfrm>
            <a:off x="1310655" y="3185127"/>
            <a:ext cx="306314" cy="347403"/>
            <a:chOff x="1310655" y="3360527"/>
            <a:chExt cx="306314" cy="347403"/>
          </a:xfrm>
        </p:grpSpPr>
        <p:sp>
          <p:nvSpPr>
            <p:cNvPr id="11422" name="Google Shape;11422;p8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82"/>
          <p:cNvGrpSpPr/>
          <p:nvPr/>
        </p:nvGrpSpPr>
        <p:grpSpPr>
          <a:xfrm>
            <a:off x="3119678" y="3184746"/>
            <a:ext cx="269343" cy="348543"/>
            <a:chOff x="3119678" y="3360146"/>
            <a:chExt cx="269343" cy="348543"/>
          </a:xfrm>
        </p:grpSpPr>
        <p:sp>
          <p:nvSpPr>
            <p:cNvPr id="11428" name="Google Shape;11428;p8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82"/>
          <p:cNvGrpSpPr/>
          <p:nvPr/>
        </p:nvGrpSpPr>
        <p:grpSpPr>
          <a:xfrm>
            <a:off x="3967213" y="3181547"/>
            <a:ext cx="368185" cy="354753"/>
            <a:chOff x="3967213" y="3356947"/>
            <a:chExt cx="368185" cy="354753"/>
          </a:xfrm>
        </p:grpSpPr>
        <p:sp>
          <p:nvSpPr>
            <p:cNvPr id="11436" name="Google Shape;11436;p8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82"/>
          <p:cNvGrpSpPr/>
          <p:nvPr/>
        </p:nvGrpSpPr>
        <p:grpSpPr>
          <a:xfrm>
            <a:off x="871254" y="3184746"/>
            <a:ext cx="285183" cy="347023"/>
            <a:chOff x="871254" y="3360146"/>
            <a:chExt cx="285183" cy="347023"/>
          </a:xfrm>
        </p:grpSpPr>
        <p:sp>
          <p:nvSpPr>
            <p:cNvPr id="11442" name="Google Shape;11442;p8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82"/>
          <p:cNvGrpSpPr/>
          <p:nvPr/>
        </p:nvGrpSpPr>
        <p:grpSpPr>
          <a:xfrm>
            <a:off x="2665165" y="3184746"/>
            <a:ext cx="281794" cy="349684"/>
            <a:chOff x="2665165" y="3360146"/>
            <a:chExt cx="281794" cy="349684"/>
          </a:xfrm>
        </p:grpSpPr>
        <p:sp>
          <p:nvSpPr>
            <p:cNvPr id="11447" name="Google Shape;11447;p8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82"/>
          <p:cNvGrpSpPr/>
          <p:nvPr/>
        </p:nvGrpSpPr>
        <p:grpSpPr>
          <a:xfrm>
            <a:off x="7156344" y="3172296"/>
            <a:ext cx="264465" cy="353074"/>
            <a:chOff x="7156344" y="3347696"/>
            <a:chExt cx="264465" cy="353074"/>
          </a:xfrm>
        </p:grpSpPr>
        <p:sp>
          <p:nvSpPr>
            <p:cNvPr id="11453" name="Google Shape;11453;p8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82"/>
          <p:cNvGrpSpPr/>
          <p:nvPr/>
        </p:nvGrpSpPr>
        <p:grpSpPr>
          <a:xfrm>
            <a:off x="6703732" y="3171536"/>
            <a:ext cx="264813" cy="352693"/>
            <a:chOff x="6703732" y="3346936"/>
            <a:chExt cx="264813" cy="352693"/>
          </a:xfrm>
        </p:grpSpPr>
        <p:sp>
          <p:nvSpPr>
            <p:cNvPr id="11459" name="Google Shape;11459;p8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82"/>
          <p:cNvGrpSpPr/>
          <p:nvPr/>
        </p:nvGrpSpPr>
        <p:grpSpPr>
          <a:xfrm>
            <a:off x="6252228" y="3171536"/>
            <a:ext cx="265193" cy="352693"/>
            <a:chOff x="6252228" y="3346936"/>
            <a:chExt cx="265193" cy="352693"/>
          </a:xfrm>
        </p:grpSpPr>
        <p:sp>
          <p:nvSpPr>
            <p:cNvPr id="11465" name="Google Shape;11465;p8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82"/>
          <p:cNvGrpSpPr/>
          <p:nvPr/>
        </p:nvGrpSpPr>
        <p:grpSpPr>
          <a:xfrm>
            <a:off x="5801105" y="3172296"/>
            <a:ext cx="264813" cy="351933"/>
            <a:chOff x="5801105" y="3347696"/>
            <a:chExt cx="264813" cy="351933"/>
          </a:xfrm>
        </p:grpSpPr>
        <p:sp>
          <p:nvSpPr>
            <p:cNvPr id="11469" name="Google Shape;11469;p8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82"/>
          <p:cNvGrpSpPr/>
          <p:nvPr/>
        </p:nvGrpSpPr>
        <p:grpSpPr>
          <a:xfrm>
            <a:off x="5349253" y="3171536"/>
            <a:ext cx="265922" cy="352693"/>
            <a:chOff x="5349253" y="3346936"/>
            <a:chExt cx="265922" cy="352693"/>
          </a:xfrm>
        </p:grpSpPr>
        <p:sp>
          <p:nvSpPr>
            <p:cNvPr id="11474" name="Google Shape;11474;p8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82"/>
          <p:cNvGrpSpPr/>
          <p:nvPr/>
        </p:nvGrpSpPr>
        <p:grpSpPr>
          <a:xfrm>
            <a:off x="4907159" y="3171536"/>
            <a:ext cx="264845" cy="354214"/>
            <a:chOff x="4907159" y="3346936"/>
            <a:chExt cx="264845" cy="354214"/>
          </a:xfrm>
        </p:grpSpPr>
        <p:sp>
          <p:nvSpPr>
            <p:cNvPr id="11481" name="Google Shape;11481;p8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82"/>
          <p:cNvGrpSpPr/>
          <p:nvPr/>
        </p:nvGrpSpPr>
        <p:grpSpPr>
          <a:xfrm>
            <a:off x="8048421" y="3159086"/>
            <a:ext cx="276503" cy="369674"/>
            <a:chOff x="8048421" y="3334486"/>
            <a:chExt cx="276503" cy="369674"/>
          </a:xfrm>
        </p:grpSpPr>
        <p:sp>
          <p:nvSpPr>
            <p:cNvPr id="11484" name="Google Shape;11484;p8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82"/>
          <p:cNvGrpSpPr/>
          <p:nvPr/>
        </p:nvGrpSpPr>
        <p:grpSpPr>
          <a:xfrm>
            <a:off x="7575787" y="3154555"/>
            <a:ext cx="295384" cy="376834"/>
            <a:chOff x="7575787" y="3329955"/>
            <a:chExt cx="295384" cy="376834"/>
          </a:xfrm>
        </p:grpSpPr>
        <p:sp>
          <p:nvSpPr>
            <p:cNvPr id="11491" name="Google Shape;11491;p8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82"/>
          <p:cNvGrpSpPr/>
          <p:nvPr/>
        </p:nvGrpSpPr>
        <p:grpSpPr>
          <a:xfrm>
            <a:off x="864062" y="2709103"/>
            <a:ext cx="264084" cy="347783"/>
            <a:chOff x="864062" y="2884503"/>
            <a:chExt cx="264084" cy="347783"/>
          </a:xfrm>
        </p:grpSpPr>
        <p:sp>
          <p:nvSpPr>
            <p:cNvPr id="11498" name="Google Shape;11498;p8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82"/>
          <p:cNvGrpSpPr/>
          <p:nvPr/>
        </p:nvGrpSpPr>
        <p:grpSpPr>
          <a:xfrm>
            <a:off x="3978523" y="2709261"/>
            <a:ext cx="348955" cy="346516"/>
            <a:chOff x="3978523" y="2884661"/>
            <a:chExt cx="348955" cy="346516"/>
          </a:xfrm>
        </p:grpSpPr>
        <p:sp>
          <p:nvSpPr>
            <p:cNvPr id="11509" name="Google Shape;11509;p8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82"/>
          <p:cNvGrpSpPr/>
          <p:nvPr/>
        </p:nvGrpSpPr>
        <p:grpSpPr>
          <a:xfrm>
            <a:off x="3527780" y="2709863"/>
            <a:ext cx="347435" cy="345534"/>
            <a:chOff x="3527780" y="2885263"/>
            <a:chExt cx="347435" cy="345534"/>
          </a:xfrm>
        </p:grpSpPr>
        <p:sp>
          <p:nvSpPr>
            <p:cNvPr id="11518" name="Google Shape;11518;p8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82"/>
          <p:cNvGrpSpPr/>
          <p:nvPr/>
        </p:nvGrpSpPr>
        <p:grpSpPr>
          <a:xfrm>
            <a:off x="2239671" y="2709103"/>
            <a:ext cx="218053" cy="348543"/>
            <a:chOff x="2239671" y="2884503"/>
            <a:chExt cx="218053" cy="348543"/>
          </a:xfrm>
        </p:grpSpPr>
        <p:sp>
          <p:nvSpPr>
            <p:cNvPr id="11542" name="Google Shape;11542;p8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82"/>
          <p:cNvGrpSpPr/>
          <p:nvPr/>
        </p:nvGrpSpPr>
        <p:grpSpPr>
          <a:xfrm>
            <a:off x="2691555" y="2709103"/>
            <a:ext cx="215044" cy="348924"/>
            <a:chOff x="2691555" y="2884503"/>
            <a:chExt cx="215044" cy="348924"/>
          </a:xfrm>
        </p:grpSpPr>
        <p:sp>
          <p:nvSpPr>
            <p:cNvPr id="11548" name="Google Shape;11548;p8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82"/>
          <p:cNvGrpSpPr/>
          <p:nvPr/>
        </p:nvGrpSpPr>
        <p:grpSpPr>
          <a:xfrm>
            <a:off x="1770459" y="2709103"/>
            <a:ext cx="254644" cy="348828"/>
            <a:chOff x="1770459" y="2884503"/>
            <a:chExt cx="254644" cy="348828"/>
          </a:xfrm>
        </p:grpSpPr>
        <p:sp>
          <p:nvSpPr>
            <p:cNvPr id="11552" name="Google Shape;11552;p8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82"/>
          <p:cNvGrpSpPr/>
          <p:nvPr/>
        </p:nvGrpSpPr>
        <p:grpSpPr>
          <a:xfrm>
            <a:off x="1317466" y="2709483"/>
            <a:ext cx="258382" cy="348543"/>
            <a:chOff x="1317466" y="2884883"/>
            <a:chExt cx="258382" cy="348543"/>
          </a:xfrm>
        </p:grpSpPr>
        <p:sp>
          <p:nvSpPr>
            <p:cNvPr id="11561" name="Google Shape;11561;p8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82"/>
          <p:cNvGrpSpPr/>
          <p:nvPr/>
        </p:nvGrpSpPr>
        <p:grpSpPr>
          <a:xfrm>
            <a:off x="3121167" y="2709483"/>
            <a:ext cx="258414" cy="348543"/>
            <a:chOff x="3121167" y="2884883"/>
            <a:chExt cx="258414" cy="348543"/>
          </a:xfrm>
        </p:grpSpPr>
        <p:sp>
          <p:nvSpPr>
            <p:cNvPr id="11570" name="Google Shape;11570;p8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82"/>
          <p:cNvGrpSpPr/>
          <p:nvPr/>
        </p:nvGrpSpPr>
        <p:grpSpPr>
          <a:xfrm>
            <a:off x="4899999" y="2706695"/>
            <a:ext cx="271244" cy="346801"/>
            <a:chOff x="4899999" y="2882095"/>
            <a:chExt cx="271244" cy="346801"/>
          </a:xfrm>
        </p:grpSpPr>
        <p:sp>
          <p:nvSpPr>
            <p:cNvPr id="11579" name="Google Shape;11579;p8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82"/>
          <p:cNvGrpSpPr/>
          <p:nvPr/>
        </p:nvGrpSpPr>
        <p:grpSpPr>
          <a:xfrm>
            <a:off x="7162775" y="2705713"/>
            <a:ext cx="259523" cy="346294"/>
            <a:chOff x="7162775" y="2881113"/>
            <a:chExt cx="259523" cy="346294"/>
          </a:xfrm>
        </p:grpSpPr>
        <p:sp>
          <p:nvSpPr>
            <p:cNvPr id="11590" name="Google Shape;11590;p8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82"/>
          <p:cNvGrpSpPr/>
          <p:nvPr/>
        </p:nvGrpSpPr>
        <p:grpSpPr>
          <a:xfrm>
            <a:off x="6709751" y="2706442"/>
            <a:ext cx="261075" cy="347815"/>
            <a:chOff x="6709751" y="2881842"/>
            <a:chExt cx="261075" cy="347815"/>
          </a:xfrm>
        </p:grpSpPr>
        <p:sp>
          <p:nvSpPr>
            <p:cNvPr id="11597" name="Google Shape;11597;p8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82"/>
          <p:cNvGrpSpPr/>
          <p:nvPr/>
        </p:nvGrpSpPr>
        <p:grpSpPr>
          <a:xfrm>
            <a:off x="5807156" y="2705713"/>
            <a:ext cx="261043" cy="348163"/>
            <a:chOff x="5807156" y="2881113"/>
            <a:chExt cx="261043" cy="348163"/>
          </a:xfrm>
        </p:grpSpPr>
        <p:sp>
          <p:nvSpPr>
            <p:cNvPr id="11604" name="Google Shape;11604;p8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82"/>
          <p:cNvGrpSpPr/>
          <p:nvPr/>
        </p:nvGrpSpPr>
        <p:grpSpPr>
          <a:xfrm>
            <a:off x="5355653" y="2706093"/>
            <a:ext cx="262184" cy="346643"/>
            <a:chOff x="5355653" y="2881493"/>
            <a:chExt cx="262184" cy="346643"/>
          </a:xfrm>
        </p:grpSpPr>
        <p:sp>
          <p:nvSpPr>
            <p:cNvPr id="11610" name="Google Shape;11610;p8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2"/>
          <p:cNvGrpSpPr/>
          <p:nvPr/>
        </p:nvGrpSpPr>
        <p:grpSpPr>
          <a:xfrm>
            <a:off x="8055961" y="2706442"/>
            <a:ext cx="260283" cy="345914"/>
            <a:chOff x="8055961" y="2881842"/>
            <a:chExt cx="260283" cy="345914"/>
          </a:xfrm>
        </p:grpSpPr>
        <p:sp>
          <p:nvSpPr>
            <p:cNvPr id="11616" name="Google Shape;11616;p8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82"/>
          <p:cNvGrpSpPr/>
          <p:nvPr/>
        </p:nvGrpSpPr>
        <p:grpSpPr>
          <a:xfrm>
            <a:off x="7609368" y="2718512"/>
            <a:ext cx="264813" cy="353105"/>
            <a:chOff x="7609368" y="2893912"/>
            <a:chExt cx="264813" cy="353105"/>
          </a:xfrm>
        </p:grpSpPr>
        <p:sp>
          <p:nvSpPr>
            <p:cNvPr id="11621" name="Google Shape;11621;p8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82"/>
          <p:cNvGrpSpPr/>
          <p:nvPr/>
        </p:nvGrpSpPr>
        <p:grpSpPr>
          <a:xfrm>
            <a:off x="6248458" y="2694372"/>
            <a:ext cx="270864" cy="360645"/>
            <a:chOff x="6248458" y="2869772"/>
            <a:chExt cx="270864" cy="360645"/>
          </a:xfrm>
        </p:grpSpPr>
        <p:sp>
          <p:nvSpPr>
            <p:cNvPr id="11628" name="Google Shape;11628;p8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82"/>
          <p:cNvGrpSpPr/>
          <p:nvPr/>
        </p:nvGrpSpPr>
        <p:grpSpPr>
          <a:xfrm>
            <a:off x="3075928" y="2270398"/>
            <a:ext cx="363243" cy="300675"/>
            <a:chOff x="3075928" y="2445798"/>
            <a:chExt cx="363243" cy="300675"/>
          </a:xfrm>
        </p:grpSpPr>
        <p:sp>
          <p:nvSpPr>
            <p:cNvPr id="11634" name="Google Shape;11634;p8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82"/>
          <p:cNvGrpSpPr/>
          <p:nvPr/>
        </p:nvGrpSpPr>
        <p:grpSpPr>
          <a:xfrm>
            <a:off x="2633105" y="2256459"/>
            <a:ext cx="363243" cy="328585"/>
            <a:chOff x="2633105" y="2431859"/>
            <a:chExt cx="363243" cy="328585"/>
          </a:xfrm>
        </p:grpSpPr>
        <p:sp>
          <p:nvSpPr>
            <p:cNvPr id="11646" name="Google Shape;11646;p8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82"/>
          <p:cNvGrpSpPr/>
          <p:nvPr/>
        </p:nvGrpSpPr>
        <p:grpSpPr>
          <a:xfrm>
            <a:off x="2189142" y="2245910"/>
            <a:ext cx="365904" cy="350064"/>
            <a:chOff x="2189142" y="2421310"/>
            <a:chExt cx="365904" cy="350064"/>
          </a:xfrm>
        </p:grpSpPr>
        <p:sp>
          <p:nvSpPr>
            <p:cNvPr id="11655" name="Google Shape;11655;p8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4" name="Google Shape;11664;p8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5" name="Google Shape;11665;p82"/>
          <p:cNvGrpSpPr/>
          <p:nvPr/>
        </p:nvGrpSpPr>
        <p:grpSpPr>
          <a:xfrm>
            <a:off x="3961923" y="2310917"/>
            <a:ext cx="364415" cy="220936"/>
            <a:chOff x="3961923" y="2486317"/>
            <a:chExt cx="364415" cy="220936"/>
          </a:xfrm>
        </p:grpSpPr>
        <p:sp>
          <p:nvSpPr>
            <p:cNvPr id="11666" name="Google Shape;11666;p8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0" name="Google Shape;11670;p8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1" name="Google Shape;11671;p82"/>
          <p:cNvGrpSpPr/>
          <p:nvPr/>
        </p:nvGrpSpPr>
        <p:grpSpPr>
          <a:xfrm>
            <a:off x="1303876" y="2243977"/>
            <a:ext cx="363275" cy="354626"/>
            <a:chOff x="1303876" y="2419377"/>
            <a:chExt cx="363275" cy="354626"/>
          </a:xfrm>
        </p:grpSpPr>
        <p:sp>
          <p:nvSpPr>
            <p:cNvPr id="11672" name="Google Shape;11672;p8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82"/>
          <p:cNvGrpSpPr/>
          <p:nvPr/>
        </p:nvGrpSpPr>
        <p:grpSpPr>
          <a:xfrm>
            <a:off x="861053" y="2239510"/>
            <a:ext cx="362134" cy="363623"/>
            <a:chOff x="861053" y="2414910"/>
            <a:chExt cx="362134" cy="363623"/>
          </a:xfrm>
        </p:grpSpPr>
        <p:sp>
          <p:nvSpPr>
            <p:cNvPr id="11681" name="Google Shape;11681;p8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82"/>
          <p:cNvGrpSpPr/>
          <p:nvPr/>
        </p:nvGrpSpPr>
        <p:grpSpPr>
          <a:xfrm>
            <a:off x="7594288" y="2239859"/>
            <a:ext cx="279513" cy="355735"/>
            <a:chOff x="7594288" y="2415259"/>
            <a:chExt cx="279513" cy="355735"/>
          </a:xfrm>
        </p:grpSpPr>
        <p:sp>
          <p:nvSpPr>
            <p:cNvPr id="11687" name="Google Shape;11687;p8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82"/>
          <p:cNvGrpSpPr/>
          <p:nvPr/>
        </p:nvGrpSpPr>
        <p:grpSpPr>
          <a:xfrm>
            <a:off x="7145794" y="2240239"/>
            <a:ext cx="278784" cy="355735"/>
            <a:chOff x="7145794" y="2415639"/>
            <a:chExt cx="278784" cy="355735"/>
          </a:xfrm>
        </p:grpSpPr>
        <p:sp>
          <p:nvSpPr>
            <p:cNvPr id="11694" name="Google Shape;11694;p8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82"/>
          <p:cNvGrpSpPr/>
          <p:nvPr/>
        </p:nvGrpSpPr>
        <p:grpSpPr>
          <a:xfrm>
            <a:off x="6698441" y="2239130"/>
            <a:ext cx="277644" cy="357984"/>
            <a:chOff x="6698441" y="2414530"/>
            <a:chExt cx="277644" cy="357984"/>
          </a:xfrm>
        </p:grpSpPr>
        <p:sp>
          <p:nvSpPr>
            <p:cNvPr id="11705" name="Google Shape;11705;p8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82"/>
          <p:cNvGrpSpPr/>
          <p:nvPr/>
        </p:nvGrpSpPr>
        <p:grpSpPr>
          <a:xfrm>
            <a:off x="4897750" y="2240239"/>
            <a:ext cx="279513" cy="357255"/>
            <a:chOff x="4897750" y="2415639"/>
            <a:chExt cx="279513" cy="357255"/>
          </a:xfrm>
        </p:grpSpPr>
        <p:sp>
          <p:nvSpPr>
            <p:cNvPr id="11712" name="Google Shape;11712;p8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2"/>
          <p:cNvGrpSpPr/>
          <p:nvPr/>
        </p:nvGrpSpPr>
        <p:grpSpPr>
          <a:xfrm>
            <a:off x="5812066" y="2240619"/>
            <a:ext cx="264813" cy="353454"/>
            <a:chOff x="5812066" y="2416019"/>
            <a:chExt cx="264813" cy="353454"/>
          </a:xfrm>
        </p:grpSpPr>
        <p:sp>
          <p:nvSpPr>
            <p:cNvPr id="11721" name="Google Shape;11721;p8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82"/>
          <p:cNvGrpSpPr/>
          <p:nvPr/>
        </p:nvGrpSpPr>
        <p:grpSpPr>
          <a:xfrm>
            <a:off x="8054820" y="2240999"/>
            <a:ext cx="264433" cy="353454"/>
            <a:chOff x="8054820" y="2416399"/>
            <a:chExt cx="264433" cy="353454"/>
          </a:xfrm>
        </p:grpSpPr>
        <p:sp>
          <p:nvSpPr>
            <p:cNvPr id="11729" name="Google Shape;11729;p8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82"/>
          <p:cNvGrpSpPr/>
          <p:nvPr/>
        </p:nvGrpSpPr>
        <p:grpSpPr>
          <a:xfrm>
            <a:off x="5356413" y="2237990"/>
            <a:ext cx="271212" cy="361374"/>
            <a:chOff x="5356413" y="2413390"/>
            <a:chExt cx="271212" cy="361374"/>
          </a:xfrm>
        </p:grpSpPr>
        <p:sp>
          <p:nvSpPr>
            <p:cNvPr id="11736" name="Google Shape;11736;p8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82"/>
          <p:cNvGrpSpPr/>
          <p:nvPr/>
        </p:nvGrpSpPr>
        <p:grpSpPr>
          <a:xfrm>
            <a:off x="6255238" y="2236849"/>
            <a:ext cx="271244" cy="360994"/>
            <a:chOff x="6255238" y="2412249"/>
            <a:chExt cx="271244" cy="360994"/>
          </a:xfrm>
        </p:grpSpPr>
        <p:sp>
          <p:nvSpPr>
            <p:cNvPr id="11742" name="Google Shape;11742;p8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82"/>
          <p:cNvGrpSpPr/>
          <p:nvPr/>
        </p:nvGrpSpPr>
        <p:grpSpPr>
          <a:xfrm>
            <a:off x="2185372" y="1782399"/>
            <a:ext cx="366664" cy="366981"/>
            <a:chOff x="2185372" y="1957799"/>
            <a:chExt cx="366664" cy="366981"/>
          </a:xfrm>
        </p:grpSpPr>
        <p:sp>
          <p:nvSpPr>
            <p:cNvPr id="11749" name="Google Shape;11749;p8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82"/>
          <p:cNvGrpSpPr/>
          <p:nvPr/>
        </p:nvGrpSpPr>
        <p:grpSpPr>
          <a:xfrm>
            <a:off x="1737258" y="1812971"/>
            <a:ext cx="370814" cy="307359"/>
            <a:chOff x="1737258" y="1988371"/>
            <a:chExt cx="370814" cy="307359"/>
          </a:xfrm>
        </p:grpSpPr>
        <p:sp>
          <p:nvSpPr>
            <p:cNvPr id="11758" name="Google Shape;11758;p8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82"/>
          <p:cNvGrpSpPr/>
          <p:nvPr/>
        </p:nvGrpSpPr>
        <p:grpSpPr>
          <a:xfrm>
            <a:off x="848983" y="1814111"/>
            <a:ext cx="369294" cy="304350"/>
            <a:chOff x="848983" y="1989511"/>
            <a:chExt cx="369294" cy="304350"/>
          </a:xfrm>
        </p:grpSpPr>
        <p:sp>
          <p:nvSpPr>
            <p:cNvPr id="11763" name="Google Shape;11763;p8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82"/>
          <p:cNvGrpSpPr/>
          <p:nvPr/>
        </p:nvGrpSpPr>
        <p:grpSpPr>
          <a:xfrm>
            <a:off x="3074027" y="1808377"/>
            <a:ext cx="380604" cy="313854"/>
            <a:chOff x="3074027" y="1983777"/>
            <a:chExt cx="380604" cy="313854"/>
          </a:xfrm>
        </p:grpSpPr>
        <p:sp>
          <p:nvSpPr>
            <p:cNvPr id="11769" name="Google Shape;11769;p8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82"/>
          <p:cNvGrpSpPr/>
          <p:nvPr/>
        </p:nvGrpSpPr>
        <p:grpSpPr>
          <a:xfrm>
            <a:off x="3522521" y="1800457"/>
            <a:ext cx="367013" cy="331278"/>
            <a:chOff x="3522521" y="1975857"/>
            <a:chExt cx="367013" cy="331278"/>
          </a:xfrm>
        </p:grpSpPr>
        <p:sp>
          <p:nvSpPr>
            <p:cNvPr id="11775" name="Google Shape;11775;p8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82"/>
          <p:cNvGrpSpPr/>
          <p:nvPr/>
        </p:nvGrpSpPr>
        <p:grpSpPr>
          <a:xfrm>
            <a:off x="2630824" y="1801566"/>
            <a:ext cx="368185" cy="330454"/>
            <a:chOff x="2630824" y="1976966"/>
            <a:chExt cx="368185" cy="330454"/>
          </a:xfrm>
        </p:grpSpPr>
        <p:sp>
          <p:nvSpPr>
            <p:cNvPr id="11783" name="Google Shape;11783;p8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2"/>
          <p:cNvGrpSpPr/>
          <p:nvPr/>
        </p:nvGrpSpPr>
        <p:grpSpPr>
          <a:xfrm>
            <a:off x="1293706" y="1791016"/>
            <a:ext cx="369294" cy="350444"/>
            <a:chOff x="1293706" y="1966416"/>
            <a:chExt cx="369294" cy="350444"/>
          </a:xfrm>
        </p:grpSpPr>
        <p:sp>
          <p:nvSpPr>
            <p:cNvPr id="11792" name="Google Shape;11792;p8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82"/>
          <p:cNvGrpSpPr/>
          <p:nvPr/>
        </p:nvGrpSpPr>
        <p:grpSpPr>
          <a:xfrm>
            <a:off x="3967213" y="1800077"/>
            <a:ext cx="368185" cy="331816"/>
            <a:chOff x="3967213" y="1975477"/>
            <a:chExt cx="368185" cy="331816"/>
          </a:xfrm>
        </p:grpSpPr>
        <p:sp>
          <p:nvSpPr>
            <p:cNvPr id="11801" name="Google Shape;11801;p8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2"/>
          <p:cNvGrpSpPr/>
          <p:nvPr/>
        </p:nvGrpSpPr>
        <p:grpSpPr>
          <a:xfrm>
            <a:off x="8047661" y="1793646"/>
            <a:ext cx="279132" cy="356875"/>
            <a:chOff x="8047661" y="1969046"/>
            <a:chExt cx="279132" cy="356875"/>
          </a:xfrm>
        </p:grpSpPr>
        <p:sp>
          <p:nvSpPr>
            <p:cNvPr id="11805" name="Google Shape;11805;p8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82"/>
          <p:cNvGrpSpPr/>
          <p:nvPr/>
        </p:nvGrpSpPr>
        <p:grpSpPr>
          <a:xfrm>
            <a:off x="7596157" y="1792759"/>
            <a:ext cx="279544" cy="358142"/>
            <a:chOff x="7596157" y="1968159"/>
            <a:chExt cx="279544" cy="358142"/>
          </a:xfrm>
        </p:grpSpPr>
        <p:sp>
          <p:nvSpPr>
            <p:cNvPr id="11810" name="Google Shape;11810;p8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82"/>
          <p:cNvGrpSpPr/>
          <p:nvPr/>
        </p:nvGrpSpPr>
        <p:grpSpPr>
          <a:xfrm>
            <a:off x="7147315" y="1793646"/>
            <a:ext cx="279513" cy="357636"/>
            <a:chOff x="7147315" y="1969046"/>
            <a:chExt cx="279513" cy="357636"/>
          </a:xfrm>
        </p:grpSpPr>
        <p:sp>
          <p:nvSpPr>
            <p:cNvPr id="11817" name="Google Shape;11817;p8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82"/>
          <p:cNvGrpSpPr/>
          <p:nvPr/>
        </p:nvGrpSpPr>
        <p:grpSpPr>
          <a:xfrm>
            <a:off x="6697681" y="1792917"/>
            <a:ext cx="280305" cy="359093"/>
            <a:chOff x="6697681" y="1968317"/>
            <a:chExt cx="280305" cy="359093"/>
          </a:xfrm>
        </p:grpSpPr>
        <p:sp>
          <p:nvSpPr>
            <p:cNvPr id="11825" name="Google Shape;11825;p8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82"/>
          <p:cNvGrpSpPr/>
          <p:nvPr/>
        </p:nvGrpSpPr>
        <p:grpSpPr>
          <a:xfrm>
            <a:off x="6248839" y="1792537"/>
            <a:ext cx="280273" cy="358744"/>
            <a:chOff x="6248839" y="1967937"/>
            <a:chExt cx="280273" cy="358744"/>
          </a:xfrm>
        </p:grpSpPr>
        <p:sp>
          <p:nvSpPr>
            <p:cNvPr id="11833" name="Google Shape;11833;p8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82"/>
          <p:cNvGrpSpPr/>
          <p:nvPr/>
        </p:nvGrpSpPr>
        <p:grpSpPr>
          <a:xfrm>
            <a:off x="5801485" y="1793646"/>
            <a:ext cx="279164" cy="357794"/>
            <a:chOff x="5801485" y="1969046"/>
            <a:chExt cx="279164" cy="357794"/>
          </a:xfrm>
        </p:grpSpPr>
        <p:sp>
          <p:nvSpPr>
            <p:cNvPr id="11840" name="Google Shape;11840;p8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82"/>
          <p:cNvGrpSpPr/>
          <p:nvPr/>
        </p:nvGrpSpPr>
        <p:grpSpPr>
          <a:xfrm>
            <a:off x="5352643" y="1793646"/>
            <a:ext cx="278404" cy="358364"/>
            <a:chOff x="5352643" y="1969046"/>
            <a:chExt cx="278404" cy="358364"/>
          </a:xfrm>
        </p:grpSpPr>
        <p:sp>
          <p:nvSpPr>
            <p:cNvPr id="11854" name="Google Shape;11854;p8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82"/>
          <p:cNvGrpSpPr/>
          <p:nvPr/>
        </p:nvGrpSpPr>
        <p:grpSpPr>
          <a:xfrm>
            <a:off x="4897750" y="1792917"/>
            <a:ext cx="279132" cy="358364"/>
            <a:chOff x="4897750" y="1968317"/>
            <a:chExt cx="279132" cy="358364"/>
          </a:xfrm>
        </p:grpSpPr>
        <p:sp>
          <p:nvSpPr>
            <p:cNvPr id="11859" name="Google Shape;11859;p8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2" name="Google Shape;11872;p8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3" name="Google Shape;11873;p82"/>
          <p:cNvGrpSpPr/>
          <p:nvPr/>
        </p:nvGrpSpPr>
        <p:grpSpPr>
          <a:xfrm>
            <a:off x="1767449" y="1337644"/>
            <a:ext cx="324403" cy="347783"/>
            <a:chOff x="1767449" y="1513044"/>
            <a:chExt cx="324403" cy="347783"/>
          </a:xfrm>
        </p:grpSpPr>
        <p:sp>
          <p:nvSpPr>
            <p:cNvPr id="11874" name="Google Shape;11874;p8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82"/>
          <p:cNvGrpSpPr/>
          <p:nvPr/>
        </p:nvGrpSpPr>
        <p:grpSpPr>
          <a:xfrm>
            <a:off x="4007193" y="1337327"/>
            <a:ext cx="320633" cy="348100"/>
            <a:chOff x="4007193" y="1512727"/>
            <a:chExt cx="320633" cy="348100"/>
          </a:xfrm>
        </p:grpSpPr>
        <p:sp>
          <p:nvSpPr>
            <p:cNvPr id="11884" name="Google Shape;11884;p8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2"/>
          <p:cNvGrpSpPr/>
          <p:nvPr/>
        </p:nvGrpSpPr>
        <p:grpSpPr>
          <a:xfrm>
            <a:off x="3530425" y="1333347"/>
            <a:ext cx="368175" cy="344594"/>
            <a:chOff x="3530425" y="1508747"/>
            <a:chExt cx="368175" cy="344594"/>
          </a:xfrm>
        </p:grpSpPr>
        <p:sp>
          <p:nvSpPr>
            <p:cNvPr id="11890" name="Google Shape;11890;p8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82"/>
          <p:cNvGrpSpPr/>
          <p:nvPr/>
        </p:nvGrpSpPr>
        <p:grpSpPr>
          <a:xfrm>
            <a:off x="3127598" y="1337834"/>
            <a:ext cx="289714" cy="347593"/>
            <a:chOff x="3127598" y="1513234"/>
            <a:chExt cx="289714" cy="347593"/>
          </a:xfrm>
        </p:grpSpPr>
        <p:sp>
          <p:nvSpPr>
            <p:cNvPr id="11895" name="Google Shape;11895;p8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82"/>
          <p:cNvGrpSpPr/>
          <p:nvPr/>
        </p:nvGrpSpPr>
        <p:grpSpPr>
          <a:xfrm>
            <a:off x="2662884" y="1337644"/>
            <a:ext cx="322914" cy="348543"/>
            <a:chOff x="2662884" y="1513044"/>
            <a:chExt cx="322914" cy="348543"/>
          </a:xfrm>
        </p:grpSpPr>
        <p:sp>
          <p:nvSpPr>
            <p:cNvPr id="11901" name="Google Shape;11901;p8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82"/>
          <p:cNvGrpSpPr/>
          <p:nvPr/>
        </p:nvGrpSpPr>
        <p:grpSpPr>
          <a:xfrm>
            <a:off x="2232511" y="1337359"/>
            <a:ext cx="299534" cy="348068"/>
            <a:chOff x="2232511" y="1512759"/>
            <a:chExt cx="299534" cy="348068"/>
          </a:xfrm>
        </p:grpSpPr>
        <p:sp>
          <p:nvSpPr>
            <p:cNvPr id="11912" name="Google Shape;11912;p8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2"/>
          <p:cNvGrpSpPr/>
          <p:nvPr/>
        </p:nvGrpSpPr>
        <p:grpSpPr>
          <a:xfrm>
            <a:off x="1331406" y="1337961"/>
            <a:ext cx="301784" cy="348607"/>
            <a:chOff x="1331406" y="1513361"/>
            <a:chExt cx="301784" cy="348607"/>
          </a:xfrm>
        </p:grpSpPr>
        <p:sp>
          <p:nvSpPr>
            <p:cNvPr id="11924" name="Google Shape;11924;p8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82"/>
          <p:cNvGrpSpPr/>
          <p:nvPr/>
        </p:nvGrpSpPr>
        <p:grpSpPr>
          <a:xfrm>
            <a:off x="7144274" y="1324814"/>
            <a:ext cx="282174" cy="355735"/>
            <a:chOff x="7144274" y="1500214"/>
            <a:chExt cx="282174" cy="355735"/>
          </a:xfrm>
        </p:grpSpPr>
        <p:sp>
          <p:nvSpPr>
            <p:cNvPr id="11929" name="Google Shape;11929;p8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82"/>
          <p:cNvGrpSpPr/>
          <p:nvPr/>
        </p:nvGrpSpPr>
        <p:grpSpPr>
          <a:xfrm>
            <a:off x="6685262" y="1324814"/>
            <a:ext cx="289682" cy="354594"/>
            <a:chOff x="6685262" y="1500214"/>
            <a:chExt cx="289682" cy="354594"/>
          </a:xfrm>
        </p:grpSpPr>
        <p:sp>
          <p:nvSpPr>
            <p:cNvPr id="11936" name="Google Shape;11936;p8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2"/>
          <p:cNvGrpSpPr/>
          <p:nvPr/>
        </p:nvGrpSpPr>
        <p:grpSpPr>
          <a:xfrm>
            <a:off x="6200938" y="1325194"/>
            <a:ext cx="322154" cy="355355"/>
            <a:chOff x="6200938" y="1500594"/>
            <a:chExt cx="322154" cy="355355"/>
          </a:xfrm>
        </p:grpSpPr>
        <p:sp>
          <p:nvSpPr>
            <p:cNvPr id="11941" name="Google Shape;11941;p8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82"/>
          <p:cNvGrpSpPr/>
          <p:nvPr/>
        </p:nvGrpSpPr>
        <p:grpSpPr>
          <a:xfrm>
            <a:off x="5289631" y="1324814"/>
            <a:ext cx="332355" cy="354974"/>
            <a:chOff x="5289631" y="1500214"/>
            <a:chExt cx="332355" cy="354974"/>
          </a:xfrm>
        </p:grpSpPr>
        <p:sp>
          <p:nvSpPr>
            <p:cNvPr id="11947" name="Google Shape;11947;p8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82"/>
          <p:cNvGrpSpPr/>
          <p:nvPr/>
        </p:nvGrpSpPr>
        <p:grpSpPr>
          <a:xfrm>
            <a:off x="5748295" y="1324433"/>
            <a:ext cx="323294" cy="356115"/>
            <a:chOff x="5748295" y="1499833"/>
            <a:chExt cx="323294" cy="356115"/>
          </a:xfrm>
        </p:grpSpPr>
        <p:sp>
          <p:nvSpPr>
            <p:cNvPr id="11954" name="Google Shape;11954;p8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82"/>
          <p:cNvGrpSpPr/>
          <p:nvPr/>
        </p:nvGrpSpPr>
        <p:grpSpPr>
          <a:xfrm>
            <a:off x="8047661" y="1325637"/>
            <a:ext cx="278404" cy="355260"/>
            <a:chOff x="8047661" y="1501037"/>
            <a:chExt cx="278404" cy="355260"/>
          </a:xfrm>
        </p:grpSpPr>
        <p:sp>
          <p:nvSpPr>
            <p:cNvPr id="11962" name="Google Shape;11962;p8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82"/>
          <p:cNvGrpSpPr/>
          <p:nvPr/>
        </p:nvGrpSpPr>
        <p:grpSpPr>
          <a:xfrm>
            <a:off x="4903389" y="1324814"/>
            <a:ext cx="267854" cy="355735"/>
            <a:chOff x="4903389" y="1500214"/>
            <a:chExt cx="267854" cy="355735"/>
          </a:xfrm>
        </p:grpSpPr>
        <p:sp>
          <p:nvSpPr>
            <p:cNvPr id="11967" name="Google Shape;11967;p8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82"/>
          <p:cNvGrpSpPr/>
          <p:nvPr/>
        </p:nvGrpSpPr>
        <p:grpSpPr>
          <a:xfrm>
            <a:off x="7613518" y="1325954"/>
            <a:ext cx="264433" cy="353074"/>
            <a:chOff x="7613518" y="1501354"/>
            <a:chExt cx="264433" cy="353074"/>
          </a:xfrm>
        </p:grpSpPr>
        <p:sp>
          <p:nvSpPr>
            <p:cNvPr id="11973" name="Google Shape;11973;p8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9" name="Google Shape;11979;p82"/>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80" name="Google Shape;11980;p82"/>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84" name="Shape 11984"/>
        <p:cNvGrpSpPr/>
        <p:nvPr/>
      </p:nvGrpSpPr>
      <p:grpSpPr>
        <a:xfrm>
          <a:off x="0" y="0"/>
          <a:ext cx="0" cy="0"/>
          <a:chOff x="0" y="0"/>
          <a:chExt cx="0" cy="0"/>
        </a:xfrm>
      </p:grpSpPr>
      <p:grpSp>
        <p:nvGrpSpPr>
          <p:cNvPr id="11985" name="Google Shape;11985;p83"/>
          <p:cNvGrpSpPr/>
          <p:nvPr/>
        </p:nvGrpSpPr>
        <p:grpSpPr>
          <a:xfrm>
            <a:off x="1757085" y="1325225"/>
            <a:ext cx="371069" cy="359396"/>
            <a:chOff x="1757085" y="1500675"/>
            <a:chExt cx="371069" cy="359396"/>
          </a:xfrm>
        </p:grpSpPr>
        <p:sp>
          <p:nvSpPr>
            <p:cNvPr id="11986" name="Google Shape;11986;p8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3"/>
          <p:cNvGrpSpPr/>
          <p:nvPr/>
        </p:nvGrpSpPr>
        <p:grpSpPr>
          <a:xfrm>
            <a:off x="2774209" y="1779241"/>
            <a:ext cx="116693" cy="374186"/>
            <a:chOff x="2774209" y="1954691"/>
            <a:chExt cx="116693" cy="374186"/>
          </a:xfrm>
        </p:grpSpPr>
        <p:sp>
          <p:nvSpPr>
            <p:cNvPr id="12016" name="Google Shape;12016;p8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83"/>
          <p:cNvGrpSpPr/>
          <p:nvPr/>
        </p:nvGrpSpPr>
        <p:grpSpPr>
          <a:xfrm>
            <a:off x="4017435" y="1324462"/>
            <a:ext cx="315092" cy="359397"/>
            <a:chOff x="4017435" y="1499912"/>
            <a:chExt cx="315092" cy="359397"/>
          </a:xfrm>
        </p:grpSpPr>
        <p:sp>
          <p:nvSpPr>
            <p:cNvPr id="12019" name="Google Shape;12019;p8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3"/>
          <p:cNvGrpSpPr/>
          <p:nvPr/>
        </p:nvGrpSpPr>
        <p:grpSpPr>
          <a:xfrm>
            <a:off x="3963652" y="1824309"/>
            <a:ext cx="374154" cy="284050"/>
            <a:chOff x="3963652" y="1999759"/>
            <a:chExt cx="374154" cy="284050"/>
          </a:xfrm>
        </p:grpSpPr>
        <p:sp>
          <p:nvSpPr>
            <p:cNvPr id="12022" name="Google Shape;12022;p8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83"/>
          <p:cNvGrpSpPr/>
          <p:nvPr/>
        </p:nvGrpSpPr>
        <p:grpSpPr>
          <a:xfrm>
            <a:off x="1777536" y="1839416"/>
            <a:ext cx="376444" cy="253772"/>
            <a:chOff x="1777536" y="2014866"/>
            <a:chExt cx="376444" cy="253772"/>
          </a:xfrm>
        </p:grpSpPr>
        <p:sp>
          <p:nvSpPr>
            <p:cNvPr id="12026" name="Google Shape;12026;p8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83"/>
          <p:cNvGrpSpPr/>
          <p:nvPr/>
        </p:nvGrpSpPr>
        <p:grpSpPr>
          <a:xfrm>
            <a:off x="1309875" y="1881876"/>
            <a:ext cx="374154" cy="169680"/>
            <a:chOff x="1309875" y="2057326"/>
            <a:chExt cx="374154" cy="169680"/>
          </a:xfrm>
        </p:grpSpPr>
        <p:sp>
          <p:nvSpPr>
            <p:cNvPr id="12032" name="Google Shape;12032;p8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3" name="Google Shape;12043;p8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4" name="Google Shape;12044;p83"/>
          <p:cNvGrpSpPr/>
          <p:nvPr/>
        </p:nvGrpSpPr>
        <p:grpSpPr>
          <a:xfrm>
            <a:off x="2347450" y="1779114"/>
            <a:ext cx="113639" cy="373168"/>
            <a:chOff x="2347450" y="1954564"/>
            <a:chExt cx="113639" cy="373168"/>
          </a:xfrm>
        </p:grpSpPr>
        <p:sp>
          <p:nvSpPr>
            <p:cNvPr id="12045" name="Google Shape;12045;p8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7" name="Google Shape;12047;p8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8" name="Google Shape;12048;p83"/>
          <p:cNvGrpSpPr/>
          <p:nvPr/>
        </p:nvGrpSpPr>
        <p:grpSpPr>
          <a:xfrm>
            <a:off x="3110102" y="1324430"/>
            <a:ext cx="330613" cy="358379"/>
            <a:chOff x="3110102" y="1499880"/>
            <a:chExt cx="330613" cy="358379"/>
          </a:xfrm>
        </p:grpSpPr>
        <p:sp>
          <p:nvSpPr>
            <p:cNvPr id="12049" name="Google Shape;12049;p8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6" name="Google Shape;12056;p8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7" name="Google Shape;12057;p83"/>
          <p:cNvGrpSpPr/>
          <p:nvPr/>
        </p:nvGrpSpPr>
        <p:grpSpPr>
          <a:xfrm>
            <a:off x="3485575" y="1824309"/>
            <a:ext cx="373772" cy="284050"/>
            <a:chOff x="3531200" y="1999759"/>
            <a:chExt cx="373772" cy="284050"/>
          </a:xfrm>
        </p:grpSpPr>
        <p:sp>
          <p:nvSpPr>
            <p:cNvPr id="12058" name="Google Shape;12058;p8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83"/>
          <p:cNvGrpSpPr/>
          <p:nvPr/>
        </p:nvGrpSpPr>
        <p:grpSpPr>
          <a:xfrm>
            <a:off x="2667058" y="1324843"/>
            <a:ext cx="330231" cy="359015"/>
            <a:chOff x="2667058" y="1500293"/>
            <a:chExt cx="330231" cy="359015"/>
          </a:xfrm>
        </p:grpSpPr>
        <p:sp>
          <p:nvSpPr>
            <p:cNvPr id="12063" name="Google Shape;12063;p8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83"/>
          <p:cNvGrpSpPr/>
          <p:nvPr/>
        </p:nvGrpSpPr>
        <p:grpSpPr>
          <a:xfrm>
            <a:off x="3567553" y="1324462"/>
            <a:ext cx="320022" cy="359778"/>
            <a:chOff x="3567553" y="1499912"/>
            <a:chExt cx="320022" cy="359778"/>
          </a:xfrm>
        </p:grpSpPr>
        <p:sp>
          <p:nvSpPr>
            <p:cNvPr id="12082" name="Google Shape;12082;p8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83"/>
          <p:cNvGrpSpPr/>
          <p:nvPr/>
        </p:nvGrpSpPr>
        <p:grpSpPr>
          <a:xfrm>
            <a:off x="1309875" y="1324462"/>
            <a:ext cx="359015" cy="358633"/>
            <a:chOff x="1309875" y="1499912"/>
            <a:chExt cx="359015" cy="358633"/>
          </a:xfrm>
        </p:grpSpPr>
        <p:sp>
          <p:nvSpPr>
            <p:cNvPr id="12089" name="Google Shape;12089;p8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83"/>
          <p:cNvGrpSpPr/>
          <p:nvPr/>
        </p:nvGrpSpPr>
        <p:grpSpPr>
          <a:xfrm>
            <a:off x="2219466" y="1324843"/>
            <a:ext cx="330613" cy="359015"/>
            <a:chOff x="2219466" y="1500293"/>
            <a:chExt cx="330613" cy="359015"/>
          </a:xfrm>
        </p:grpSpPr>
        <p:sp>
          <p:nvSpPr>
            <p:cNvPr id="12099" name="Google Shape;12099;p8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83"/>
          <p:cNvGrpSpPr/>
          <p:nvPr/>
        </p:nvGrpSpPr>
        <p:grpSpPr>
          <a:xfrm>
            <a:off x="5343544" y="1333908"/>
            <a:ext cx="244676" cy="351095"/>
            <a:chOff x="5343544" y="1509358"/>
            <a:chExt cx="244676" cy="351095"/>
          </a:xfrm>
        </p:grpSpPr>
        <p:sp>
          <p:nvSpPr>
            <p:cNvPr id="12102" name="Google Shape;12102;p8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83"/>
          <p:cNvGrpSpPr/>
          <p:nvPr/>
        </p:nvGrpSpPr>
        <p:grpSpPr>
          <a:xfrm>
            <a:off x="4882340" y="1333908"/>
            <a:ext cx="246171" cy="351095"/>
            <a:chOff x="4882340" y="1509358"/>
            <a:chExt cx="246171" cy="351095"/>
          </a:xfrm>
        </p:grpSpPr>
        <p:sp>
          <p:nvSpPr>
            <p:cNvPr id="12106" name="Google Shape;12106;p8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83"/>
          <p:cNvGrpSpPr/>
          <p:nvPr/>
        </p:nvGrpSpPr>
        <p:grpSpPr>
          <a:xfrm>
            <a:off x="6273204" y="1333558"/>
            <a:ext cx="236343" cy="351445"/>
            <a:chOff x="6273204" y="1509008"/>
            <a:chExt cx="236343" cy="351445"/>
          </a:xfrm>
        </p:grpSpPr>
        <p:sp>
          <p:nvSpPr>
            <p:cNvPr id="12112" name="Google Shape;12112;p8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4" name="Google Shape;12114;p8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5" name="Google Shape;12115;p83"/>
          <p:cNvGrpSpPr/>
          <p:nvPr/>
        </p:nvGrpSpPr>
        <p:grpSpPr>
          <a:xfrm>
            <a:off x="7219530" y="1332794"/>
            <a:ext cx="191625" cy="352209"/>
            <a:chOff x="7219530" y="1508244"/>
            <a:chExt cx="191625" cy="352209"/>
          </a:xfrm>
        </p:grpSpPr>
        <p:sp>
          <p:nvSpPr>
            <p:cNvPr id="12116" name="Google Shape;12116;p8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83"/>
          <p:cNvGrpSpPr/>
          <p:nvPr/>
        </p:nvGrpSpPr>
        <p:grpSpPr>
          <a:xfrm>
            <a:off x="7699309" y="1333176"/>
            <a:ext cx="154922" cy="351827"/>
            <a:chOff x="7699309" y="1508626"/>
            <a:chExt cx="154922" cy="351827"/>
          </a:xfrm>
        </p:grpSpPr>
        <p:sp>
          <p:nvSpPr>
            <p:cNvPr id="12119" name="Google Shape;12119;p8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83"/>
          <p:cNvGrpSpPr/>
          <p:nvPr/>
        </p:nvGrpSpPr>
        <p:grpSpPr>
          <a:xfrm>
            <a:off x="8161690" y="1333558"/>
            <a:ext cx="153396" cy="351064"/>
            <a:chOff x="8161690" y="1509008"/>
            <a:chExt cx="153396" cy="351064"/>
          </a:xfrm>
        </p:grpSpPr>
        <p:sp>
          <p:nvSpPr>
            <p:cNvPr id="12127" name="Google Shape;12127;p8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83"/>
          <p:cNvGrpSpPr/>
          <p:nvPr/>
        </p:nvGrpSpPr>
        <p:grpSpPr>
          <a:xfrm>
            <a:off x="6746940" y="1333431"/>
            <a:ext cx="213221" cy="352304"/>
            <a:chOff x="6746940" y="1508881"/>
            <a:chExt cx="213221" cy="352304"/>
          </a:xfrm>
        </p:grpSpPr>
        <p:sp>
          <p:nvSpPr>
            <p:cNvPr id="12132" name="Google Shape;12132;p8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83"/>
          <p:cNvGrpSpPr/>
          <p:nvPr/>
        </p:nvGrpSpPr>
        <p:grpSpPr>
          <a:xfrm>
            <a:off x="5770336" y="1832165"/>
            <a:ext cx="350682" cy="292097"/>
            <a:chOff x="5770336" y="2007615"/>
            <a:chExt cx="350682" cy="292097"/>
          </a:xfrm>
        </p:grpSpPr>
        <p:sp>
          <p:nvSpPr>
            <p:cNvPr id="12137" name="Google Shape;12137;p8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83"/>
          <p:cNvGrpSpPr/>
          <p:nvPr/>
        </p:nvGrpSpPr>
        <p:grpSpPr>
          <a:xfrm>
            <a:off x="5326878" y="1804908"/>
            <a:ext cx="350332" cy="346229"/>
            <a:chOff x="5326878" y="1980358"/>
            <a:chExt cx="350332" cy="346229"/>
          </a:xfrm>
        </p:grpSpPr>
        <p:sp>
          <p:nvSpPr>
            <p:cNvPr id="12142" name="Google Shape;12142;p8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6" name="Google Shape;12146;p8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7" name="Google Shape;12147;p83"/>
          <p:cNvGrpSpPr/>
          <p:nvPr/>
        </p:nvGrpSpPr>
        <p:grpSpPr>
          <a:xfrm>
            <a:off x="4883835" y="1817121"/>
            <a:ext cx="350300" cy="323043"/>
            <a:chOff x="4883835" y="1992571"/>
            <a:chExt cx="350300" cy="323043"/>
          </a:xfrm>
        </p:grpSpPr>
        <p:sp>
          <p:nvSpPr>
            <p:cNvPr id="12148" name="Google Shape;12148;p8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83"/>
          <p:cNvGrpSpPr/>
          <p:nvPr/>
        </p:nvGrpSpPr>
        <p:grpSpPr>
          <a:xfrm>
            <a:off x="7548967" y="1803477"/>
            <a:ext cx="333285" cy="349950"/>
            <a:chOff x="7548967" y="1978927"/>
            <a:chExt cx="333285" cy="349950"/>
          </a:xfrm>
        </p:grpSpPr>
        <p:sp>
          <p:nvSpPr>
            <p:cNvPr id="12155" name="Google Shape;12155;p8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83"/>
          <p:cNvGrpSpPr/>
          <p:nvPr/>
        </p:nvGrpSpPr>
        <p:grpSpPr>
          <a:xfrm>
            <a:off x="6214142" y="1803477"/>
            <a:ext cx="346515" cy="350300"/>
            <a:chOff x="6214142" y="1978927"/>
            <a:chExt cx="346515" cy="350300"/>
          </a:xfrm>
        </p:grpSpPr>
        <p:sp>
          <p:nvSpPr>
            <p:cNvPr id="12163" name="Google Shape;12163;p8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83"/>
          <p:cNvGrpSpPr/>
          <p:nvPr/>
        </p:nvGrpSpPr>
        <p:grpSpPr>
          <a:xfrm>
            <a:off x="7105923" y="1803095"/>
            <a:ext cx="333285" cy="350682"/>
            <a:chOff x="7105923" y="1978545"/>
            <a:chExt cx="333285" cy="350682"/>
          </a:xfrm>
        </p:grpSpPr>
        <p:sp>
          <p:nvSpPr>
            <p:cNvPr id="12166" name="Google Shape;12166;p8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8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5" name="Google Shape;12175;p83"/>
          <p:cNvGrpSpPr/>
          <p:nvPr/>
        </p:nvGrpSpPr>
        <p:grpSpPr>
          <a:xfrm>
            <a:off x="3616406" y="2246902"/>
            <a:ext cx="203393" cy="351827"/>
            <a:chOff x="3616406" y="2422352"/>
            <a:chExt cx="203393" cy="351827"/>
          </a:xfrm>
        </p:grpSpPr>
        <p:sp>
          <p:nvSpPr>
            <p:cNvPr id="12176" name="Google Shape;12176;p8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83"/>
          <p:cNvGrpSpPr/>
          <p:nvPr/>
        </p:nvGrpSpPr>
        <p:grpSpPr>
          <a:xfrm>
            <a:off x="878187" y="2246520"/>
            <a:ext cx="272696" cy="351827"/>
            <a:chOff x="913012" y="2421970"/>
            <a:chExt cx="272696" cy="351827"/>
          </a:xfrm>
        </p:grpSpPr>
        <p:sp>
          <p:nvSpPr>
            <p:cNvPr id="12179" name="Google Shape;12179;p8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83"/>
          <p:cNvGrpSpPr/>
          <p:nvPr/>
        </p:nvGrpSpPr>
        <p:grpSpPr>
          <a:xfrm>
            <a:off x="2274743" y="2246902"/>
            <a:ext cx="255649" cy="351445"/>
            <a:chOff x="2274743" y="2422352"/>
            <a:chExt cx="255649" cy="351445"/>
          </a:xfrm>
        </p:grpSpPr>
        <p:sp>
          <p:nvSpPr>
            <p:cNvPr id="12184" name="Google Shape;12184;p8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83"/>
          <p:cNvGrpSpPr/>
          <p:nvPr/>
        </p:nvGrpSpPr>
        <p:grpSpPr>
          <a:xfrm>
            <a:off x="2708723" y="2245789"/>
            <a:ext cx="246552" cy="352558"/>
            <a:chOff x="2708723" y="2421239"/>
            <a:chExt cx="246552" cy="352558"/>
          </a:xfrm>
        </p:grpSpPr>
        <p:sp>
          <p:nvSpPr>
            <p:cNvPr id="12188" name="Google Shape;12188;p8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83"/>
          <p:cNvGrpSpPr/>
          <p:nvPr/>
        </p:nvGrpSpPr>
        <p:grpSpPr>
          <a:xfrm>
            <a:off x="1835485" y="2246902"/>
            <a:ext cx="259433" cy="350714"/>
            <a:chOff x="1835485" y="2422352"/>
            <a:chExt cx="259433" cy="350714"/>
          </a:xfrm>
        </p:grpSpPr>
        <p:sp>
          <p:nvSpPr>
            <p:cNvPr id="12191" name="Google Shape;12191;p8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83"/>
          <p:cNvGrpSpPr/>
          <p:nvPr/>
        </p:nvGrpSpPr>
        <p:grpSpPr>
          <a:xfrm>
            <a:off x="3150240" y="2246902"/>
            <a:ext cx="212489" cy="351445"/>
            <a:chOff x="3150240" y="2422352"/>
            <a:chExt cx="212489" cy="351445"/>
          </a:xfrm>
        </p:grpSpPr>
        <p:sp>
          <p:nvSpPr>
            <p:cNvPr id="12199" name="Google Shape;12199;p8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83"/>
          <p:cNvGrpSpPr/>
          <p:nvPr/>
        </p:nvGrpSpPr>
        <p:grpSpPr>
          <a:xfrm>
            <a:off x="1367060" y="2246679"/>
            <a:ext cx="269261" cy="352050"/>
            <a:chOff x="1367060" y="2422129"/>
            <a:chExt cx="269261" cy="352050"/>
          </a:xfrm>
        </p:grpSpPr>
        <p:sp>
          <p:nvSpPr>
            <p:cNvPr id="12202" name="Google Shape;12202;p8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6" name="Google Shape;12216;p8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7" name="Google Shape;12217;p83"/>
          <p:cNvGrpSpPr/>
          <p:nvPr/>
        </p:nvGrpSpPr>
        <p:grpSpPr>
          <a:xfrm>
            <a:off x="4882690" y="2249955"/>
            <a:ext cx="274573" cy="350682"/>
            <a:chOff x="4882690" y="2425405"/>
            <a:chExt cx="274573" cy="350682"/>
          </a:xfrm>
        </p:grpSpPr>
        <p:sp>
          <p:nvSpPr>
            <p:cNvPr id="12218" name="Google Shape;12218;p8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83"/>
          <p:cNvGrpSpPr/>
          <p:nvPr/>
        </p:nvGrpSpPr>
        <p:grpSpPr>
          <a:xfrm>
            <a:off x="6627639" y="2268434"/>
            <a:ext cx="355993" cy="313247"/>
            <a:chOff x="6627639" y="2443884"/>
            <a:chExt cx="355993" cy="313247"/>
          </a:xfrm>
        </p:grpSpPr>
        <p:sp>
          <p:nvSpPr>
            <p:cNvPr id="12221" name="Google Shape;12221;p8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83"/>
          <p:cNvGrpSpPr/>
          <p:nvPr/>
        </p:nvGrpSpPr>
        <p:grpSpPr>
          <a:xfrm>
            <a:off x="6183451" y="2286690"/>
            <a:ext cx="351445" cy="277976"/>
            <a:chOff x="6183451" y="2462140"/>
            <a:chExt cx="351445" cy="277976"/>
          </a:xfrm>
        </p:grpSpPr>
        <p:sp>
          <p:nvSpPr>
            <p:cNvPr id="12225" name="Google Shape;12225;p8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83"/>
          <p:cNvGrpSpPr/>
          <p:nvPr/>
        </p:nvGrpSpPr>
        <p:grpSpPr>
          <a:xfrm>
            <a:off x="5735477" y="2254408"/>
            <a:ext cx="353354" cy="341299"/>
            <a:chOff x="5735477" y="2429858"/>
            <a:chExt cx="353354" cy="341299"/>
          </a:xfrm>
        </p:grpSpPr>
        <p:sp>
          <p:nvSpPr>
            <p:cNvPr id="12233" name="Google Shape;12233;p8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83"/>
          <p:cNvGrpSpPr/>
          <p:nvPr/>
        </p:nvGrpSpPr>
        <p:grpSpPr>
          <a:xfrm>
            <a:off x="5243735" y="2271523"/>
            <a:ext cx="405255" cy="275499"/>
            <a:chOff x="5283337" y="2478774"/>
            <a:chExt cx="358633" cy="243913"/>
          </a:xfrm>
        </p:grpSpPr>
        <p:sp>
          <p:nvSpPr>
            <p:cNvPr id="12240" name="Google Shape;12240;p8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83"/>
          <p:cNvGrpSpPr/>
          <p:nvPr/>
        </p:nvGrpSpPr>
        <p:grpSpPr>
          <a:xfrm>
            <a:off x="7964753" y="2295373"/>
            <a:ext cx="362068" cy="258670"/>
            <a:chOff x="7964753" y="2470823"/>
            <a:chExt cx="362068" cy="258670"/>
          </a:xfrm>
        </p:grpSpPr>
        <p:sp>
          <p:nvSpPr>
            <p:cNvPr id="12258" name="Google Shape;12258;p8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83"/>
          <p:cNvGrpSpPr/>
          <p:nvPr/>
        </p:nvGrpSpPr>
        <p:grpSpPr>
          <a:xfrm>
            <a:off x="7524349" y="2280997"/>
            <a:ext cx="350332" cy="288948"/>
            <a:chOff x="7524349" y="2456447"/>
            <a:chExt cx="350332" cy="288948"/>
          </a:xfrm>
        </p:grpSpPr>
        <p:sp>
          <p:nvSpPr>
            <p:cNvPr id="12268" name="Google Shape;12268;p8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83"/>
          <p:cNvGrpSpPr/>
          <p:nvPr/>
        </p:nvGrpSpPr>
        <p:grpSpPr>
          <a:xfrm>
            <a:off x="3972749" y="2718761"/>
            <a:ext cx="355230" cy="356725"/>
            <a:chOff x="3972749" y="2894211"/>
            <a:chExt cx="355230" cy="356725"/>
          </a:xfrm>
        </p:grpSpPr>
        <p:sp>
          <p:nvSpPr>
            <p:cNvPr id="12274" name="Google Shape;12274;p8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83"/>
          <p:cNvGrpSpPr/>
          <p:nvPr/>
        </p:nvGrpSpPr>
        <p:grpSpPr>
          <a:xfrm>
            <a:off x="3527797" y="2743346"/>
            <a:ext cx="355993" cy="307904"/>
            <a:chOff x="3527797" y="2918796"/>
            <a:chExt cx="355993" cy="307904"/>
          </a:xfrm>
        </p:grpSpPr>
        <p:sp>
          <p:nvSpPr>
            <p:cNvPr id="12280" name="Google Shape;12280;p8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83"/>
          <p:cNvGrpSpPr/>
          <p:nvPr/>
        </p:nvGrpSpPr>
        <p:grpSpPr>
          <a:xfrm>
            <a:off x="3082845" y="2745509"/>
            <a:ext cx="356375" cy="302338"/>
            <a:chOff x="3082845" y="2920959"/>
            <a:chExt cx="356375" cy="302338"/>
          </a:xfrm>
        </p:grpSpPr>
        <p:sp>
          <p:nvSpPr>
            <p:cNvPr id="12291" name="Google Shape;12291;p8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83"/>
          <p:cNvGrpSpPr/>
          <p:nvPr/>
        </p:nvGrpSpPr>
        <p:grpSpPr>
          <a:xfrm>
            <a:off x="2639038" y="2719492"/>
            <a:ext cx="355612" cy="355612"/>
            <a:chOff x="2639038" y="2894942"/>
            <a:chExt cx="355612" cy="355612"/>
          </a:xfrm>
        </p:grpSpPr>
        <p:sp>
          <p:nvSpPr>
            <p:cNvPr id="12294" name="Google Shape;12294;p8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83"/>
          <p:cNvGrpSpPr/>
          <p:nvPr/>
        </p:nvGrpSpPr>
        <p:grpSpPr>
          <a:xfrm>
            <a:off x="2194468" y="2763415"/>
            <a:ext cx="355993" cy="267766"/>
            <a:chOff x="2194468" y="2938865"/>
            <a:chExt cx="355993" cy="267766"/>
          </a:xfrm>
        </p:grpSpPr>
        <p:sp>
          <p:nvSpPr>
            <p:cNvPr id="12297" name="Google Shape;12297;p8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83"/>
          <p:cNvGrpSpPr/>
          <p:nvPr/>
        </p:nvGrpSpPr>
        <p:grpSpPr>
          <a:xfrm>
            <a:off x="1749897" y="2719111"/>
            <a:ext cx="355993" cy="355612"/>
            <a:chOff x="1749897" y="2894561"/>
            <a:chExt cx="355993" cy="355612"/>
          </a:xfrm>
        </p:grpSpPr>
        <p:sp>
          <p:nvSpPr>
            <p:cNvPr id="12318" name="Google Shape;12318;p8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83"/>
          <p:cNvGrpSpPr/>
          <p:nvPr/>
        </p:nvGrpSpPr>
        <p:grpSpPr>
          <a:xfrm>
            <a:off x="1305327" y="2718761"/>
            <a:ext cx="357520" cy="357488"/>
            <a:chOff x="1305327" y="2894211"/>
            <a:chExt cx="357520" cy="357488"/>
          </a:xfrm>
        </p:grpSpPr>
        <p:sp>
          <p:nvSpPr>
            <p:cNvPr id="12330" name="Google Shape;12330;p8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83"/>
          <p:cNvGrpSpPr/>
          <p:nvPr/>
        </p:nvGrpSpPr>
        <p:grpSpPr>
          <a:xfrm>
            <a:off x="853950" y="2719270"/>
            <a:ext cx="364104" cy="353290"/>
            <a:chOff x="853950" y="2894720"/>
            <a:chExt cx="364104" cy="353290"/>
          </a:xfrm>
        </p:grpSpPr>
        <p:sp>
          <p:nvSpPr>
            <p:cNvPr id="12336" name="Google Shape;12336;p8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83"/>
          <p:cNvGrpSpPr/>
          <p:nvPr/>
        </p:nvGrpSpPr>
        <p:grpSpPr>
          <a:xfrm>
            <a:off x="7066548" y="2737144"/>
            <a:ext cx="352209" cy="334938"/>
            <a:chOff x="7066548" y="2912594"/>
            <a:chExt cx="352209" cy="334938"/>
          </a:xfrm>
        </p:grpSpPr>
        <p:sp>
          <p:nvSpPr>
            <p:cNvPr id="12344" name="Google Shape;12344;p8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0" name="Google Shape;12350;p8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2" name="Google Shape;12352;p83"/>
          <p:cNvGrpSpPr/>
          <p:nvPr/>
        </p:nvGrpSpPr>
        <p:grpSpPr>
          <a:xfrm>
            <a:off x="7541397" y="2729352"/>
            <a:ext cx="318495" cy="352209"/>
            <a:chOff x="7541397" y="2904802"/>
            <a:chExt cx="318495" cy="352209"/>
          </a:xfrm>
        </p:grpSpPr>
        <p:sp>
          <p:nvSpPr>
            <p:cNvPr id="12353" name="Google Shape;12353;p8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83"/>
          <p:cNvGrpSpPr/>
          <p:nvPr/>
        </p:nvGrpSpPr>
        <p:grpSpPr>
          <a:xfrm>
            <a:off x="8003015" y="2728589"/>
            <a:ext cx="306759" cy="351445"/>
            <a:chOff x="8003015" y="2904039"/>
            <a:chExt cx="306759" cy="351445"/>
          </a:xfrm>
        </p:grpSpPr>
        <p:sp>
          <p:nvSpPr>
            <p:cNvPr id="12356" name="Google Shape;12356;p8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83"/>
          <p:cNvGrpSpPr/>
          <p:nvPr/>
        </p:nvGrpSpPr>
        <p:grpSpPr>
          <a:xfrm>
            <a:off x="5687770" y="2710046"/>
            <a:ext cx="369638" cy="369606"/>
            <a:chOff x="5687770" y="2885496"/>
            <a:chExt cx="369638" cy="369606"/>
          </a:xfrm>
        </p:grpSpPr>
        <p:sp>
          <p:nvSpPr>
            <p:cNvPr id="12363" name="Google Shape;12363;p8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83"/>
          <p:cNvGrpSpPr/>
          <p:nvPr/>
        </p:nvGrpSpPr>
        <p:grpSpPr>
          <a:xfrm>
            <a:off x="4881958" y="2729352"/>
            <a:ext cx="156417" cy="349537"/>
            <a:chOff x="4881958" y="2904802"/>
            <a:chExt cx="156417" cy="349537"/>
          </a:xfrm>
        </p:grpSpPr>
        <p:sp>
          <p:nvSpPr>
            <p:cNvPr id="12374" name="Google Shape;12374;p8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83"/>
          <p:cNvGrpSpPr/>
          <p:nvPr/>
        </p:nvGrpSpPr>
        <p:grpSpPr>
          <a:xfrm>
            <a:off x="5230318" y="2711064"/>
            <a:ext cx="371133" cy="367443"/>
            <a:chOff x="5230318" y="2886514"/>
            <a:chExt cx="371133" cy="367443"/>
          </a:xfrm>
        </p:grpSpPr>
        <p:sp>
          <p:nvSpPr>
            <p:cNvPr id="12382" name="Google Shape;12382;p8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83"/>
          <p:cNvGrpSpPr/>
          <p:nvPr/>
        </p:nvGrpSpPr>
        <p:grpSpPr>
          <a:xfrm>
            <a:off x="5748358" y="3259128"/>
            <a:ext cx="352590" cy="182561"/>
            <a:chOff x="5748358" y="3434578"/>
            <a:chExt cx="352590" cy="182561"/>
          </a:xfrm>
        </p:grpSpPr>
        <p:sp>
          <p:nvSpPr>
            <p:cNvPr id="12392" name="Google Shape;12392;p8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3"/>
          <p:cNvGrpSpPr/>
          <p:nvPr/>
        </p:nvGrpSpPr>
        <p:grpSpPr>
          <a:xfrm>
            <a:off x="862283" y="4099321"/>
            <a:ext cx="341204" cy="359301"/>
            <a:chOff x="862283" y="4274771"/>
            <a:chExt cx="341204" cy="359301"/>
          </a:xfrm>
        </p:grpSpPr>
        <p:sp>
          <p:nvSpPr>
            <p:cNvPr id="12399" name="Google Shape;12399;p8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83"/>
          <p:cNvGrpSpPr/>
          <p:nvPr/>
        </p:nvGrpSpPr>
        <p:grpSpPr>
          <a:xfrm>
            <a:off x="1396957" y="4111915"/>
            <a:ext cx="301861" cy="332871"/>
            <a:chOff x="1396957" y="4287365"/>
            <a:chExt cx="301861" cy="332871"/>
          </a:xfrm>
        </p:grpSpPr>
        <p:sp>
          <p:nvSpPr>
            <p:cNvPr id="12403" name="Google Shape;12403;p8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83"/>
          <p:cNvGrpSpPr/>
          <p:nvPr/>
        </p:nvGrpSpPr>
        <p:grpSpPr>
          <a:xfrm>
            <a:off x="1865381" y="4102056"/>
            <a:ext cx="396131" cy="355612"/>
            <a:chOff x="1865381" y="4277506"/>
            <a:chExt cx="396131" cy="355612"/>
          </a:xfrm>
        </p:grpSpPr>
        <p:sp>
          <p:nvSpPr>
            <p:cNvPr id="12419" name="Google Shape;12419;p8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83"/>
          <p:cNvGrpSpPr/>
          <p:nvPr/>
        </p:nvGrpSpPr>
        <p:grpSpPr>
          <a:xfrm>
            <a:off x="2411823" y="4128549"/>
            <a:ext cx="334398" cy="299953"/>
            <a:chOff x="2411823" y="4303999"/>
            <a:chExt cx="334398" cy="299953"/>
          </a:xfrm>
        </p:grpSpPr>
        <p:sp>
          <p:nvSpPr>
            <p:cNvPr id="12426" name="Google Shape;12426;p8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83"/>
          <p:cNvGrpSpPr/>
          <p:nvPr/>
        </p:nvGrpSpPr>
        <p:grpSpPr>
          <a:xfrm>
            <a:off x="2903337" y="4103582"/>
            <a:ext cx="382519" cy="350682"/>
            <a:chOff x="2903337" y="4279032"/>
            <a:chExt cx="382519" cy="350682"/>
          </a:xfrm>
        </p:grpSpPr>
        <p:sp>
          <p:nvSpPr>
            <p:cNvPr id="12434" name="Google Shape;12434;p8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83"/>
          <p:cNvGrpSpPr/>
          <p:nvPr/>
        </p:nvGrpSpPr>
        <p:grpSpPr>
          <a:xfrm>
            <a:off x="3933342" y="4140317"/>
            <a:ext cx="383632" cy="276449"/>
            <a:chOff x="3933342" y="4315767"/>
            <a:chExt cx="383632" cy="276449"/>
          </a:xfrm>
        </p:grpSpPr>
        <p:sp>
          <p:nvSpPr>
            <p:cNvPr id="12450" name="Google Shape;12450;p8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83"/>
          <p:cNvGrpSpPr/>
          <p:nvPr/>
        </p:nvGrpSpPr>
        <p:grpSpPr>
          <a:xfrm>
            <a:off x="3441065" y="4127055"/>
            <a:ext cx="337069" cy="302593"/>
            <a:chOff x="3441065" y="4302505"/>
            <a:chExt cx="337069" cy="302593"/>
          </a:xfrm>
        </p:grpSpPr>
        <p:sp>
          <p:nvSpPr>
            <p:cNvPr id="12457" name="Google Shape;12457;p8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83"/>
          <p:cNvGrpSpPr/>
          <p:nvPr/>
        </p:nvGrpSpPr>
        <p:grpSpPr>
          <a:xfrm>
            <a:off x="3532345" y="3187185"/>
            <a:ext cx="339328" cy="336274"/>
            <a:chOff x="3532345" y="3362635"/>
            <a:chExt cx="339328" cy="336274"/>
          </a:xfrm>
        </p:grpSpPr>
        <p:sp>
          <p:nvSpPr>
            <p:cNvPr id="12471" name="Google Shape;12471;p8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6" name="Google Shape;12476;p8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7" name="Google Shape;12477;p83"/>
          <p:cNvGrpSpPr/>
          <p:nvPr/>
        </p:nvGrpSpPr>
        <p:grpSpPr>
          <a:xfrm>
            <a:off x="1883955" y="3633250"/>
            <a:ext cx="162873" cy="351445"/>
            <a:chOff x="1883955" y="3808700"/>
            <a:chExt cx="162873" cy="351445"/>
          </a:xfrm>
        </p:grpSpPr>
        <p:sp>
          <p:nvSpPr>
            <p:cNvPr id="12478" name="Google Shape;12478;p8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83"/>
          <p:cNvGrpSpPr/>
          <p:nvPr/>
        </p:nvGrpSpPr>
        <p:grpSpPr>
          <a:xfrm>
            <a:off x="939156" y="3633759"/>
            <a:ext cx="192007" cy="351318"/>
            <a:chOff x="939156" y="3809209"/>
            <a:chExt cx="192007" cy="351318"/>
          </a:xfrm>
        </p:grpSpPr>
        <p:sp>
          <p:nvSpPr>
            <p:cNvPr id="12481" name="Google Shape;12481;p8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83"/>
          <p:cNvGrpSpPr/>
          <p:nvPr/>
        </p:nvGrpSpPr>
        <p:grpSpPr>
          <a:xfrm>
            <a:off x="2306167" y="3634395"/>
            <a:ext cx="193915" cy="349155"/>
            <a:chOff x="2306167" y="3809845"/>
            <a:chExt cx="193915" cy="349155"/>
          </a:xfrm>
        </p:grpSpPr>
        <p:sp>
          <p:nvSpPr>
            <p:cNvPr id="12484" name="Google Shape;12484;p8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83"/>
          <p:cNvGrpSpPr/>
          <p:nvPr/>
        </p:nvGrpSpPr>
        <p:grpSpPr>
          <a:xfrm>
            <a:off x="1323901" y="3631723"/>
            <a:ext cx="356343" cy="356757"/>
            <a:chOff x="1323901" y="3807173"/>
            <a:chExt cx="356343" cy="356757"/>
          </a:xfrm>
        </p:grpSpPr>
        <p:sp>
          <p:nvSpPr>
            <p:cNvPr id="12492" name="Google Shape;12492;p8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6" name="Google Shape;12516;p8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7" name="Google Shape;12517;p83"/>
          <p:cNvGrpSpPr/>
          <p:nvPr/>
        </p:nvGrpSpPr>
        <p:grpSpPr>
          <a:xfrm>
            <a:off x="859262" y="3178470"/>
            <a:ext cx="306759" cy="351445"/>
            <a:chOff x="859262" y="3353920"/>
            <a:chExt cx="306759" cy="351445"/>
          </a:xfrm>
        </p:grpSpPr>
        <p:sp>
          <p:nvSpPr>
            <p:cNvPr id="12518" name="Google Shape;12518;p8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3" name="Google Shape;12523;p8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4" name="Google Shape;12524;p83"/>
          <p:cNvGrpSpPr/>
          <p:nvPr/>
        </p:nvGrpSpPr>
        <p:grpSpPr>
          <a:xfrm>
            <a:off x="3967437" y="3661652"/>
            <a:ext cx="364708" cy="295405"/>
            <a:chOff x="3967437" y="3837102"/>
            <a:chExt cx="364708" cy="295405"/>
          </a:xfrm>
        </p:grpSpPr>
        <p:sp>
          <p:nvSpPr>
            <p:cNvPr id="12525" name="Google Shape;12525;p8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0" name="Google Shape;12530;p8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3" name="Google Shape;12533;p83"/>
          <p:cNvGrpSpPr/>
          <p:nvPr/>
        </p:nvGrpSpPr>
        <p:grpSpPr>
          <a:xfrm>
            <a:off x="5811827" y="3631001"/>
            <a:ext cx="283743" cy="308444"/>
            <a:chOff x="5964227" y="3858701"/>
            <a:chExt cx="283743" cy="308444"/>
          </a:xfrm>
        </p:grpSpPr>
        <p:sp>
          <p:nvSpPr>
            <p:cNvPr id="12534" name="Google Shape;12534;p8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83"/>
          <p:cNvGrpSpPr/>
          <p:nvPr/>
        </p:nvGrpSpPr>
        <p:grpSpPr>
          <a:xfrm>
            <a:off x="6243508" y="3697623"/>
            <a:ext cx="320372" cy="213602"/>
            <a:chOff x="6395908" y="3873073"/>
            <a:chExt cx="320372" cy="213602"/>
          </a:xfrm>
        </p:grpSpPr>
        <p:sp>
          <p:nvSpPr>
            <p:cNvPr id="12539" name="Google Shape;12539;p8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83"/>
          <p:cNvGrpSpPr/>
          <p:nvPr/>
        </p:nvGrpSpPr>
        <p:grpSpPr>
          <a:xfrm>
            <a:off x="7262890" y="3627366"/>
            <a:ext cx="357138" cy="352018"/>
            <a:chOff x="7415290" y="3802816"/>
            <a:chExt cx="357138" cy="352018"/>
          </a:xfrm>
        </p:grpSpPr>
        <p:sp>
          <p:nvSpPr>
            <p:cNvPr id="12550" name="Google Shape;12550;p8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83"/>
          <p:cNvGrpSpPr/>
          <p:nvPr/>
        </p:nvGrpSpPr>
        <p:grpSpPr>
          <a:xfrm>
            <a:off x="6737312" y="3657963"/>
            <a:ext cx="355230" cy="293401"/>
            <a:chOff x="6889712" y="3833413"/>
            <a:chExt cx="355230" cy="293401"/>
          </a:xfrm>
        </p:grpSpPr>
        <p:sp>
          <p:nvSpPr>
            <p:cNvPr id="12559" name="Google Shape;12559;p8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83"/>
          <p:cNvGrpSpPr/>
          <p:nvPr/>
        </p:nvGrpSpPr>
        <p:grpSpPr>
          <a:xfrm>
            <a:off x="7707152" y="3660420"/>
            <a:ext cx="282318" cy="337168"/>
            <a:chOff x="1635875" y="237775"/>
            <a:chExt cx="4370250" cy="5219325"/>
          </a:xfrm>
        </p:grpSpPr>
        <p:sp>
          <p:nvSpPr>
            <p:cNvPr id="12565" name="Google Shape;12565;p8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83"/>
          <p:cNvGrpSpPr/>
          <p:nvPr/>
        </p:nvGrpSpPr>
        <p:grpSpPr>
          <a:xfrm>
            <a:off x="3103963" y="3185690"/>
            <a:ext cx="297886" cy="337578"/>
            <a:chOff x="3103963" y="3361140"/>
            <a:chExt cx="297886" cy="337578"/>
          </a:xfrm>
        </p:grpSpPr>
        <p:sp>
          <p:nvSpPr>
            <p:cNvPr id="12568" name="Google Shape;12568;p8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83"/>
          <p:cNvGrpSpPr/>
          <p:nvPr/>
        </p:nvGrpSpPr>
        <p:grpSpPr>
          <a:xfrm>
            <a:off x="2667821" y="3185658"/>
            <a:ext cx="273046" cy="337801"/>
            <a:chOff x="2667821" y="3361108"/>
            <a:chExt cx="273046" cy="337801"/>
          </a:xfrm>
        </p:grpSpPr>
        <p:sp>
          <p:nvSpPr>
            <p:cNvPr id="12593" name="Google Shape;12593;p8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83"/>
          <p:cNvGrpSpPr/>
          <p:nvPr/>
        </p:nvGrpSpPr>
        <p:grpSpPr>
          <a:xfrm>
            <a:off x="2212469" y="3184863"/>
            <a:ext cx="282715" cy="338660"/>
            <a:chOff x="2212469" y="3360313"/>
            <a:chExt cx="282715" cy="338660"/>
          </a:xfrm>
        </p:grpSpPr>
        <p:sp>
          <p:nvSpPr>
            <p:cNvPr id="12613" name="Google Shape;12613;p8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83"/>
          <p:cNvGrpSpPr/>
          <p:nvPr/>
        </p:nvGrpSpPr>
        <p:grpSpPr>
          <a:xfrm>
            <a:off x="1768821" y="3185658"/>
            <a:ext cx="278739" cy="339073"/>
            <a:chOff x="1768821" y="3361108"/>
            <a:chExt cx="278739" cy="339073"/>
          </a:xfrm>
        </p:grpSpPr>
        <p:sp>
          <p:nvSpPr>
            <p:cNvPr id="12617" name="Google Shape;12617;p8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83"/>
          <p:cNvGrpSpPr/>
          <p:nvPr/>
        </p:nvGrpSpPr>
        <p:grpSpPr>
          <a:xfrm>
            <a:off x="5337883" y="3161423"/>
            <a:ext cx="307141" cy="376826"/>
            <a:chOff x="5337883" y="3336873"/>
            <a:chExt cx="307141" cy="376826"/>
          </a:xfrm>
        </p:grpSpPr>
        <p:sp>
          <p:nvSpPr>
            <p:cNvPr id="12629" name="Google Shape;12629;p8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83"/>
          <p:cNvGrpSpPr/>
          <p:nvPr/>
        </p:nvGrpSpPr>
        <p:grpSpPr>
          <a:xfrm>
            <a:off x="4883835" y="3161805"/>
            <a:ext cx="323425" cy="377557"/>
            <a:chOff x="4883835" y="3337255"/>
            <a:chExt cx="323425" cy="377557"/>
          </a:xfrm>
        </p:grpSpPr>
        <p:sp>
          <p:nvSpPr>
            <p:cNvPr id="12632" name="Google Shape;12632;p8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83"/>
          <p:cNvGrpSpPr/>
          <p:nvPr/>
        </p:nvGrpSpPr>
        <p:grpSpPr>
          <a:xfrm>
            <a:off x="6193310" y="3231839"/>
            <a:ext cx="352590" cy="237488"/>
            <a:chOff x="6193310" y="3407289"/>
            <a:chExt cx="352590" cy="237488"/>
          </a:xfrm>
        </p:grpSpPr>
        <p:sp>
          <p:nvSpPr>
            <p:cNvPr id="12636" name="Google Shape;12636;p8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83"/>
          <p:cNvGrpSpPr/>
          <p:nvPr/>
        </p:nvGrpSpPr>
        <p:grpSpPr>
          <a:xfrm>
            <a:off x="6637117" y="3222393"/>
            <a:ext cx="353735" cy="254504"/>
            <a:chOff x="6637117" y="3397843"/>
            <a:chExt cx="353735" cy="254504"/>
          </a:xfrm>
        </p:grpSpPr>
        <p:sp>
          <p:nvSpPr>
            <p:cNvPr id="12642" name="Google Shape;12642;p8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83"/>
          <p:cNvGrpSpPr/>
          <p:nvPr/>
        </p:nvGrpSpPr>
        <p:grpSpPr>
          <a:xfrm>
            <a:off x="7075994" y="3174081"/>
            <a:ext cx="360637" cy="352336"/>
            <a:chOff x="7075994" y="3349531"/>
            <a:chExt cx="360637" cy="352336"/>
          </a:xfrm>
        </p:grpSpPr>
        <p:sp>
          <p:nvSpPr>
            <p:cNvPr id="12649" name="Google Shape;12649;p8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83"/>
          <p:cNvGrpSpPr/>
          <p:nvPr/>
        </p:nvGrpSpPr>
        <p:grpSpPr>
          <a:xfrm>
            <a:off x="7651983" y="3173731"/>
            <a:ext cx="107183" cy="352399"/>
            <a:chOff x="7651983" y="3349181"/>
            <a:chExt cx="107183" cy="352399"/>
          </a:xfrm>
        </p:grpSpPr>
        <p:sp>
          <p:nvSpPr>
            <p:cNvPr id="12657" name="Google Shape;12657;p8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83"/>
          <p:cNvGrpSpPr/>
          <p:nvPr/>
        </p:nvGrpSpPr>
        <p:grpSpPr>
          <a:xfrm>
            <a:off x="7973468" y="3206872"/>
            <a:ext cx="352590" cy="287072"/>
            <a:chOff x="7973468" y="3382322"/>
            <a:chExt cx="352590" cy="287072"/>
          </a:xfrm>
        </p:grpSpPr>
        <p:sp>
          <p:nvSpPr>
            <p:cNvPr id="12660" name="Google Shape;12660;p8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2" name="Google Shape;12672;p83"/>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673" name="Google Shape;12673;p83"/>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77" name="Shape 12677"/>
        <p:cNvGrpSpPr/>
        <p:nvPr/>
      </p:nvGrpSpPr>
      <p:grpSpPr>
        <a:xfrm>
          <a:off x="0" y="0"/>
          <a:ext cx="0" cy="0"/>
          <a:chOff x="0" y="0"/>
          <a:chExt cx="0" cy="0"/>
        </a:xfrm>
      </p:grpSpPr>
      <p:grpSp>
        <p:nvGrpSpPr>
          <p:cNvPr id="12678" name="Google Shape;12678;p84"/>
          <p:cNvGrpSpPr/>
          <p:nvPr/>
        </p:nvGrpSpPr>
        <p:grpSpPr>
          <a:xfrm>
            <a:off x="849677" y="1576858"/>
            <a:ext cx="347872" cy="347488"/>
            <a:chOff x="849677" y="1500658"/>
            <a:chExt cx="347872" cy="347488"/>
          </a:xfrm>
        </p:grpSpPr>
        <p:sp>
          <p:nvSpPr>
            <p:cNvPr id="12679" name="Google Shape;12679;p8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84"/>
          <p:cNvGrpSpPr/>
          <p:nvPr/>
        </p:nvGrpSpPr>
        <p:grpSpPr>
          <a:xfrm>
            <a:off x="1415853" y="1576858"/>
            <a:ext cx="315872" cy="347488"/>
            <a:chOff x="1415853" y="1500658"/>
            <a:chExt cx="315872" cy="347488"/>
          </a:xfrm>
        </p:grpSpPr>
        <p:sp>
          <p:nvSpPr>
            <p:cNvPr id="12686" name="Google Shape;12686;p8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84"/>
          <p:cNvGrpSpPr/>
          <p:nvPr/>
        </p:nvGrpSpPr>
        <p:grpSpPr>
          <a:xfrm>
            <a:off x="4697389" y="1576858"/>
            <a:ext cx="347520" cy="347104"/>
            <a:chOff x="4697389" y="1500658"/>
            <a:chExt cx="347520" cy="347104"/>
          </a:xfrm>
        </p:grpSpPr>
        <p:sp>
          <p:nvSpPr>
            <p:cNvPr id="12691" name="Google Shape;12691;p8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84"/>
          <p:cNvGrpSpPr/>
          <p:nvPr/>
        </p:nvGrpSpPr>
        <p:grpSpPr>
          <a:xfrm>
            <a:off x="3603533" y="2041146"/>
            <a:ext cx="347520" cy="353760"/>
            <a:chOff x="3603533" y="1964946"/>
            <a:chExt cx="347520" cy="353760"/>
          </a:xfrm>
        </p:grpSpPr>
        <p:sp>
          <p:nvSpPr>
            <p:cNvPr id="12695" name="Google Shape;12695;p8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84"/>
          <p:cNvGrpSpPr/>
          <p:nvPr/>
        </p:nvGrpSpPr>
        <p:grpSpPr>
          <a:xfrm>
            <a:off x="1950765" y="2040538"/>
            <a:ext cx="357792" cy="352448"/>
            <a:chOff x="1950765" y="1964338"/>
            <a:chExt cx="357792" cy="352448"/>
          </a:xfrm>
        </p:grpSpPr>
        <p:sp>
          <p:nvSpPr>
            <p:cNvPr id="12699" name="Google Shape;12699;p8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84"/>
          <p:cNvGrpSpPr/>
          <p:nvPr/>
        </p:nvGrpSpPr>
        <p:grpSpPr>
          <a:xfrm>
            <a:off x="7435629" y="2040890"/>
            <a:ext cx="367712" cy="353248"/>
            <a:chOff x="7435629" y="1964690"/>
            <a:chExt cx="367712" cy="353248"/>
          </a:xfrm>
        </p:grpSpPr>
        <p:sp>
          <p:nvSpPr>
            <p:cNvPr id="12704" name="Google Shape;12704;p8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84"/>
          <p:cNvGrpSpPr/>
          <p:nvPr/>
        </p:nvGrpSpPr>
        <p:grpSpPr>
          <a:xfrm>
            <a:off x="2512749" y="2041242"/>
            <a:ext cx="333024" cy="352896"/>
            <a:chOff x="2512749" y="1965042"/>
            <a:chExt cx="333024" cy="352896"/>
          </a:xfrm>
        </p:grpSpPr>
        <p:sp>
          <p:nvSpPr>
            <p:cNvPr id="12709" name="Google Shape;12709;p8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4"/>
          <p:cNvGrpSpPr/>
          <p:nvPr/>
        </p:nvGrpSpPr>
        <p:grpSpPr>
          <a:xfrm>
            <a:off x="1398317" y="2057978"/>
            <a:ext cx="365792" cy="335392"/>
            <a:chOff x="1398317" y="1981778"/>
            <a:chExt cx="365792" cy="335392"/>
          </a:xfrm>
        </p:grpSpPr>
        <p:sp>
          <p:nvSpPr>
            <p:cNvPr id="12715" name="Google Shape;12715;p8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84"/>
          <p:cNvGrpSpPr/>
          <p:nvPr/>
        </p:nvGrpSpPr>
        <p:grpSpPr>
          <a:xfrm>
            <a:off x="3052237" y="2079770"/>
            <a:ext cx="353600" cy="314752"/>
            <a:chOff x="3052237" y="2003570"/>
            <a:chExt cx="353600" cy="314752"/>
          </a:xfrm>
        </p:grpSpPr>
        <p:sp>
          <p:nvSpPr>
            <p:cNvPr id="12722" name="Google Shape;12722;p8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84"/>
          <p:cNvGrpSpPr/>
          <p:nvPr/>
        </p:nvGrpSpPr>
        <p:grpSpPr>
          <a:xfrm>
            <a:off x="1404013" y="3034266"/>
            <a:ext cx="368096" cy="223968"/>
            <a:chOff x="1404013" y="2958066"/>
            <a:chExt cx="368096" cy="223968"/>
          </a:xfrm>
        </p:grpSpPr>
        <p:sp>
          <p:nvSpPr>
            <p:cNvPr id="12726" name="Google Shape;12726;p8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8" name="Google Shape;12728;p84"/>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4"/>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0" name="Google Shape;12730;p84"/>
          <p:cNvGrpSpPr/>
          <p:nvPr/>
        </p:nvGrpSpPr>
        <p:grpSpPr>
          <a:xfrm>
            <a:off x="1951149" y="2961402"/>
            <a:ext cx="370368" cy="367328"/>
            <a:chOff x="1951149" y="2885202"/>
            <a:chExt cx="370368" cy="367328"/>
          </a:xfrm>
        </p:grpSpPr>
        <p:sp>
          <p:nvSpPr>
            <p:cNvPr id="12731" name="Google Shape;12731;p8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84"/>
          <p:cNvGrpSpPr/>
          <p:nvPr/>
        </p:nvGrpSpPr>
        <p:grpSpPr>
          <a:xfrm>
            <a:off x="2501677" y="2982362"/>
            <a:ext cx="367328" cy="327296"/>
            <a:chOff x="2501677" y="2906162"/>
            <a:chExt cx="367328" cy="327296"/>
          </a:xfrm>
        </p:grpSpPr>
        <p:sp>
          <p:nvSpPr>
            <p:cNvPr id="12735" name="Google Shape;12735;p8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8" name="Google Shape;12738;p84"/>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9" name="Google Shape;12739;p84"/>
          <p:cNvGrpSpPr/>
          <p:nvPr/>
        </p:nvGrpSpPr>
        <p:grpSpPr>
          <a:xfrm>
            <a:off x="3050317" y="2969914"/>
            <a:ext cx="367712" cy="354240"/>
            <a:chOff x="3050317" y="2893714"/>
            <a:chExt cx="367712" cy="354240"/>
          </a:xfrm>
        </p:grpSpPr>
        <p:sp>
          <p:nvSpPr>
            <p:cNvPr id="12740" name="Google Shape;12740;p8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2" name="Google Shape;12742;p84"/>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4"/>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84"/>
          <p:cNvGrpSpPr/>
          <p:nvPr/>
        </p:nvGrpSpPr>
        <p:grpSpPr>
          <a:xfrm>
            <a:off x="7531277" y="2962554"/>
            <a:ext cx="185184" cy="367296"/>
            <a:chOff x="7531277" y="2886354"/>
            <a:chExt cx="185184" cy="367296"/>
          </a:xfrm>
        </p:grpSpPr>
        <p:sp>
          <p:nvSpPr>
            <p:cNvPr id="12745" name="Google Shape;12745;p8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84"/>
          <p:cNvGrpSpPr/>
          <p:nvPr/>
        </p:nvGrpSpPr>
        <p:grpSpPr>
          <a:xfrm>
            <a:off x="6926637" y="2962938"/>
            <a:ext cx="297184" cy="367296"/>
            <a:chOff x="6926637" y="2886738"/>
            <a:chExt cx="297184" cy="367296"/>
          </a:xfrm>
        </p:grpSpPr>
        <p:sp>
          <p:nvSpPr>
            <p:cNvPr id="12749" name="Google Shape;12749;p8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2" name="Google Shape;12752;p84"/>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4"/>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4" name="Google Shape;12754;p84"/>
          <p:cNvGrpSpPr/>
          <p:nvPr/>
        </p:nvGrpSpPr>
        <p:grpSpPr>
          <a:xfrm>
            <a:off x="6340653" y="2962554"/>
            <a:ext cx="370368" cy="368064"/>
            <a:chOff x="6340653" y="2886354"/>
            <a:chExt cx="370368" cy="368064"/>
          </a:xfrm>
        </p:grpSpPr>
        <p:sp>
          <p:nvSpPr>
            <p:cNvPr id="12755" name="Google Shape;12755;p8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84"/>
          <p:cNvGrpSpPr/>
          <p:nvPr/>
        </p:nvGrpSpPr>
        <p:grpSpPr>
          <a:xfrm>
            <a:off x="5246797" y="2057626"/>
            <a:ext cx="354752" cy="336512"/>
            <a:chOff x="5246797" y="1981426"/>
            <a:chExt cx="354752" cy="336512"/>
          </a:xfrm>
        </p:grpSpPr>
        <p:sp>
          <p:nvSpPr>
            <p:cNvPr id="12762" name="Google Shape;12762;p8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84"/>
          <p:cNvGrpSpPr/>
          <p:nvPr/>
        </p:nvGrpSpPr>
        <p:grpSpPr>
          <a:xfrm>
            <a:off x="4148749" y="2178266"/>
            <a:ext cx="355136" cy="216256"/>
            <a:chOff x="4148749" y="2102066"/>
            <a:chExt cx="355136" cy="216256"/>
          </a:xfrm>
        </p:grpSpPr>
        <p:sp>
          <p:nvSpPr>
            <p:cNvPr id="12765" name="Google Shape;12765;p8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84"/>
          <p:cNvGrpSpPr/>
          <p:nvPr/>
        </p:nvGrpSpPr>
        <p:grpSpPr>
          <a:xfrm>
            <a:off x="5794669" y="2077626"/>
            <a:ext cx="354752" cy="315360"/>
            <a:chOff x="5794669" y="2001426"/>
            <a:chExt cx="354752" cy="315360"/>
          </a:xfrm>
        </p:grpSpPr>
        <p:sp>
          <p:nvSpPr>
            <p:cNvPr id="12768" name="Google Shape;12768;p8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84"/>
          <p:cNvGrpSpPr/>
          <p:nvPr/>
        </p:nvGrpSpPr>
        <p:grpSpPr>
          <a:xfrm>
            <a:off x="6345229" y="2106042"/>
            <a:ext cx="352832" cy="289216"/>
            <a:chOff x="6345229" y="2029842"/>
            <a:chExt cx="352832" cy="289216"/>
          </a:xfrm>
        </p:grpSpPr>
        <p:sp>
          <p:nvSpPr>
            <p:cNvPr id="12771" name="Google Shape;12771;p8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84"/>
          <p:cNvGrpSpPr/>
          <p:nvPr/>
        </p:nvGrpSpPr>
        <p:grpSpPr>
          <a:xfrm>
            <a:off x="4697389" y="2112538"/>
            <a:ext cx="354752" cy="281984"/>
            <a:chOff x="4697389" y="2036338"/>
            <a:chExt cx="354752" cy="281984"/>
          </a:xfrm>
        </p:grpSpPr>
        <p:sp>
          <p:nvSpPr>
            <p:cNvPr id="12774" name="Google Shape;12774;p8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4"/>
          <p:cNvGrpSpPr/>
          <p:nvPr/>
        </p:nvGrpSpPr>
        <p:grpSpPr>
          <a:xfrm>
            <a:off x="1404013" y="2500954"/>
            <a:ext cx="353600" cy="354944"/>
            <a:chOff x="1404013" y="2424754"/>
            <a:chExt cx="353600" cy="354944"/>
          </a:xfrm>
        </p:grpSpPr>
        <p:sp>
          <p:nvSpPr>
            <p:cNvPr id="12777" name="Google Shape;12777;p8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84"/>
          <p:cNvGrpSpPr/>
          <p:nvPr/>
        </p:nvGrpSpPr>
        <p:grpSpPr>
          <a:xfrm>
            <a:off x="854253" y="2504474"/>
            <a:ext cx="355104" cy="351040"/>
            <a:chOff x="854253" y="2428274"/>
            <a:chExt cx="355104" cy="351040"/>
          </a:xfrm>
        </p:grpSpPr>
        <p:sp>
          <p:nvSpPr>
            <p:cNvPr id="12783" name="Google Shape;12783;p8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84"/>
          <p:cNvGrpSpPr/>
          <p:nvPr/>
        </p:nvGrpSpPr>
        <p:grpSpPr>
          <a:xfrm>
            <a:off x="6896909" y="2517146"/>
            <a:ext cx="354752" cy="275904"/>
            <a:chOff x="6896909" y="2440946"/>
            <a:chExt cx="354752" cy="275904"/>
          </a:xfrm>
        </p:grpSpPr>
        <p:sp>
          <p:nvSpPr>
            <p:cNvPr id="12786" name="Google Shape;12786;p8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8" name="Google Shape;12788;p84"/>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9" name="Google Shape;12789;p84"/>
          <p:cNvGrpSpPr/>
          <p:nvPr/>
        </p:nvGrpSpPr>
        <p:grpSpPr>
          <a:xfrm>
            <a:off x="5265069" y="2500954"/>
            <a:ext cx="321984" cy="354560"/>
            <a:chOff x="5265069" y="2424754"/>
            <a:chExt cx="321984" cy="354560"/>
          </a:xfrm>
        </p:grpSpPr>
        <p:sp>
          <p:nvSpPr>
            <p:cNvPr id="12790" name="Google Shape;12790;p8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84"/>
          <p:cNvGrpSpPr/>
          <p:nvPr/>
        </p:nvGrpSpPr>
        <p:grpSpPr>
          <a:xfrm>
            <a:off x="4150669" y="2542970"/>
            <a:ext cx="355104" cy="259584"/>
            <a:chOff x="4150669" y="2466770"/>
            <a:chExt cx="355104" cy="259584"/>
          </a:xfrm>
        </p:grpSpPr>
        <p:sp>
          <p:nvSpPr>
            <p:cNvPr id="12793" name="Google Shape;12793;p8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84"/>
          <p:cNvGrpSpPr/>
          <p:nvPr/>
        </p:nvGrpSpPr>
        <p:grpSpPr>
          <a:xfrm>
            <a:off x="4699693" y="2501146"/>
            <a:ext cx="354336" cy="353984"/>
            <a:chOff x="4699693" y="2424946"/>
            <a:chExt cx="354336" cy="353984"/>
          </a:xfrm>
        </p:grpSpPr>
        <p:sp>
          <p:nvSpPr>
            <p:cNvPr id="12798" name="Google Shape;12798;p8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0" name="Google Shape;12800;p84"/>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4"/>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2" name="Google Shape;12802;p84"/>
          <p:cNvGrpSpPr/>
          <p:nvPr/>
        </p:nvGrpSpPr>
        <p:grpSpPr>
          <a:xfrm>
            <a:off x="1953037" y="2628442"/>
            <a:ext cx="355136" cy="227072"/>
            <a:chOff x="1953037" y="2552242"/>
            <a:chExt cx="355136" cy="227072"/>
          </a:xfrm>
        </p:grpSpPr>
        <p:sp>
          <p:nvSpPr>
            <p:cNvPr id="12803" name="Google Shape;12803;p8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5" name="Google Shape;12805;p84"/>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6" name="Google Shape;12806;p84"/>
          <p:cNvGrpSpPr/>
          <p:nvPr/>
        </p:nvGrpSpPr>
        <p:grpSpPr>
          <a:xfrm>
            <a:off x="2500941" y="2603418"/>
            <a:ext cx="355104" cy="250944"/>
            <a:chOff x="2500941" y="2527218"/>
            <a:chExt cx="355104" cy="250944"/>
          </a:xfrm>
        </p:grpSpPr>
        <p:sp>
          <p:nvSpPr>
            <p:cNvPr id="12807" name="Google Shape;12807;p8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2" name="Google Shape;12812;p84"/>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3" name="Google Shape;12813;p84"/>
          <p:cNvGrpSpPr/>
          <p:nvPr/>
        </p:nvGrpSpPr>
        <p:grpSpPr>
          <a:xfrm>
            <a:off x="7993805" y="2503322"/>
            <a:ext cx="356256" cy="351808"/>
            <a:chOff x="7993805" y="2427122"/>
            <a:chExt cx="356256" cy="351808"/>
          </a:xfrm>
        </p:grpSpPr>
        <p:sp>
          <p:nvSpPr>
            <p:cNvPr id="12814" name="Google Shape;12814;p8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84"/>
          <p:cNvGrpSpPr/>
          <p:nvPr/>
        </p:nvGrpSpPr>
        <p:grpSpPr>
          <a:xfrm>
            <a:off x="878637" y="2041210"/>
            <a:ext cx="308640" cy="353312"/>
            <a:chOff x="878637" y="1965010"/>
            <a:chExt cx="308640" cy="353312"/>
          </a:xfrm>
        </p:grpSpPr>
        <p:sp>
          <p:nvSpPr>
            <p:cNvPr id="12818" name="Google Shape;12818;p8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84"/>
          <p:cNvGrpSpPr/>
          <p:nvPr/>
        </p:nvGrpSpPr>
        <p:grpSpPr>
          <a:xfrm>
            <a:off x="6896141" y="2040922"/>
            <a:ext cx="348256" cy="352448"/>
            <a:chOff x="6896141" y="1964722"/>
            <a:chExt cx="348256" cy="352448"/>
          </a:xfrm>
        </p:grpSpPr>
        <p:sp>
          <p:nvSpPr>
            <p:cNvPr id="12822" name="Google Shape;12822;p8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84"/>
          <p:cNvGrpSpPr/>
          <p:nvPr/>
        </p:nvGrpSpPr>
        <p:grpSpPr>
          <a:xfrm>
            <a:off x="7989997" y="2091578"/>
            <a:ext cx="355136" cy="303328"/>
            <a:chOff x="7989997" y="2015378"/>
            <a:chExt cx="355136" cy="303328"/>
          </a:xfrm>
        </p:grpSpPr>
        <p:sp>
          <p:nvSpPr>
            <p:cNvPr id="12826" name="Google Shape;12826;p8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84"/>
          <p:cNvGrpSpPr/>
          <p:nvPr/>
        </p:nvGrpSpPr>
        <p:grpSpPr>
          <a:xfrm>
            <a:off x="3598221" y="1585562"/>
            <a:ext cx="348640" cy="330784"/>
            <a:chOff x="3598221" y="1509362"/>
            <a:chExt cx="348640" cy="330784"/>
          </a:xfrm>
        </p:grpSpPr>
        <p:sp>
          <p:nvSpPr>
            <p:cNvPr id="12830" name="Google Shape;12830;p8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84"/>
          <p:cNvGrpSpPr/>
          <p:nvPr/>
        </p:nvGrpSpPr>
        <p:grpSpPr>
          <a:xfrm>
            <a:off x="5246797" y="1576858"/>
            <a:ext cx="347872" cy="347488"/>
            <a:chOff x="5246797" y="1500658"/>
            <a:chExt cx="347872" cy="347488"/>
          </a:xfrm>
        </p:grpSpPr>
        <p:sp>
          <p:nvSpPr>
            <p:cNvPr id="12835" name="Google Shape;12835;p8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84"/>
          <p:cNvGrpSpPr/>
          <p:nvPr/>
        </p:nvGrpSpPr>
        <p:grpSpPr>
          <a:xfrm>
            <a:off x="5796589" y="1576858"/>
            <a:ext cx="349024" cy="346752"/>
            <a:chOff x="5796589" y="1500658"/>
            <a:chExt cx="349024" cy="346752"/>
          </a:xfrm>
        </p:grpSpPr>
        <p:sp>
          <p:nvSpPr>
            <p:cNvPr id="12840" name="Google Shape;12840;p8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1" name="Google Shape;12841;p84"/>
            <p:cNvGrpSpPr/>
            <p:nvPr/>
          </p:nvGrpSpPr>
          <p:grpSpPr>
            <a:xfrm>
              <a:off x="5796589" y="1500658"/>
              <a:ext cx="349024" cy="346752"/>
              <a:chOff x="5796589" y="1500658"/>
              <a:chExt cx="349024" cy="346752"/>
            </a:xfrm>
          </p:grpSpPr>
          <p:sp>
            <p:nvSpPr>
              <p:cNvPr id="12842" name="Google Shape;12842;p8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6" name="Google Shape;12846;p84"/>
          <p:cNvGrpSpPr/>
          <p:nvPr/>
        </p:nvGrpSpPr>
        <p:grpSpPr>
          <a:xfrm>
            <a:off x="6895373" y="1578778"/>
            <a:ext cx="348640" cy="343296"/>
            <a:chOff x="6895373" y="1502578"/>
            <a:chExt cx="348640" cy="343296"/>
          </a:xfrm>
        </p:grpSpPr>
        <p:sp>
          <p:nvSpPr>
            <p:cNvPr id="12847" name="Google Shape;12847;p8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84"/>
          <p:cNvGrpSpPr/>
          <p:nvPr/>
        </p:nvGrpSpPr>
        <p:grpSpPr>
          <a:xfrm>
            <a:off x="4147597" y="1581658"/>
            <a:ext cx="347904" cy="336992"/>
            <a:chOff x="4147597" y="1505458"/>
            <a:chExt cx="347904" cy="336992"/>
          </a:xfrm>
        </p:grpSpPr>
        <p:sp>
          <p:nvSpPr>
            <p:cNvPr id="12851" name="Google Shape;12851;p8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84"/>
          <p:cNvGrpSpPr/>
          <p:nvPr/>
        </p:nvGrpSpPr>
        <p:grpSpPr>
          <a:xfrm>
            <a:off x="2499405" y="1576090"/>
            <a:ext cx="347488" cy="348256"/>
            <a:chOff x="2499405" y="1499890"/>
            <a:chExt cx="347488" cy="348256"/>
          </a:xfrm>
        </p:grpSpPr>
        <p:sp>
          <p:nvSpPr>
            <p:cNvPr id="12859" name="Google Shape;12859;p8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84"/>
          <p:cNvGrpSpPr/>
          <p:nvPr/>
        </p:nvGrpSpPr>
        <p:grpSpPr>
          <a:xfrm>
            <a:off x="1956845" y="1576698"/>
            <a:ext cx="331520" cy="348032"/>
            <a:chOff x="1956845" y="1500498"/>
            <a:chExt cx="331520" cy="348032"/>
          </a:xfrm>
        </p:grpSpPr>
        <p:sp>
          <p:nvSpPr>
            <p:cNvPr id="12865" name="Google Shape;12865;p8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84"/>
          <p:cNvGrpSpPr/>
          <p:nvPr/>
        </p:nvGrpSpPr>
        <p:grpSpPr>
          <a:xfrm>
            <a:off x="6345613" y="1626074"/>
            <a:ext cx="348640" cy="250656"/>
            <a:chOff x="6345613" y="1549874"/>
            <a:chExt cx="348640" cy="250656"/>
          </a:xfrm>
        </p:grpSpPr>
        <p:sp>
          <p:nvSpPr>
            <p:cNvPr id="12878" name="Google Shape;12878;p8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84"/>
          <p:cNvGrpSpPr/>
          <p:nvPr/>
        </p:nvGrpSpPr>
        <p:grpSpPr>
          <a:xfrm>
            <a:off x="7444781" y="1583226"/>
            <a:ext cx="348640" cy="334272"/>
            <a:chOff x="7444781" y="1507026"/>
            <a:chExt cx="348640" cy="334272"/>
          </a:xfrm>
        </p:grpSpPr>
        <p:sp>
          <p:nvSpPr>
            <p:cNvPr id="12885" name="Google Shape;12885;p8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84"/>
          <p:cNvGrpSpPr/>
          <p:nvPr/>
        </p:nvGrpSpPr>
        <p:grpSpPr>
          <a:xfrm>
            <a:off x="7995341" y="1582938"/>
            <a:ext cx="347872" cy="334944"/>
            <a:chOff x="7995341" y="1506738"/>
            <a:chExt cx="347872" cy="334944"/>
          </a:xfrm>
        </p:grpSpPr>
        <p:sp>
          <p:nvSpPr>
            <p:cNvPr id="12891" name="Google Shape;12891;p8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84"/>
          <p:cNvGrpSpPr/>
          <p:nvPr/>
        </p:nvGrpSpPr>
        <p:grpSpPr>
          <a:xfrm>
            <a:off x="3048045" y="1599130"/>
            <a:ext cx="347872" cy="303904"/>
            <a:chOff x="3048045" y="1522930"/>
            <a:chExt cx="347872" cy="303904"/>
          </a:xfrm>
        </p:grpSpPr>
        <p:sp>
          <p:nvSpPr>
            <p:cNvPr id="12898" name="Google Shape;12898;p8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9" name="Google Shape;12899;p84"/>
            <p:cNvGrpSpPr/>
            <p:nvPr/>
          </p:nvGrpSpPr>
          <p:grpSpPr>
            <a:xfrm>
              <a:off x="3048045" y="1522930"/>
              <a:ext cx="347872" cy="303904"/>
              <a:chOff x="3048045" y="1522930"/>
              <a:chExt cx="347872" cy="303904"/>
            </a:xfrm>
          </p:grpSpPr>
          <p:sp>
            <p:nvSpPr>
              <p:cNvPr id="12900" name="Google Shape;12900;p8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02" name="Google Shape;12902;p84"/>
          <p:cNvGrpSpPr/>
          <p:nvPr/>
        </p:nvGrpSpPr>
        <p:grpSpPr>
          <a:xfrm>
            <a:off x="1133133" y="3428122"/>
            <a:ext cx="313984" cy="358560"/>
            <a:chOff x="1133133" y="3351922"/>
            <a:chExt cx="313984" cy="358560"/>
          </a:xfrm>
        </p:grpSpPr>
        <p:sp>
          <p:nvSpPr>
            <p:cNvPr id="12903" name="Google Shape;12903;p8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9" name="Google Shape;12919;p84"/>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0" name="Google Shape;12920;p84"/>
          <p:cNvGrpSpPr/>
          <p:nvPr/>
        </p:nvGrpSpPr>
        <p:grpSpPr>
          <a:xfrm>
            <a:off x="2795053" y="3428794"/>
            <a:ext cx="288448" cy="357120"/>
            <a:chOff x="2795053" y="3352594"/>
            <a:chExt cx="288448" cy="357120"/>
          </a:xfrm>
        </p:grpSpPr>
        <p:sp>
          <p:nvSpPr>
            <p:cNvPr id="12921" name="Google Shape;12921;p8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84"/>
          <p:cNvGrpSpPr/>
          <p:nvPr/>
        </p:nvGrpSpPr>
        <p:grpSpPr>
          <a:xfrm>
            <a:off x="2236525" y="3429402"/>
            <a:ext cx="304832" cy="356512"/>
            <a:chOff x="2236525" y="3353202"/>
            <a:chExt cx="304832" cy="356512"/>
          </a:xfrm>
        </p:grpSpPr>
        <p:sp>
          <p:nvSpPr>
            <p:cNvPr id="12931" name="Google Shape;12931;p8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84"/>
          <p:cNvGrpSpPr/>
          <p:nvPr/>
        </p:nvGrpSpPr>
        <p:grpSpPr>
          <a:xfrm>
            <a:off x="3910637" y="3428890"/>
            <a:ext cx="256800" cy="357024"/>
            <a:chOff x="3910637" y="3352690"/>
            <a:chExt cx="256800" cy="357024"/>
          </a:xfrm>
        </p:grpSpPr>
        <p:sp>
          <p:nvSpPr>
            <p:cNvPr id="12935" name="Google Shape;12935;p8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84"/>
          <p:cNvGrpSpPr/>
          <p:nvPr/>
        </p:nvGrpSpPr>
        <p:grpSpPr>
          <a:xfrm>
            <a:off x="6056429" y="3428122"/>
            <a:ext cx="360064" cy="360096"/>
            <a:chOff x="6056429" y="3351922"/>
            <a:chExt cx="360064" cy="360096"/>
          </a:xfrm>
        </p:grpSpPr>
        <p:sp>
          <p:nvSpPr>
            <p:cNvPr id="12939" name="Google Shape;12939;p8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84"/>
          <p:cNvGrpSpPr/>
          <p:nvPr/>
        </p:nvGrpSpPr>
        <p:grpSpPr>
          <a:xfrm>
            <a:off x="6608877" y="3429274"/>
            <a:ext cx="357408" cy="357408"/>
            <a:chOff x="6608877" y="3353074"/>
            <a:chExt cx="357408" cy="357408"/>
          </a:xfrm>
        </p:grpSpPr>
        <p:sp>
          <p:nvSpPr>
            <p:cNvPr id="12943" name="Google Shape;12943;p8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0" name="Google Shape;12950;p84"/>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4"/>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2" name="Google Shape;12952;p84"/>
          <p:cNvGrpSpPr/>
          <p:nvPr/>
        </p:nvGrpSpPr>
        <p:grpSpPr>
          <a:xfrm>
            <a:off x="4959533" y="3446426"/>
            <a:ext cx="357408" cy="323488"/>
            <a:chOff x="4959533" y="3370226"/>
            <a:chExt cx="357408" cy="323488"/>
          </a:xfrm>
        </p:grpSpPr>
        <p:sp>
          <p:nvSpPr>
            <p:cNvPr id="12953" name="Google Shape;12953;p8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84"/>
          <p:cNvGrpSpPr/>
          <p:nvPr/>
        </p:nvGrpSpPr>
        <p:grpSpPr>
          <a:xfrm>
            <a:off x="7158637" y="3429274"/>
            <a:ext cx="357056" cy="357408"/>
            <a:chOff x="7158637" y="3353074"/>
            <a:chExt cx="357056" cy="357408"/>
          </a:xfrm>
        </p:grpSpPr>
        <p:sp>
          <p:nvSpPr>
            <p:cNvPr id="12956" name="Google Shape;12956;p8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84"/>
          <p:cNvGrpSpPr/>
          <p:nvPr/>
        </p:nvGrpSpPr>
        <p:grpSpPr>
          <a:xfrm>
            <a:off x="3316269" y="3428602"/>
            <a:ext cx="344832" cy="356544"/>
            <a:chOff x="3316269" y="3352402"/>
            <a:chExt cx="344832" cy="356544"/>
          </a:xfrm>
        </p:grpSpPr>
        <p:sp>
          <p:nvSpPr>
            <p:cNvPr id="12961" name="Google Shape;12961;p8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84"/>
          <p:cNvGrpSpPr/>
          <p:nvPr/>
        </p:nvGrpSpPr>
        <p:grpSpPr>
          <a:xfrm>
            <a:off x="5508909" y="3447706"/>
            <a:ext cx="358560" cy="319552"/>
            <a:chOff x="5508909" y="3371506"/>
            <a:chExt cx="358560" cy="319552"/>
          </a:xfrm>
        </p:grpSpPr>
        <p:sp>
          <p:nvSpPr>
            <p:cNvPr id="12965" name="Google Shape;12965;p8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5" name="Google Shape;12975;p84"/>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p:nvPr/>
        </p:nvSpPr>
        <p:spPr>
          <a:xfrm>
            <a:off x="1596750" y="1373817"/>
            <a:ext cx="5950500" cy="2055000"/>
          </a:xfrm>
          <a:prstGeom prst="roundRect">
            <a:avLst>
              <a:gd fmla="val 7362"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rot="5400000">
            <a:off x="4226775" y="1023333"/>
            <a:ext cx="690600" cy="48021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txBox="1"/>
          <p:nvPr>
            <p:ph type="title"/>
          </p:nvPr>
        </p:nvSpPr>
        <p:spPr>
          <a:xfrm>
            <a:off x="1938750" y="1373826"/>
            <a:ext cx="5266500" cy="171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57" name="Google Shape;357;p40"/>
          <p:cNvSpPr txBox="1"/>
          <p:nvPr>
            <p:ph idx="1" type="subTitle"/>
          </p:nvPr>
        </p:nvSpPr>
        <p:spPr>
          <a:xfrm>
            <a:off x="2300400" y="3190893"/>
            <a:ext cx="4543200" cy="4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can introduce yourself, write your email…</a:t>
            </a:r>
            <a:endParaRPr/>
          </a:p>
        </p:txBody>
      </p:sp>
      <p:grpSp>
        <p:nvGrpSpPr>
          <p:cNvPr id="358" name="Google Shape;358;p40"/>
          <p:cNvGrpSpPr/>
          <p:nvPr/>
        </p:nvGrpSpPr>
        <p:grpSpPr>
          <a:xfrm>
            <a:off x="527007" y="345177"/>
            <a:ext cx="1991821" cy="1581365"/>
            <a:chOff x="595450" y="170922"/>
            <a:chExt cx="1923350" cy="1527004"/>
          </a:xfrm>
        </p:grpSpPr>
        <p:grpSp>
          <p:nvGrpSpPr>
            <p:cNvPr id="359" name="Google Shape;359;p40"/>
            <p:cNvGrpSpPr/>
            <p:nvPr/>
          </p:nvGrpSpPr>
          <p:grpSpPr>
            <a:xfrm>
              <a:off x="595450" y="432710"/>
              <a:ext cx="1923350" cy="1265216"/>
              <a:chOff x="3486075" y="358185"/>
              <a:chExt cx="1923350" cy="1265216"/>
            </a:xfrm>
          </p:grpSpPr>
          <p:sp>
            <p:nvSpPr>
              <p:cNvPr id="360" name="Google Shape;360;p40"/>
              <p:cNvSpPr/>
              <p:nvPr/>
            </p:nvSpPr>
            <p:spPr>
              <a:xfrm rot="-5400000">
                <a:off x="3280476" y="563784"/>
                <a:ext cx="1265216" cy="854017"/>
              </a:xfrm>
              <a:custGeom>
                <a:rect b="b" l="l" r="r" t="t"/>
                <a:pathLst>
                  <a:path extrusionOk="0" h="31058" w="33097">
                    <a:moveTo>
                      <a:pt x="2419" y="0"/>
                    </a:moveTo>
                    <a:cubicBezTo>
                      <a:pt x="1085" y="0"/>
                      <a:pt x="0" y="1081"/>
                      <a:pt x="0" y="2419"/>
                    </a:cubicBezTo>
                    <a:lnTo>
                      <a:pt x="0" y="28642"/>
                    </a:lnTo>
                    <a:cubicBezTo>
                      <a:pt x="0" y="29975"/>
                      <a:pt x="1085" y="31058"/>
                      <a:pt x="2419" y="31058"/>
                    </a:cubicBezTo>
                    <a:lnTo>
                      <a:pt x="30680" y="31058"/>
                    </a:lnTo>
                    <a:cubicBezTo>
                      <a:pt x="32015" y="31058"/>
                      <a:pt x="33096" y="29975"/>
                      <a:pt x="33096" y="28642"/>
                    </a:cubicBezTo>
                    <a:lnTo>
                      <a:pt x="33096" y="2419"/>
                    </a:lnTo>
                    <a:cubicBezTo>
                      <a:pt x="33096" y="1081"/>
                      <a:pt x="32015" y="0"/>
                      <a:pt x="3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0"/>
              <p:cNvSpPr/>
              <p:nvPr/>
            </p:nvSpPr>
            <p:spPr>
              <a:xfrm rot="10800000">
                <a:off x="4401704" y="358214"/>
                <a:ext cx="1007721" cy="552886"/>
              </a:xfrm>
              <a:custGeom>
                <a:rect b="b" l="l" r="r" t="t"/>
                <a:pathLst>
                  <a:path extrusionOk="0" h="25324" w="33097">
                    <a:moveTo>
                      <a:pt x="2419" y="0"/>
                    </a:moveTo>
                    <a:cubicBezTo>
                      <a:pt x="1085" y="0"/>
                      <a:pt x="0" y="1085"/>
                      <a:pt x="0" y="2419"/>
                    </a:cubicBezTo>
                    <a:lnTo>
                      <a:pt x="0" y="22906"/>
                    </a:lnTo>
                    <a:cubicBezTo>
                      <a:pt x="0" y="24241"/>
                      <a:pt x="1085" y="25323"/>
                      <a:pt x="2419" y="25323"/>
                    </a:cubicBezTo>
                    <a:lnTo>
                      <a:pt x="30680" y="25323"/>
                    </a:lnTo>
                    <a:cubicBezTo>
                      <a:pt x="32015" y="25323"/>
                      <a:pt x="33096" y="24241"/>
                      <a:pt x="33096" y="22906"/>
                    </a:cubicBezTo>
                    <a:lnTo>
                      <a:pt x="33096" y="2419"/>
                    </a:lnTo>
                    <a:cubicBezTo>
                      <a:pt x="33096" y="1085"/>
                      <a:pt x="32015" y="0"/>
                      <a:pt x="30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0"/>
              <p:cNvSpPr/>
              <p:nvPr/>
            </p:nvSpPr>
            <p:spPr>
              <a:xfrm rot="-7676210">
                <a:off x="3683378" y="498428"/>
                <a:ext cx="183261" cy="236937"/>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40"/>
            <p:cNvGrpSpPr/>
            <p:nvPr/>
          </p:nvGrpSpPr>
          <p:grpSpPr>
            <a:xfrm flipH="1">
              <a:off x="976679" y="170922"/>
              <a:ext cx="995139" cy="1271969"/>
              <a:chOff x="1259630" y="2290550"/>
              <a:chExt cx="777999" cy="994659"/>
            </a:xfrm>
          </p:grpSpPr>
          <p:sp>
            <p:nvSpPr>
              <p:cNvPr id="364" name="Google Shape;364;p40"/>
              <p:cNvSpPr/>
              <p:nvPr/>
            </p:nvSpPr>
            <p:spPr>
              <a:xfrm>
                <a:off x="1259630" y="2593309"/>
                <a:ext cx="777999" cy="691900"/>
              </a:xfrm>
              <a:custGeom>
                <a:rect b="b" l="l" r="r" t="t"/>
                <a:pathLst>
                  <a:path extrusionOk="0" h="20042" w="22536">
                    <a:moveTo>
                      <a:pt x="5119" y="1"/>
                    </a:moveTo>
                    <a:lnTo>
                      <a:pt x="1" y="20042"/>
                    </a:lnTo>
                    <a:lnTo>
                      <a:pt x="22535" y="20042"/>
                    </a:lnTo>
                    <a:lnTo>
                      <a:pt x="17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0"/>
              <p:cNvSpPr/>
              <p:nvPr/>
            </p:nvSpPr>
            <p:spPr>
              <a:xfrm>
                <a:off x="1465658" y="2290550"/>
                <a:ext cx="367216" cy="376917"/>
              </a:xfrm>
              <a:custGeom>
                <a:rect b="b" l="l" r="r" t="t"/>
                <a:pathLst>
                  <a:path extrusionOk="0" h="10918" w="10637">
                    <a:moveTo>
                      <a:pt x="5339" y="1"/>
                    </a:moveTo>
                    <a:cubicBezTo>
                      <a:pt x="4715" y="1"/>
                      <a:pt x="4091" y="118"/>
                      <a:pt x="3501" y="359"/>
                    </a:cubicBezTo>
                    <a:cubicBezTo>
                      <a:pt x="2033" y="957"/>
                      <a:pt x="909" y="2241"/>
                      <a:pt x="517" y="3776"/>
                    </a:cubicBezTo>
                    <a:cubicBezTo>
                      <a:pt x="1" y="5791"/>
                      <a:pt x="608" y="7824"/>
                      <a:pt x="1291" y="9725"/>
                    </a:cubicBezTo>
                    <a:lnTo>
                      <a:pt x="1087" y="9522"/>
                    </a:lnTo>
                    <a:cubicBezTo>
                      <a:pt x="1058" y="9492"/>
                      <a:pt x="1024" y="9480"/>
                      <a:pt x="992" y="9480"/>
                    </a:cubicBezTo>
                    <a:cubicBezTo>
                      <a:pt x="880" y="9480"/>
                      <a:pt x="780" y="9625"/>
                      <a:pt x="884" y="9727"/>
                    </a:cubicBezTo>
                    <a:lnTo>
                      <a:pt x="1356" y="10199"/>
                    </a:lnTo>
                    <a:lnTo>
                      <a:pt x="884" y="10671"/>
                    </a:lnTo>
                    <a:cubicBezTo>
                      <a:pt x="780" y="10771"/>
                      <a:pt x="880" y="10917"/>
                      <a:pt x="991" y="10917"/>
                    </a:cubicBezTo>
                    <a:cubicBezTo>
                      <a:pt x="1024" y="10917"/>
                      <a:pt x="1058" y="10905"/>
                      <a:pt x="1087" y="10875"/>
                    </a:cubicBezTo>
                    <a:lnTo>
                      <a:pt x="1561" y="10403"/>
                    </a:lnTo>
                    <a:lnTo>
                      <a:pt x="2031" y="10875"/>
                    </a:lnTo>
                    <a:cubicBezTo>
                      <a:pt x="2060" y="10905"/>
                      <a:pt x="2094" y="10917"/>
                      <a:pt x="2127" y="10917"/>
                    </a:cubicBezTo>
                    <a:cubicBezTo>
                      <a:pt x="2238" y="10917"/>
                      <a:pt x="2338" y="10771"/>
                      <a:pt x="2236" y="10671"/>
                    </a:cubicBezTo>
                    <a:lnTo>
                      <a:pt x="1762" y="10199"/>
                    </a:lnTo>
                    <a:lnTo>
                      <a:pt x="2236" y="9727"/>
                    </a:lnTo>
                    <a:cubicBezTo>
                      <a:pt x="2338" y="9625"/>
                      <a:pt x="2238" y="9480"/>
                      <a:pt x="2126" y="9480"/>
                    </a:cubicBezTo>
                    <a:cubicBezTo>
                      <a:pt x="2094" y="9480"/>
                      <a:pt x="2060" y="9492"/>
                      <a:pt x="2031" y="9522"/>
                    </a:cubicBezTo>
                    <a:lnTo>
                      <a:pt x="1658" y="9897"/>
                    </a:lnTo>
                    <a:cubicBezTo>
                      <a:pt x="1041" y="8203"/>
                      <a:pt x="442" y="6422"/>
                      <a:pt x="656" y="4596"/>
                    </a:cubicBezTo>
                    <a:cubicBezTo>
                      <a:pt x="841" y="3014"/>
                      <a:pt x="1727" y="1621"/>
                      <a:pt x="3133" y="852"/>
                    </a:cubicBezTo>
                    <a:cubicBezTo>
                      <a:pt x="3822" y="475"/>
                      <a:pt x="4583" y="289"/>
                      <a:pt x="5346" y="289"/>
                    </a:cubicBezTo>
                    <a:cubicBezTo>
                      <a:pt x="6054" y="289"/>
                      <a:pt x="6763" y="449"/>
                      <a:pt x="7418" y="765"/>
                    </a:cubicBezTo>
                    <a:cubicBezTo>
                      <a:pt x="8877" y="1468"/>
                      <a:pt x="9792" y="2856"/>
                      <a:pt x="10092" y="4426"/>
                    </a:cubicBezTo>
                    <a:cubicBezTo>
                      <a:pt x="10453" y="6320"/>
                      <a:pt x="9917" y="8227"/>
                      <a:pt x="9129" y="9946"/>
                    </a:cubicBezTo>
                    <a:lnTo>
                      <a:pt x="8704" y="9522"/>
                    </a:lnTo>
                    <a:cubicBezTo>
                      <a:pt x="8675" y="9492"/>
                      <a:pt x="8641" y="9480"/>
                      <a:pt x="8609" y="9480"/>
                    </a:cubicBezTo>
                    <a:cubicBezTo>
                      <a:pt x="8497" y="9480"/>
                      <a:pt x="8397" y="9625"/>
                      <a:pt x="8500" y="9727"/>
                    </a:cubicBezTo>
                    <a:lnTo>
                      <a:pt x="8973" y="10199"/>
                    </a:lnTo>
                    <a:lnTo>
                      <a:pt x="8500" y="10671"/>
                    </a:lnTo>
                    <a:cubicBezTo>
                      <a:pt x="8397" y="10771"/>
                      <a:pt x="8497" y="10917"/>
                      <a:pt x="8608" y="10917"/>
                    </a:cubicBezTo>
                    <a:cubicBezTo>
                      <a:pt x="8641" y="10917"/>
                      <a:pt x="8674" y="10905"/>
                      <a:pt x="8704" y="10875"/>
                    </a:cubicBezTo>
                    <a:lnTo>
                      <a:pt x="9178" y="10403"/>
                    </a:lnTo>
                    <a:lnTo>
                      <a:pt x="9649" y="10875"/>
                    </a:lnTo>
                    <a:cubicBezTo>
                      <a:pt x="9678" y="10905"/>
                      <a:pt x="9712" y="10917"/>
                      <a:pt x="9744" y="10917"/>
                    </a:cubicBezTo>
                    <a:cubicBezTo>
                      <a:pt x="9855" y="10917"/>
                      <a:pt x="9955" y="10771"/>
                      <a:pt x="9853" y="10671"/>
                    </a:cubicBezTo>
                    <a:lnTo>
                      <a:pt x="9379" y="10199"/>
                    </a:lnTo>
                    <a:lnTo>
                      <a:pt x="9853" y="9727"/>
                    </a:lnTo>
                    <a:cubicBezTo>
                      <a:pt x="9955" y="9625"/>
                      <a:pt x="9855" y="9480"/>
                      <a:pt x="9744" y="9480"/>
                    </a:cubicBezTo>
                    <a:cubicBezTo>
                      <a:pt x="9711" y="9480"/>
                      <a:pt x="9678" y="9492"/>
                      <a:pt x="9649" y="9522"/>
                    </a:cubicBezTo>
                    <a:lnTo>
                      <a:pt x="9617" y="9552"/>
                    </a:lnTo>
                    <a:cubicBezTo>
                      <a:pt x="10242" y="8060"/>
                      <a:pt x="10637" y="6453"/>
                      <a:pt x="10444" y="4828"/>
                    </a:cubicBezTo>
                    <a:cubicBezTo>
                      <a:pt x="10250" y="3185"/>
                      <a:pt x="9431" y="1632"/>
                      <a:pt x="7996" y="754"/>
                    </a:cubicBezTo>
                    <a:cubicBezTo>
                      <a:pt x="7191" y="259"/>
                      <a:pt x="6266" y="1"/>
                      <a:pt x="53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0"/>
              <p:cNvSpPr/>
              <p:nvPr/>
            </p:nvSpPr>
            <p:spPr>
              <a:xfrm>
                <a:off x="1305648" y="2698290"/>
                <a:ext cx="652475" cy="565789"/>
              </a:xfrm>
              <a:custGeom>
                <a:rect b="b" l="l" r="r" t="t"/>
                <a:pathLst>
                  <a:path extrusionOk="0" h="16389" w="18900">
                    <a:moveTo>
                      <a:pt x="12509" y="540"/>
                    </a:moveTo>
                    <a:cubicBezTo>
                      <a:pt x="12410" y="540"/>
                      <a:pt x="12291" y="601"/>
                      <a:pt x="12225" y="668"/>
                    </a:cubicBezTo>
                    <a:cubicBezTo>
                      <a:pt x="12150" y="744"/>
                      <a:pt x="12094" y="866"/>
                      <a:pt x="12098" y="973"/>
                    </a:cubicBezTo>
                    <a:cubicBezTo>
                      <a:pt x="12104" y="1085"/>
                      <a:pt x="12140" y="1202"/>
                      <a:pt x="12225" y="1279"/>
                    </a:cubicBezTo>
                    <a:cubicBezTo>
                      <a:pt x="12315" y="1361"/>
                      <a:pt x="12412" y="1395"/>
                      <a:pt x="12531" y="1406"/>
                    </a:cubicBezTo>
                    <a:lnTo>
                      <a:pt x="13654" y="1513"/>
                    </a:lnTo>
                    <a:cubicBezTo>
                      <a:pt x="13661" y="1513"/>
                      <a:pt x="13668" y="1514"/>
                      <a:pt x="13676" y="1514"/>
                    </a:cubicBezTo>
                    <a:cubicBezTo>
                      <a:pt x="13776" y="1514"/>
                      <a:pt x="13894" y="1453"/>
                      <a:pt x="13959" y="1386"/>
                    </a:cubicBezTo>
                    <a:cubicBezTo>
                      <a:pt x="14034" y="1312"/>
                      <a:pt x="14091" y="1188"/>
                      <a:pt x="14087" y="1080"/>
                    </a:cubicBezTo>
                    <a:cubicBezTo>
                      <a:pt x="14081" y="967"/>
                      <a:pt x="14045" y="852"/>
                      <a:pt x="13959" y="773"/>
                    </a:cubicBezTo>
                    <a:cubicBezTo>
                      <a:pt x="13871" y="693"/>
                      <a:pt x="13774" y="658"/>
                      <a:pt x="13654" y="648"/>
                    </a:cubicBezTo>
                    <a:lnTo>
                      <a:pt x="12531" y="541"/>
                    </a:lnTo>
                    <a:cubicBezTo>
                      <a:pt x="12524" y="541"/>
                      <a:pt x="12517" y="540"/>
                      <a:pt x="12509" y="540"/>
                    </a:cubicBezTo>
                    <a:close/>
                    <a:moveTo>
                      <a:pt x="9217" y="0"/>
                    </a:moveTo>
                    <a:cubicBezTo>
                      <a:pt x="9111" y="0"/>
                      <a:pt x="8985" y="48"/>
                      <a:pt x="8910" y="127"/>
                    </a:cubicBezTo>
                    <a:cubicBezTo>
                      <a:pt x="8836" y="208"/>
                      <a:pt x="8780" y="317"/>
                      <a:pt x="8785" y="432"/>
                    </a:cubicBezTo>
                    <a:cubicBezTo>
                      <a:pt x="8789" y="546"/>
                      <a:pt x="8827" y="658"/>
                      <a:pt x="8910" y="738"/>
                    </a:cubicBezTo>
                    <a:cubicBezTo>
                      <a:pt x="9232" y="1045"/>
                      <a:pt x="9553" y="1352"/>
                      <a:pt x="9875" y="1659"/>
                    </a:cubicBezTo>
                    <a:cubicBezTo>
                      <a:pt x="9956" y="1736"/>
                      <a:pt x="10067" y="1785"/>
                      <a:pt x="10181" y="1785"/>
                    </a:cubicBezTo>
                    <a:cubicBezTo>
                      <a:pt x="10286" y="1785"/>
                      <a:pt x="10413" y="1738"/>
                      <a:pt x="10486" y="1659"/>
                    </a:cubicBezTo>
                    <a:cubicBezTo>
                      <a:pt x="10562" y="1576"/>
                      <a:pt x="10617" y="1466"/>
                      <a:pt x="10612" y="1352"/>
                    </a:cubicBezTo>
                    <a:cubicBezTo>
                      <a:pt x="10607" y="1240"/>
                      <a:pt x="10570" y="1126"/>
                      <a:pt x="10486" y="1049"/>
                    </a:cubicBezTo>
                    <a:cubicBezTo>
                      <a:pt x="10165" y="741"/>
                      <a:pt x="9844" y="433"/>
                      <a:pt x="9522" y="127"/>
                    </a:cubicBezTo>
                    <a:cubicBezTo>
                      <a:pt x="9442" y="49"/>
                      <a:pt x="9331" y="0"/>
                      <a:pt x="9217" y="0"/>
                    </a:cubicBezTo>
                    <a:close/>
                    <a:moveTo>
                      <a:pt x="5758" y="514"/>
                    </a:moveTo>
                    <a:cubicBezTo>
                      <a:pt x="5651" y="514"/>
                      <a:pt x="5543" y="554"/>
                      <a:pt x="5458" y="637"/>
                    </a:cubicBezTo>
                    <a:cubicBezTo>
                      <a:pt x="5073" y="1012"/>
                      <a:pt x="4688" y="1389"/>
                      <a:pt x="4303" y="1764"/>
                    </a:cubicBezTo>
                    <a:cubicBezTo>
                      <a:pt x="4141" y="1923"/>
                      <a:pt x="4131" y="2220"/>
                      <a:pt x="4303" y="2377"/>
                    </a:cubicBezTo>
                    <a:cubicBezTo>
                      <a:pt x="4390" y="2458"/>
                      <a:pt x="4502" y="2500"/>
                      <a:pt x="4613" y="2500"/>
                    </a:cubicBezTo>
                    <a:cubicBezTo>
                      <a:pt x="4721" y="2500"/>
                      <a:pt x="4829" y="2460"/>
                      <a:pt x="4914" y="2377"/>
                    </a:cubicBezTo>
                    <a:lnTo>
                      <a:pt x="6070" y="1248"/>
                    </a:lnTo>
                    <a:cubicBezTo>
                      <a:pt x="6231" y="1091"/>
                      <a:pt x="6240" y="793"/>
                      <a:pt x="6070" y="637"/>
                    </a:cubicBezTo>
                    <a:cubicBezTo>
                      <a:pt x="5981" y="556"/>
                      <a:pt x="5870" y="514"/>
                      <a:pt x="5758" y="514"/>
                    </a:cubicBezTo>
                    <a:close/>
                    <a:moveTo>
                      <a:pt x="15828" y="1417"/>
                    </a:moveTo>
                    <a:cubicBezTo>
                      <a:pt x="15790" y="1417"/>
                      <a:pt x="15751" y="1423"/>
                      <a:pt x="15712" y="1435"/>
                    </a:cubicBezTo>
                    <a:cubicBezTo>
                      <a:pt x="15494" y="1506"/>
                      <a:pt x="15339" y="1735"/>
                      <a:pt x="15411" y="1967"/>
                    </a:cubicBezTo>
                    <a:cubicBezTo>
                      <a:pt x="15559" y="2461"/>
                      <a:pt x="15708" y="2955"/>
                      <a:pt x="15855" y="3447"/>
                    </a:cubicBezTo>
                    <a:cubicBezTo>
                      <a:pt x="15910" y="3627"/>
                      <a:pt x="16085" y="3768"/>
                      <a:pt x="16272" y="3768"/>
                    </a:cubicBezTo>
                    <a:cubicBezTo>
                      <a:pt x="16310" y="3768"/>
                      <a:pt x="16349" y="3762"/>
                      <a:pt x="16388" y="3749"/>
                    </a:cubicBezTo>
                    <a:cubicBezTo>
                      <a:pt x="16607" y="3679"/>
                      <a:pt x="16759" y="3450"/>
                      <a:pt x="16690" y="3218"/>
                    </a:cubicBezTo>
                    <a:cubicBezTo>
                      <a:pt x="16541" y="2726"/>
                      <a:pt x="16392" y="2231"/>
                      <a:pt x="16245" y="1738"/>
                    </a:cubicBezTo>
                    <a:cubicBezTo>
                      <a:pt x="16190" y="1557"/>
                      <a:pt x="16015" y="1417"/>
                      <a:pt x="15828" y="1417"/>
                    </a:cubicBezTo>
                    <a:close/>
                    <a:moveTo>
                      <a:pt x="7482" y="2212"/>
                    </a:moveTo>
                    <a:cubicBezTo>
                      <a:pt x="7444" y="2212"/>
                      <a:pt x="7406" y="2217"/>
                      <a:pt x="7368" y="2230"/>
                    </a:cubicBezTo>
                    <a:cubicBezTo>
                      <a:pt x="7145" y="2303"/>
                      <a:pt x="7004" y="2527"/>
                      <a:pt x="7066" y="2761"/>
                    </a:cubicBezTo>
                    <a:lnTo>
                      <a:pt x="7441" y="4161"/>
                    </a:lnTo>
                    <a:cubicBezTo>
                      <a:pt x="7491" y="4342"/>
                      <a:pt x="7674" y="4480"/>
                      <a:pt x="7862" y="4480"/>
                    </a:cubicBezTo>
                    <a:cubicBezTo>
                      <a:pt x="7900" y="4480"/>
                      <a:pt x="7937" y="4475"/>
                      <a:pt x="7974" y="4463"/>
                    </a:cubicBezTo>
                    <a:cubicBezTo>
                      <a:pt x="8199" y="4390"/>
                      <a:pt x="8340" y="4164"/>
                      <a:pt x="8276" y="3932"/>
                    </a:cubicBezTo>
                    <a:cubicBezTo>
                      <a:pt x="8151" y="3465"/>
                      <a:pt x="8026" y="2998"/>
                      <a:pt x="7901" y="2532"/>
                    </a:cubicBezTo>
                    <a:cubicBezTo>
                      <a:pt x="7852" y="2350"/>
                      <a:pt x="7669" y="2212"/>
                      <a:pt x="7482" y="2212"/>
                    </a:cubicBezTo>
                    <a:close/>
                    <a:moveTo>
                      <a:pt x="4205" y="4199"/>
                    </a:moveTo>
                    <a:cubicBezTo>
                      <a:pt x="4168" y="4199"/>
                      <a:pt x="4132" y="4204"/>
                      <a:pt x="4099" y="4214"/>
                    </a:cubicBezTo>
                    <a:cubicBezTo>
                      <a:pt x="3994" y="4249"/>
                      <a:pt x="3892" y="4314"/>
                      <a:pt x="3840" y="4414"/>
                    </a:cubicBezTo>
                    <a:cubicBezTo>
                      <a:pt x="3790" y="4509"/>
                      <a:pt x="3753" y="4641"/>
                      <a:pt x="3797" y="4747"/>
                    </a:cubicBezTo>
                    <a:cubicBezTo>
                      <a:pt x="3943" y="5107"/>
                      <a:pt x="4091" y="5468"/>
                      <a:pt x="4237" y="5828"/>
                    </a:cubicBezTo>
                    <a:cubicBezTo>
                      <a:pt x="4282" y="5937"/>
                      <a:pt x="4331" y="6026"/>
                      <a:pt x="4436" y="6088"/>
                    </a:cubicBezTo>
                    <a:cubicBezTo>
                      <a:pt x="4500" y="6124"/>
                      <a:pt x="4583" y="6147"/>
                      <a:pt x="4663" y="6147"/>
                    </a:cubicBezTo>
                    <a:cubicBezTo>
                      <a:pt x="4700" y="6147"/>
                      <a:pt x="4736" y="6142"/>
                      <a:pt x="4769" y="6131"/>
                    </a:cubicBezTo>
                    <a:cubicBezTo>
                      <a:pt x="4873" y="6098"/>
                      <a:pt x="4975" y="6032"/>
                      <a:pt x="5028" y="5932"/>
                    </a:cubicBezTo>
                    <a:cubicBezTo>
                      <a:pt x="5079" y="5836"/>
                      <a:pt x="5114" y="5704"/>
                      <a:pt x="5070" y="5599"/>
                    </a:cubicBezTo>
                    <a:cubicBezTo>
                      <a:pt x="4924" y="5237"/>
                      <a:pt x="4776" y="4878"/>
                      <a:pt x="4630" y="4516"/>
                    </a:cubicBezTo>
                    <a:cubicBezTo>
                      <a:pt x="4587" y="4408"/>
                      <a:pt x="4538" y="4320"/>
                      <a:pt x="4432" y="4258"/>
                    </a:cubicBezTo>
                    <a:cubicBezTo>
                      <a:pt x="4368" y="4221"/>
                      <a:pt x="4284" y="4199"/>
                      <a:pt x="4205" y="4199"/>
                    </a:cubicBezTo>
                    <a:close/>
                    <a:moveTo>
                      <a:pt x="12140" y="4622"/>
                    </a:moveTo>
                    <a:cubicBezTo>
                      <a:pt x="12061" y="4622"/>
                      <a:pt x="11979" y="4641"/>
                      <a:pt x="11918" y="4679"/>
                    </a:cubicBezTo>
                    <a:cubicBezTo>
                      <a:pt x="11825" y="4738"/>
                      <a:pt x="11744" y="4828"/>
                      <a:pt x="11720" y="4938"/>
                    </a:cubicBezTo>
                    <a:cubicBezTo>
                      <a:pt x="11695" y="5048"/>
                      <a:pt x="11698" y="5174"/>
                      <a:pt x="11762" y="5271"/>
                    </a:cubicBezTo>
                    <a:cubicBezTo>
                      <a:pt x="11974" y="5593"/>
                      <a:pt x="12187" y="5915"/>
                      <a:pt x="12398" y="6235"/>
                    </a:cubicBezTo>
                    <a:cubicBezTo>
                      <a:pt x="12461" y="6330"/>
                      <a:pt x="12547" y="6404"/>
                      <a:pt x="12656" y="6435"/>
                    </a:cubicBezTo>
                    <a:cubicBezTo>
                      <a:pt x="12691" y="6444"/>
                      <a:pt x="12730" y="6449"/>
                      <a:pt x="12770" y="6449"/>
                    </a:cubicBezTo>
                    <a:cubicBezTo>
                      <a:pt x="12848" y="6449"/>
                      <a:pt x="12929" y="6431"/>
                      <a:pt x="12991" y="6391"/>
                    </a:cubicBezTo>
                    <a:cubicBezTo>
                      <a:pt x="13082" y="6332"/>
                      <a:pt x="13164" y="6244"/>
                      <a:pt x="13189" y="6133"/>
                    </a:cubicBezTo>
                    <a:cubicBezTo>
                      <a:pt x="13214" y="6023"/>
                      <a:pt x="13210" y="5897"/>
                      <a:pt x="13145" y="5800"/>
                    </a:cubicBezTo>
                    <a:cubicBezTo>
                      <a:pt x="12933" y="5478"/>
                      <a:pt x="12721" y="5156"/>
                      <a:pt x="12509" y="4835"/>
                    </a:cubicBezTo>
                    <a:cubicBezTo>
                      <a:pt x="12447" y="4741"/>
                      <a:pt x="12361" y="4667"/>
                      <a:pt x="12251" y="4636"/>
                    </a:cubicBezTo>
                    <a:cubicBezTo>
                      <a:pt x="12217" y="4627"/>
                      <a:pt x="12179" y="4622"/>
                      <a:pt x="12140" y="4622"/>
                    </a:cubicBezTo>
                    <a:close/>
                    <a:moveTo>
                      <a:pt x="9476" y="6231"/>
                    </a:moveTo>
                    <a:cubicBezTo>
                      <a:pt x="9398" y="6231"/>
                      <a:pt x="9324" y="6251"/>
                      <a:pt x="9248" y="6286"/>
                    </a:cubicBezTo>
                    <a:cubicBezTo>
                      <a:pt x="8794" y="6500"/>
                      <a:pt x="8340" y="6715"/>
                      <a:pt x="7886" y="6928"/>
                    </a:cubicBezTo>
                    <a:cubicBezTo>
                      <a:pt x="7793" y="6972"/>
                      <a:pt x="7713" y="7091"/>
                      <a:pt x="7686" y="7187"/>
                    </a:cubicBezTo>
                    <a:cubicBezTo>
                      <a:pt x="7658" y="7290"/>
                      <a:pt x="7671" y="7427"/>
                      <a:pt x="7730" y="7520"/>
                    </a:cubicBezTo>
                    <a:cubicBezTo>
                      <a:pt x="7789" y="7611"/>
                      <a:pt x="7879" y="7693"/>
                      <a:pt x="7988" y="7718"/>
                    </a:cubicBezTo>
                    <a:cubicBezTo>
                      <a:pt x="8025" y="7727"/>
                      <a:pt x="8060" y="7731"/>
                      <a:pt x="8095" y="7731"/>
                    </a:cubicBezTo>
                    <a:cubicBezTo>
                      <a:pt x="8172" y="7731"/>
                      <a:pt x="8245" y="7711"/>
                      <a:pt x="8321" y="7675"/>
                    </a:cubicBezTo>
                    <a:cubicBezTo>
                      <a:pt x="8775" y="7461"/>
                      <a:pt x="9229" y="7247"/>
                      <a:pt x="9683" y="7034"/>
                    </a:cubicBezTo>
                    <a:cubicBezTo>
                      <a:pt x="9776" y="6989"/>
                      <a:pt x="9856" y="6871"/>
                      <a:pt x="9882" y="6775"/>
                    </a:cubicBezTo>
                    <a:cubicBezTo>
                      <a:pt x="9911" y="6671"/>
                      <a:pt x="9898" y="6533"/>
                      <a:pt x="9839" y="6442"/>
                    </a:cubicBezTo>
                    <a:cubicBezTo>
                      <a:pt x="9779" y="6349"/>
                      <a:pt x="9690" y="6268"/>
                      <a:pt x="9581" y="6242"/>
                    </a:cubicBezTo>
                    <a:cubicBezTo>
                      <a:pt x="9545" y="6234"/>
                      <a:pt x="9510" y="6231"/>
                      <a:pt x="9476" y="6231"/>
                    </a:cubicBezTo>
                    <a:close/>
                    <a:moveTo>
                      <a:pt x="15376" y="6110"/>
                    </a:moveTo>
                    <a:cubicBezTo>
                      <a:pt x="15184" y="6110"/>
                      <a:pt x="15002" y="6225"/>
                      <a:pt x="14949" y="6424"/>
                    </a:cubicBezTo>
                    <a:cubicBezTo>
                      <a:pt x="14812" y="6931"/>
                      <a:pt x="14676" y="7437"/>
                      <a:pt x="14540" y="7945"/>
                    </a:cubicBezTo>
                    <a:cubicBezTo>
                      <a:pt x="14482" y="8162"/>
                      <a:pt x="14614" y="8424"/>
                      <a:pt x="14842" y="8476"/>
                    </a:cubicBezTo>
                    <a:cubicBezTo>
                      <a:pt x="14877" y="8484"/>
                      <a:pt x="14913" y="8488"/>
                      <a:pt x="14948" y="8488"/>
                    </a:cubicBezTo>
                    <a:cubicBezTo>
                      <a:pt x="15140" y="8488"/>
                      <a:pt x="15321" y="8371"/>
                      <a:pt x="15373" y="8175"/>
                    </a:cubicBezTo>
                    <a:cubicBezTo>
                      <a:pt x="15511" y="7668"/>
                      <a:pt x="15647" y="7162"/>
                      <a:pt x="15782" y="6654"/>
                    </a:cubicBezTo>
                    <a:cubicBezTo>
                      <a:pt x="15841" y="6435"/>
                      <a:pt x="15711" y="6174"/>
                      <a:pt x="15481" y="6122"/>
                    </a:cubicBezTo>
                    <a:cubicBezTo>
                      <a:pt x="15446" y="6114"/>
                      <a:pt x="15411" y="6110"/>
                      <a:pt x="15376" y="6110"/>
                    </a:cubicBezTo>
                    <a:close/>
                    <a:moveTo>
                      <a:pt x="2845" y="7172"/>
                    </a:moveTo>
                    <a:cubicBezTo>
                      <a:pt x="2809" y="7172"/>
                      <a:pt x="2773" y="7177"/>
                      <a:pt x="2738" y="7188"/>
                    </a:cubicBezTo>
                    <a:cubicBezTo>
                      <a:pt x="2625" y="7225"/>
                      <a:pt x="2546" y="7291"/>
                      <a:pt x="2478" y="7388"/>
                    </a:cubicBezTo>
                    <a:cubicBezTo>
                      <a:pt x="2208" y="7773"/>
                      <a:pt x="1937" y="8157"/>
                      <a:pt x="1666" y="8542"/>
                    </a:cubicBezTo>
                    <a:cubicBezTo>
                      <a:pt x="1605" y="8629"/>
                      <a:pt x="1596" y="8775"/>
                      <a:pt x="1622" y="8874"/>
                    </a:cubicBezTo>
                    <a:cubicBezTo>
                      <a:pt x="1650" y="8975"/>
                      <a:pt x="1728" y="9085"/>
                      <a:pt x="1821" y="9134"/>
                    </a:cubicBezTo>
                    <a:cubicBezTo>
                      <a:pt x="1890" y="9169"/>
                      <a:pt x="1969" y="9193"/>
                      <a:pt x="2048" y="9193"/>
                    </a:cubicBezTo>
                    <a:cubicBezTo>
                      <a:pt x="2084" y="9193"/>
                      <a:pt x="2120" y="9188"/>
                      <a:pt x="2155" y="9177"/>
                    </a:cubicBezTo>
                    <a:cubicBezTo>
                      <a:pt x="2267" y="9141"/>
                      <a:pt x="2345" y="9075"/>
                      <a:pt x="2414" y="8979"/>
                    </a:cubicBezTo>
                    <a:cubicBezTo>
                      <a:pt x="2684" y="8593"/>
                      <a:pt x="2955" y="8209"/>
                      <a:pt x="3226" y="7824"/>
                    </a:cubicBezTo>
                    <a:cubicBezTo>
                      <a:pt x="3287" y="7738"/>
                      <a:pt x="3296" y="7589"/>
                      <a:pt x="3270" y="7491"/>
                    </a:cubicBezTo>
                    <a:cubicBezTo>
                      <a:pt x="3242" y="7391"/>
                      <a:pt x="3164" y="7281"/>
                      <a:pt x="3070" y="7232"/>
                    </a:cubicBezTo>
                    <a:cubicBezTo>
                      <a:pt x="3002" y="7196"/>
                      <a:pt x="2923" y="7172"/>
                      <a:pt x="2845" y="7172"/>
                    </a:cubicBezTo>
                    <a:close/>
                    <a:moveTo>
                      <a:pt x="17388" y="7866"/>
                    </a:moveTo>
                    <a:cubicBezTo>
                      <a:pt x="17310" y="7866"/>
                      <a:pt x="17230" y="7886"/>
                      <a:pt x="17168" y="7925"/>
                    </a:cubicBezTo>
                    <a:cubicBezTo>
                      <a:pt x="17075" y="7984"/>
                      <a:pt x="16994" y="8071"/>
                      <a:pt x="16970" y="8182"/>
                    </a:cubicBezTo>
                    <a:lnTo>
                      <a:pt x="16954" y="8297"/>
                    </a:lnTo>
                    <a:cubicBezTo>
                      <a:pt x="16954" y="8375"/>
                      <a:pt x="16974" y="8448"/>
                      <a:pt x="17012" y="8517"/>
                    </a:cubicBezTo>
                    <a:lnTo>
                      <a:pt x="17490" y="9599"/>
                    </a:lnTo>
                    <a:cubicBezTo>
                      <a:pt x="17529" y="9693"/>
                      <a:pt x="17654" y="9773"/>
                      <a:pt x="17747" y="9799"/>
                    </a:cubicBezTo>
                    <a:cubicBezTo>
                      <a:pt x="17782" y="9808"/>
                      <a:pt x="17821" y="9813"/>
                      <a:pt x="17861" y="9813"/>
                    </a:cubicBezTo>
                    <a:cubicBezTo>
                      <a:pt x="17939" y="9813"/>
                      <a:pt x="18020" y="9794"/>
                      <a:pt x="18080" y="9755"/>
                    </a:cubicBezTo>
                    <a:cubicBezTo>
                      <a:pt x="18173" y="9696"/>
                      <a:pt x="18253" y="9607"/>
                      <a:pt x="18280" y="9496"/>
                    </a:cubicBezTo>
                    <a:lnTo>
                      <a:pt x="18294" y="9383"/>
                    </a:lnTo>
                    <a:cubicBezTo>
                      <a:pt x="18294" y="9304"/>
                      <a:pt x="18276" y="9231"/>
                      <a:pt x="18235" y="9163"/>
                    </a:cubicBezTo>
                    <a:lnTo>
                      <a:pt x="17760" y="8081"/>
                    </a:lnTo>
                    <a:cubicBezTo>
                      <a:pt x="17719" y="7987"/>
                      <a:pt x="17594" y="7907"/>
                      <a:pt x="17501" y="7881"/>
                    </a:cubicBezTo>
                    <a:cubicBezTo>
                      <a:pt x="17466" y="7871"/>
                      <a:pt x="17427" y="7866"/>
                      <a:pt x="17388" y="7866"/>
                    </a:cubicBezTo>
                    <a:close/>
                    <a:moveTo>
                      <a:pt x="5756" y="8661"/>
                    </a:moveTo>
                    <a:cubicBezTo>
                      <a:pt x="5651" y="8661"/>
                      <a:pt x="5524" y="8708"/>
                      <a:pt x="5450" y="8788"/>
                    </a:cubicBezTo>
                    <a:cubicBezTo>
                      <a:pt x="5288" y="8965"/>
                      <a:pt x="5284" y="9224"/>
                      <a:pt x="5450" y="9399"/>
                    </a:cubicBezTo>
                    <a:lnTo>
                      <a:pt x="6327" y="10326"/>
                    </a:lnTo>
                    <a:cubicBezTo>
                      <a:pt x="6401" y="10406"/>
                      <a:pt x="6525" y="10454"/>
                      <a:pt x="6632" y="10454"/>
                    </a:cubicBezTo>
                    <a:cubicBezTo>
                      <a:pt x="6739" y="10454"/>
                      <a:pt x="6865" y="10406"/>
                      <a:pt x="6938" y="10326"/>
                    </a:cubicBezTo>
                    <a:cubicBezTo>
                      <a:pt x="7101" y="10150"/>
                      <a:pt x="7104" y="9891"/>
                      <a:pt x="6938" y="9716"/>
                    </a:cubicBezTo>
                    <a:cubicBezTo>
                      <a:pt x="6646" y="9406"/>
                      <a:pt x="6355" y="9096"/>
                      <a:pt x="6063" y="8788"/>
                    </a:cubicBezTo>
                    <a:cubicBezTo>
                      <a:pt x="5987" y="8708"/>
                      <a:pt x="5864" y="8661"/>
                      <a:pt x="5756" y="8661"/>
                    </a:cubicBezTo>
                    <a:close/>
                    <a:moveTo>
                      <a:pt x="9527" y="9337"/>
                    </a:moveTo>
                    <a:cubicBezTo>
                      <a:pt x="9524" y="9337"/>
                      <a:pt x="9520" y="9337"/>
                      <a:pt x="9516" y="9338"/>
                    </a:cubicBezTo>
                    <a:cubicBezTo>
                      <a:pt x="9404" y="9343"/>
                      <a:pt x="9288" y="9381"/>
                      <a:pt x="9210" y="9464"/>
                    </a:cubicBezTo>
                    <a:cubicBezTo>
                      <a:pt x="9137" y="9547"/>
                      <a:pt x="9076" y="9657"/>
                      <a:pt x="9083" y="9770"/>
                    </a:cubicBezTo>
                    <a:cubicBezTo>
                      <a:pt x="9108" y="10144"/>
                      <a:pt x="9132" y="10520"/>
                      <a:pt x="9158" y="10894"/>
                    </a:cubicBezTo>
                    <a:cubicBezTo>
                      <a:pt x="9166" y="11009"/>
                      <a:pt x="9201" y="11116"/>
                      <a:pt x="9286" y="11199"/>
                    </a:cubicBezTo>
                    <a:cubicBezTo>
                      <a:pt x="9357" y="11271"/>
                      <a:pt x="9471" y="11325"/>
                      <a:pt x="9574" y="11325"/>
                    </a:cubicBezTo>
                    <a:cubicBezTo>
                      <a:pt x="9579" y="11325"/>
                      <a:pt x="9584" y="11325"/>
                      <a:pt x="9589" y="11325"/>
                    </a:cubicBezTo>
                    <a:cubicBezTo>
                      <a:pt x="9703" y="11321"/>
                      <a:pt x="9818" y="11284"/>
                      <a:pt x="9896" y="11199"/>
                    </a:cubicBezTo>
                    <a:cubicBezTo>
                      <a:pt x="9972" y="11118"/>
                      <a:pt x="10031" y="11007"/>
                      <a:pt x="10024" y="10894"/>
                    </a:cubicBezTo>
                    <a:cubicBezTo>
                      <a:pt x="9998" y="10520"/>
                      <a:pt x="9973" y="10146"/>
                      <a:pt x="9949" y="9770"/>
                    </a:cubicBezTo>
                    <a:cubicBezTo>
                      <a:pt x="9941" y="9655"/>
                      <a:pt x="9905" y="9548"/>
                      <a:pt x="9823" y="9464"/>
                    </a:cubicBezTo>
                    <a:cubicBezTo>
                      <a:pt x="9749" y="9393"/>
                      <a:pt x="9631" y="9337"/>
                      <a:pt x="9527" y="9337"/>
                    </a:cubicBezTo>
                    <a:close/>
                    <a:moveTo>
                      <a:pt x="12694" y="9558"/>
                    </a:moveTo>
                    <a:cubicBezTo>
                      <a:pt x="12499" y="9558"/>
                      <a:pt x="12346" y="9682"/>
                      <a:pt x="12272" y="9873"/>
                    </a:cubicBezTo>
                    <a:cubicBezTo>
                      <a:pt x="12086" y="10366"/>
                      <a:pt x="11899" y="10860"/>
                      <a:pt x="11710" y="11355"/>
                    </a:cubicBezTo>
                    <a:cubicBezTo>
                      <a:pt x="11672" y="11453"/>
                      <a:pt x="11702" y="11599"/>
                      <a:pt x="11754" y="11688"/>
                    </a:cubicBezTo>
                    <a:cubicBezTo>
                      <a:pt x="11807" y="11778"/>
                      <a:pt x="11910" y="11862"/>
                      <a:pt x="12012" y="11886"/>
                    </a:cubicBezTo>
                    <a:cubicBezTo>
                      <a:pt x="12051" y="11895"/>
                      <a:pt x="12088" y="11899"/>
                      <a:pt x="12124" y="11899"/>
                    </a:cubicBezTo>
                    <a:cubicBezTo>
                      <a:pt x="12319" y="11899"/>
                      <a:pt x="12471" y="11775"/>
                      <a:pt x="12544" y="11584"/>
                    </a:cubicBezTo>
                    <a:cubicBezTo>
                      <a:pt x="12732" y="11090"/>
                      <a:pt x="12919" y="10597"/>
                      <a:pt x="13107" y="10102"/>
                    </a:cubicBezTo>
                    <a:cubicBezTo>
                      <a:pt x="13144" y="10002"/>
                      <a:pt x="13114" y="9856"/>
                      <a:pt x="13062" y="9769"/>
                    </a:cubicBezTo>
                    <a:cubicBezTo>
                      <a:pt x="13010" y="9679"/>
                      <a:pt x="12908" y="9595"/>
                      <a:pt x="12805" y="9571"/>
                    </a:cubicBezTo>
                    <a:cubicBezTo>
                      <a:pt x="12767" y="9562"/>
                      <a:pt x="12730" y="9558"/>
                      <a:pt x="12694" y="9558"/>
                    </a:cubicBezTo>
                    <a:close/>
                    <a:moveTo>
                      <a:pt x="4113" y="10566"/>
                    </a:moveTo>
                    <a:cubicBezTo>
                      <a:pt x="4040" y="10566"/>
                      <a:pt x="3964" y="10584"/>
                      <a:pt x="3891" y="10619"/>
                    </a:cubicBezTo>
                    <a:cubicBezTo>
                      <a:pt x="3427" y="10842"/>
                      <a:pt x="2963" y="11064"/>
                      <a:pt x="2499" y="11286"/>
                    </a:cubicBezTo>
                    <a:cubicBezTo>
                      <a:pt x="2407" y="11331"/>
                      <a:pt x="2328" y="11449"/>
                      <a:pt x="2301" y="11544"/>
                    </a:cubicBezTo>
                    <a:cubicBezTo>
                      <a:pt x="2273" y="11648"/>
                      <a:pt x="2286" y="11786"/>
                      <a:pt x="2345" y="11877"/>
                    </a:cubicBezTo>
                    <a:cubicBezTo>
                      <a:pt x="2434" y="12017"/>
                      <a:pt x="2568" y="12086"/>
                      <a:pt x="2712" y="12086"/>
                    </a:cubicBezTo>
                    <a:cubicBezTo>
                      <a:pt x="2786" y="12086"/>
                      <a:pt x="2862" y="12068"/>
                      <a:pt x="2937" y="12032"/>
                    </a:cubicBezTo>
                    <a:cubicBezTo>
                      <a:pt x="3400" y="11810"/>
                      <a:pt x="3864" y="11588"/>
                      <a:pt x="4327" y="11367"/>
                    </a:cubicBezTo>
                    <a:cubicBezTo>
                      <a:pt x="4419" y="11322"/>
                      <a:pt x="4498" y="11204"/>
                      <a:pt x="4525" y="11107"/>
                    </a:cubicBezTo>
                    <a:cubicBezTo>
                      <a:pt x="4554" y="11005"/>
                      <a:pt x="4542" y="10867"/>
                      <a:pt x="4481" y="10774"/>
                    </a:cubicBezTo>
                    <a:cubicBezTo>
                      <a:pt x="4392" y="10635"/>
                      <a:pt x="4257" y="10566"/>
                      <a:pt x="4113" y="10566"/>
                    </a:cubicBezTo>
                    <a:close/>
                    <a:moveTo>
                      <a:pt x="16098" y="10765"/>
                    </a:moveTo>
                    <a:cubicBezTo>
                      <a:pt x="15949" y="10765"/>
                      <a:pt x="15802" y="10833"/>
                      <a:pt x="15729" y="10975"/>
                    </a:cubicBezTo>
                    <a:cubicBezTo>
                      <a:pt x="15500" y="11415"/>
                      <a:pt x="15271" y="11854"/>
                      <a:pt x="15041" y="12293"/>
                    </a:cubicBezTo>
                    <a:cubicBezTo>
                      <a:pt x="14936" y="12494"/>
                      <a:pt x="14984" y="12773"/>
                      <a:pt x="15196" y="12885"/>
                    </a:cubicBezTo>
                    <a:cubicBezTo>
                      <a:pt x="15264" y="12921"/>
                      <a:pt x="15342" y="12939"/>
                      <a:pt x="15419" y="12939"/>
                    </a:cubicBezTo>
                    <a:cubicBezTo>
                      <a:pt x="15568" y="12939"/>
                      <a:pt x="15715" y="12871"/>
                      <a:pt x="15788" y="12731"/>
                    </a:cubicBezTo>
                    <a:lnTo>
                      <a:pt x="16475" y="11411"/>
                    </a:lnTo>
                    <a:cubicBezTo>
                      <a:pt x="16579" y="11211"/>
                      <a:pt x="16533" y="10931"/>
                      <a:pt x="16319" y="10819"/>
                    </a:cubicBezTo>
                    <a:cubicBezTo>
                      <a:pt x="16252" y="10784"/>
                      <a:pt x="16174" y="10765"/>
                      <a:pt x="16098" y="10765"/>
                    </a:cubicBezTo>
                    <a:close/>
                    <a:moveTo>
                      <a:pt x="17470" y="13186"/>
                    </a:moveTo>
                    <a:cubicBezTo>
                      <a:pt x="17389" y="13186"/>
                      <a:pt x="17302" y="13210"/>
                      <a:pt x="17241" y="13245"/>
                    </a:cubicBezTo>
                    <a:cubicBezTo>
                      <a:pt x="17151" y="13297"/>
                      <a:pt x="17066" y="13401"/>
                      <a:pt x="17042" y="13505"/>
                    </a:cubicBezTo>
                    <a:cubicBezTo>
                      <a:pt x="17016" y="13616"/>
                      <a:pt x="17022" y="13738"/>
                      <a:pt x="17085" y="13837"/>
                    </a:cubicBezTo>
                    <a:cubicBezTo>
                      <a:pt x="17150" y="13935"/>
                      <a:pt x="17233" y="13996"/>
                      <a:pt x="17344" y="14036"/>
                    </a:cubicBezTo>
                    <a:cubicBezTo>
                      <a:pt x="17677" y="14160"/>
                      <a:pt x="18010" y="14282"/>
                      <a:pt x="18342" y="14406"/>
                    </a:cubicBezTo>
                    <a:cubicBezTo>
                      <a:pt x="18374" y="14418"/>
                      <a:pt x="18410" y="14423"/>
                      <a:pt x="18447" y="14423"/>
                    </a:cubicBezTo>
                    <a:cubicBezTo>
                      <a:pt x="18528" y="14423"/>
                      <a:pt x="18615" y="14398"/>
                      <a:pt x="18676" y="14362"/>
                    </a:cubicBezTo>
                    <a:cubicBezTo>
                      <a:pt x="18765" y="14310"/>
                      <a:pt x="18851" y="14208"/>
                      <a:pt x="18874" y="14105"/>
                    </a:cubicBezTo>
                    <a:cubicBezTo>
                      <a:pt x="18900" y="13993"/>
                      <a:pt x="18894" y="13869"/>
                      <a:pt x="18831" y="13771"/>
                    </a:cubicBezTo>
                    <a:cubicBezTo>
                      <a:pt x="18766" y="13672"/>
                      <a:pt x="18683" y="13615"/>
                      <a:pt x="18572" y="13573"/>
                    </a:cubicBezTo>
                    <a:cubicBezTo>
                      <a:pt x="18241" y="13449"/>
                      <a:pt x="17906" y="13325"/>
                      <a:pt x="17574" y="13203"/>
                    </a:cubicBezTo>
                    <a:cubicBezTo>
                      <a:pt x="17543" y="13191"/>
                      <a:pt x="17507" y="13186"/>
                      <a:pt x="17470" y="13186"/>
                    </a:cubicBezTo>
                    <a:close/>
                    <a:moveTo>
                      <a:pt x="11435" y="13463"/>
                    </a:moveTo>
                    <a:cubicBezTo>
                      <a:pt x="11329" y="13463"/>
                      <a:pt x="11203" y="13509"/>
                      <a:pt x="11130" y="13589"/>
                    </a:cubicBezTo>
                    <a:cubicBezTo>
                      <a:pt x="11054" y="13671"/>
                      <a:pt x="10999" y="13779"/>
                      <a:pt x="11003" y="13894"/>
                    </a:cubicBezTo>
                    <a:cubicBezTo>
                      <a:pt x="11009" y="14007"/>
                      <a:pt x="11047" y="14121"/>
                      <a:pt x="11130" y="14201"/>
                    </a:cubicBezTo>
                    <a:lnTo>
                      <a:pt x="11851" y="14883"/>
                    </a:lnTo>
                    <a:cubicBezTo>
                      <a:pt x="11932" y="14960"/>
                      <a:pt x="12042" y="15008"/>
                      <a:pt x="12156" y="15008"/>
                    </a:cubicBezTo>
                    <a:cubicBezTo>
                      <a:pt x="12263" y="15008"/>
                      <a:pt x="12389" y="14961"/>
                      <a:pt x="12462" y="14883"/>
                    </a:cubicBezTo>
                    <a:cubicBezTo>
                      <a:pt x="12537" y="14800"/>
                      <a:pt x="12594" y="14691"/>
                      <a:pt x="12589" y="14576"/>
                    </a:cubicBezTo>
                    <a:cubicBezTo>
                      <a:pt x="12583" y="14462"/>
                      <a:pt x="12547" y="14351"/>
                      <a:pt x="12462" y="14271"/>
                    </a:cubicBezTo>
                    <a:cubicBezTo>
                      <a:pt x="12222" y="14043"/>
                      <a:pt x="11982" y="13816"/>
                      <a:pt x="11741" y="13589"/>
                    </a:cubicBezTo>
                    <a:cubicBezTo>
                      <a:pt x="11660" y="13511"/>
                      <a:pt x="11550" y="13463"/>
                      <a:pt x="11435" y="13463"/>
                    </a:cubicBezTo>
                    <a:close/>
                    <a:moveTo>
                      <a:pt x="492" y="12958"/>
                    </a:moveTo>
                    <a:cubicBezTo>
                      <a:pt x="421" y="12958"/>
                      <a:pt x="350" y="12977"/>
                      <a:pt x="286" y="13019"/>
                    </a:cubicBezTo>
                    <a:cubicBezTo>
                      <a:pt x="96" y="13142"/>
                      <a:pt x="0" y="13407"/>
                      <a:pt x="131" y="13611"/>
                    </a:cubicBezTo>
                    <a:cubicBezTo>
                      <a:pt x="432" y="14081"/>
                      <a:pt x="734" y="14555"/>
                      <a:pt x="1035" y="15025"/>
                    </a:cubicBezTo>
                    <a:cubicBezTo>
                      <a:pt x="1118" y="15155"/>
                      <a:pt x="1269" y="15240"/>
                      <a:pt x="1421" y="15240"/>
                    </a:cubicBezTo>
                    <a:cubicBezTo>
                      <a:pt x="1491" y="15240"/>
                      <a:pt x="1562" y="15222"/>
                      <a:pt x="1627" y="15181"/>
                    </a:cubicBezTo>
                    <a:cubicBezTo>
                      <a:pt x="1816" y="15057"/>
                      <a:pt x="1912" y="14793"/>
                      <a:pt x="1781" y="14589"/>
                    </a:cubicBezTo>
                    <a:cubicBezTo>
                      <a:pt x="1480" y="14117"/>
                      <a:pt x="1178" y="13646"/>
                      <a:pt x="877" y="13175"/>
                    </a:cubicBezTo>
                    <a:cubicBezTo>
                      <a:pt x="795" y="13044"/>
                      <a:pt x="644" y="12958"/>
                      <a:pt x="492" y="12958"/>
                    </a:cubicBezTo>
                    <a:close/>
                    <a:moveTo>
                      <a:pt x="8653" y="13226"/>
                    </a:moveTo>
                    <a:cubicBezTo>
                      <a:pt x="8505" y="13226"/>
                      <a:pt x="8363" y="13299"/>
                      <a:pt x="8278" y="13436"/>
                    </a:cubicBezTo>
                    <a:cubicBezTo>
                      <a:pt x="8037" y="13824"/>
                      <a:pt x="7797" y="14212"/>
                      <a:pt x="7558" y="14599"/>
                    </a:cubicBezTo>
                    <a:cubicBezTo>
                      <a:pt x="7437" y="14791"/>
                      <a:pt x="7510" y="15084"/>
                      <a:pt x="7713" y="15189"/>
                    </a:cubicBezTo>
                    <a:cubicBezTo>
                      <a:pt x="7783" y="15227"/>
                      <a:pt x="7858" y="15245"/>
                      <a:pt x="7932" y="15245"/>
                    </a:cubicBezTo>
                    <a:cubicBezTo>
                      <a:pt x="8079" y="15245"/>
                      <a:pt x="8219" y="15172"/>
                      <a:pt x="8304" y="15036"/>
                    </a:cubicBezTo>
                    <a:cubicBezTo>
                      <a:pt x="8545" y="14648"/>
                      <a:pt x="8785" y="14260"/>
                      <a:pt x="9026" y="13873"/>
                    </a:cubicBezTo>
                    <a:cubicBezTo>
                      <a:pt x="9145" y="13681"/>
                      <a:pt x="9073" y="13388"/>
                      <a:pt x="8871" y="13280"/>
                    </a:cubicBezTo>
                    <a:cubicBezTo>
                      <a:pt x="8801" y="13243"/>
                      <a:pt x="8726" y="13226"/>
                      <a:pt x="8653" y="13226"/>
                    </a:cubicBezTo>
                    <a:close/>
                    <a:moveTo>
                      <a:pt x="5171" y="14238"/>
                    </a:moveTo>
                    <a:cubicBezTo>
                      <a:pt x="5101" y="14238"/>
                      <a:pt x="5032" y="14257"/>
                      <a:pt x="4969" y="14299"/>
                    </a:cubicBezTo>
                    <a:cubicBezTo>
                      <a:pt x="4580" y="14565"/>
                      <a:pt x="4190" y="14829"/>
                      <a:pt x="3801" y="15093"/>
                    </a:cubicBezTo>
                    <a:cubicBezTo>
                      <a:pt x="3707" y="15157"/>
                      <a:pt x="3632" y="15240"/>
                      <a:pt x="3601" y="15351"/>
                    </a:cubicBezTo>
                    <a:cubicBezTo>
                      <a:pt x="3573" y="15455"/>
                      <a:pt x="3587" y="15592"/>
                      <a:pt x="3645" y="15685"/>
                    </a:cubicBezTo>
                    <a:cubicBezTo>
                      <a:pt x="3728" y="15812"/>
                      <a:pt x="3881" y="15902"/>
                      <a:pt x="4034" y="15902"/>
                    </a:cubicBezTo>
                    <a:cubicBezTo>
                      <a:pt x="4104" y="15902"/>
                      <a:pt x="4174" y="15883"/>
                      <a:pt x="4237" y="15840"/>
                    </a:cubicBezTo>
                    <a:cubicBezTo>
                      <a:pt x="4626" y="15576"/>
                      <a:pt x="5015" y="15311"/>
                      <a:pt x="5405" y="15047"/>
                    </a:cubicBezTo>
                    <a:cubicBezTo>
                      <a:pt x="5499" y="14982"/>
                      <a:pt x="5572" y="14899"/>
                      <a:pt x="5603" y="14788"/>
                    </a:cubicBezTo>
                    <a:cubicBezTo>
                      <a:pt x="5632" y="14686"/>
                      <a:pt x="5618" y="14547"/>
                      <a:pt x="5561" y="14455"/>
                    </a:cubicBezTo>
                    <a:cubicBezTo>
                      <a:pt x="5478" y="14328"/>
                      <a:pt x="5324" y="14238"/>
                      <a:pt x="5171" y="14238"/>
                    </a:cubicBezTo>
                    <a:close/>
                    <a:moveTo>
                      <a:pt x="15481" y="14560"/>
                    </a:moveTo>
                    <a:cubicBezTo>
                      <a:pt x="15445" y="14560"/>
                      <a:pt x="15409" y="14565"/>
                      <a:pt x="15375" y="14576"/>
                    </a:cubicBezTo>
                    <a:cubicBezTo>
                      <a:pt x="15271" y="14610"/>
                      <a:pt x="15165" y="14675"/>
                      <a:pt x="15115" y="14774"/>
                    </a:cubicBezTo>
                    <a:cubicBezTo>
                      <a:pt x="14956" y="15096"/>
                      <a:pt x="14795" y="15415"/>
                      <a:pt x="14635" y="15737"/>
                    </a:cubicBezTo>
                    <a:cubicBezTo>
                      <a:pt x="14583" y="15841"/>
                      <a:pt x="14559" y="15954"/>
                      <a:pt x="14592" y="16070"/>
                    </a:cubicBezTo>
                    <a:cubicBezTo>
                      <a:pt x="14620" y="16170"/>
                      <a:pt x="14697" y="16278"/>
                      <a:pt x="14791" y="16327"/>
                    </a:cubicBezTo>
                    <a:cubicBezTo>
                      <a:pt x="14860" y="16364"/>
                      <a:pt x="14939" y="16388"/>
                      <a:pt x="15017" y="16388"/>
                    </a:cubicBezTo>
                    <a:cubicBezTo>
                      <a:pt x="15053" y="16388"/>
                      <a:pt x="15088" y="16383"/>
                      <a:pt x="15123" y="16372"/>
                    </a:cubicBezTo>
                    <a:cubicBezTo>
                      <a:pt x="15227" y="16339"/>
                      <a:pt x="15332" y="16273"/>
                      <a:pt x="15382" y="16173"/>
                    </a:cubicBezTo>
                    <a:cubicBezTo>
                      <a:pt x="15542" y="15852"/>
                      <a:pt x="15702" y="15532"/>
                      <a:pt x="15862" y="15211"/>
                    </a:cubicBezTo>
                    <a:cubicBezTo>
                      <a:pt x="15914" y="15106"/>
                      <a:pt x="15938" y="14994"/>
                      <a:pt x="15906" y="14878"/>
                    </a:cubicBezTo>
                    <a:cubicBezTo>
                      <a:pt x="15878" y="14777"/>
                      <a:pt x="15800" y="14669"/>
                      <a:pt x="15708" y="14621"/>
                    </a:cubicBezTo>
                    <a:cubicBezTo>
                      <a:pt x="15638" y="14584"/>
                      <a:pt x="15559" y="14560"/>
                      <a:pt x="15481" y="145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 name="Google Shape;367;p40"/>
          <p:cNvGrpSpPr/>
          <p:nvPr/>
        </p:nvGrpSpPr>
        <p:grpSpPr>
          <a:xfrm>
            <a:off x="7085950" y="2446260"/>
            <a:ext cx="1603325" cy="2457915"/>
            <a:chOff x="7033850" y="2452760"/>
            <a:chExt cx="1603325" cy="2457915"/>
          </a:xfrm>
        </p:grpSpPr>
        <p:sp>
          <p:nvSpPr>
            <p:cNvPr id="368" name="Google Shape;368;p40"/>
            <p:cNvSpPr/>
            <p:nvPr/>
          </p:nvSpPr>
          <p:spPr>
            <a:xfrm rot="-5400000">
              <a:off x="7421300" y="3694925"/>
              <a:ext cx="828300" cy="1603200"/>
            </a:xfrm>
            <a:prstGeom prst="roundRect">
              <a:avLst>
                <a:gd fmla="val 1100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rot="-5400000">
              <a:off x="7736875" y="3133150"/>
              <a:ext cx="522900" cy="1277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40"/>
            <p:cNvGrpSpPr/>
            <p:nvPr/>
          </p:nvGrpSpPr>
          <p:grpSpPr>
            <a:xfrm flipH="1">
              <a:off x="7522460" y="3684451"/>
              <a:ext cx="951723" cy="1029868"/>
              <a:chOff x="947375" y="2417646"/>
              <a:chExt cx="819744" cy="887129"/>
            </a:xfrm>
          </p:grpSpPr>
          <p:sp>
            <p:nvSpPr>
              <p:cNvPr id="371" name="Google Shape;371;p40"/>
              <p:cNvSpPr/>
              <p:nvPr/>
            </p:nvSpPr>
            <p:spPr>
              <a:xfrm>
                <a:off x="977263" y="2622340"/>
                <a:ext cx="732449" cy="660506"/>
              </a:xfrm>
              <a:custGeom>
                <a:rect b="b" l="l" r="r" t="t"/>
                <a:pathLst>
                  <a:path extrusionOk="0" h="16175" w="17939">
                    <a:moveTo>
                      <a:pt x="1" y="0"/>
                    </a:moveTo>
                    <a:lnTo>
                      <a:pt x="1" y="16174"/>
                    </a:lnTo>
                    <a:lnTo>
                      <a:pt x="17939" y="16174"/>
                    </a:lnTo>
                    <a:lnTo>
                      <a:pt x="179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0"/>
              <p:cNvSpPr/>
              <p:nvPr/>
            </p:nvSpPr>
            <p:spPr>
              <a:xfrm>
                <a:off x="947375" y="2612254"/>
                <a:ext cx="819744" cy="692521"/>
              </a:xfrm>
              <a:custGeom>
                <a:rect b="b" l="l" r="r" t="t"/>
                <a:pathLst>
                  <a:path extrusionOk="0" h="16959" w="20077">
                    <a:moveTo>
                      <a:pt x="9677" y="0"/>
                    </a:moveTo>
                    <a:cubicBezTo>
                      <a:pt x="9605" y="0"/>
                      <a:pt x="9534" y="46"/>
                      <a:pt x="9536" y="139"/>
                    </a:cubicBezTo>
                    <a:cubicBezTo>
                      <a:pt x="9561" y="2893"/>
                      <a:pt x="9574" y="5016"/>
                      <a:pt x="9602" y="7770"/>
                    </a:cubicBezTo>
                    <a:cubicBezTo>
                      <a:pt x="7915" y="7961"/>
                      <a:pt x="6227" y="8154"/>
                      <a:pt x="4539" y="8343"/>
                    </a:cubicBezTo>
                    <a:cubicBezTo>
                      <a:pt x="3089" y="8509"/>
                      <a:pt x="1637" y="8674"/>
                      <a:pt x="185" y="8838"/>
                    </a:cubicBezTo>
                    <a:cubicBezTo>
                      <a:pt x="8" y="8859"/>
                      <a:pt x="1" y="9127"/>
                      <a:pt x="166" y="9127"/>
                    </a:cubicBezTo>
                    <a:cubicBezTo>
                      <a:pt x="172" y="9127"/>
                      <a:pt x="178" y="9127"/>
                      <a:pt x="185" y="9126"/>
                    </a:cubicBezTo>
                    <a:lnTo>
                      <a:pt x="7861" y="8256"/>
                    </a:lnTo>
                    <a:cubicBezTo>
                      <a:pt x="8443" y="8190"/>
                      <a:pt x="9023" y="8123"/>
                      <a:pt x="9605" y="8057"/>
                    </a:cubicBezTo>
                    <a:cubicBezTo>
                      <a:pt x="9622" y="9708"/>
                      <a:pt x="9639" y="11361"/>
                      <a:pt x="9654" y="13013"/>
                    </a:cubicBezTo>
                    <a:cubicBezTo>
                      <a:pt x="9668" y="14281"/>
                      <a:pt x="9681" y="15550"/>
                      <a:pt x="9692" y="16819"/>
                    </a:cubicBezTo>
                    <a:cubicBezTo>
                      <a:pt x="9693" y="16912"/>
                      <a:pt x="9766" y="16958"/>
                      <a:pt x="9838" y="16958"/>
                    </a:cubicBezTo>
                    <a:cubicBezTo>
                      <a:pt x="9911" y="16958"/>
                      <a:pt x="9982" y="16912"/>
                      <a:pt x="9982" y="16819"/>
                    </a:cubicBezTo>
                    <a:cubicBezTo>
                      <a:pt x="9951" y="13887"/>
                      <a:pt x="9921" y="10956"/>
                      <a:pt x="9892" y="8026"/>
                    </a:cubicBezTo>
                    <a:lnTo>
                      <a:pt x="15535" y="7385"/>
                    </a:lnTo>
                    <a:cubicBezTo>
                      <a:pt x="16988" y="7220"/>
                      <a:pt x="18440" y="7054"/>
                      <a:pt x="19892" y="6890"/>
                    </a:cubicBezTo>
                    <a:cubicBezTo>
                      <a:pt x="20069" y="6870"/>
                      <a:pt x="20076" y="6601"/>
                      <a:pt x="19911" y="6601"/>
                    </a:cubicBezTo>
                    <a:cubicBezTo>
                      <a:pt x="19905" y="6601"/>
                      <a:pt x="19899" y="6601"/>
                      <a:pt x="19892" y="6602"/>
                    </a:cubicBezTo>
                    <a:lnTo>
                      <a:pt x="12217" y="7473"/>
                    </a:lnTo>
                    <a:cubicBezTo>
                      <a:pt x="11441" y="7560"/>
                      <a:pt x="10666" y="7648"/>
                      <a:pt x="9890" y="7738"/>
                    </a:cubicBezTo>
                    <a:cubicBezTo>
                      <a:pt x="9875" y="6263"/>
                      <a:pt x="9861" y="4789"/>
                      <a:pt x="9845" y="3316"/>
                    </a:cubicBezTo>
                    <a:cubicBezTo>
                      <a:pt x="9833" y="2046"/>
                      <a:pt x="9835" y="1408"/>
                      <a:pt x="9823" y="139"/>
                    </a:cubicBezTo>
                    <a:cubicBezTo>
                      <a:pt x="9822" y="47"/>
                      <a:pt x="9749" y="0"/>
                      <a:pt x="9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0"/>
              <p:cNvSpPr/>
              <p:nvPr/>
            </p:nvSpPr>
            <p:spPr>
              <a:xfrm>
                <a:off x="1165371" y="2417646"/>
                <a:ext cx="428960" cy="285396"/>
              </a:xfrm>
              <a:custGeom>
                <a:rect b="b" l="l" r="r" t="t"/>
                <a:pathLst>
                  <a:path extrusionOk="0" h="6989" w="10506">
                    <a:moveTo>
                      <a:pt x="1139" y="609"/>
                    </a:moveTo>
                    <a:cubicBezTo>
                      <a:pt x="1207" y="609"/>
                      <a:pt x="1274" y="615"/>
                      <a:pt x="1340" y="628"/>
                    </a:cubicBezTo>
                    <a:cubicBezTo>
                      <a:pt x="2086" y="771"/>
                      <a:pt x="2598" y="1605"/>
                      <a:pt x="2974" y="2195"/>
                    </a:cubicBezTo>
                    <a:cubicBezTo>
                      <a:pt x="3446" y="2939"/>
                      <a:pt x="3811" y="3741"/>
                      <a:pt x="4071" y="4580"/>
                    </a:cubicBezTo>
                    <a:cubicBezTo>
                      <a:pt x="3432" y="4287"/>
                      <a:pt x="2820" y="3937"/>
                      <a:pt x="2249" y="3525"/>
                    </a:cubicBezTo>
                    <a:cubicBezTo>
                      <a:pt x="1917" y="3287"/>
                      <a:pt x="1601" y="3030"/>
                      <a:pt x="1299" y="2756"/>
                    </a:cubicBezTo>
                    <a:cubicBezTo>
                      <a:pt x="1015" y="2497"/>
                      <a:pt x="706" y="2226"/>
                      <a:pt x="499" y="1897"/>
                    </a:cubicBezTo>
                    <a:cubicBezTo>
                      <a:pt x="299" y="1584"/>
                      <a:pt x="204" y="1134"/>
                      <a:pt x="500" y="846"/>
                    </a:cubicBezTo>
                    <a:cubicBezTo>
                      <a:pt x="666" y="684"/>
                      <a:pt x="905" y="609"/>
                      <a:pt x="1139" y="609"/>
                    </a:cubicBezTo>
                    <a:close/>
                    <a:moveTo>
                      <a:pt x="5460" y="288"/>
                    </a:moveTo>
                    <a:cubicBezTo>
                      <a:pt x="5900" y="288"/>
                      <a:pt x="6313" y="701"/>
                      <a:pt x="6418" y="1144"/>
                    </a:cubicBezTo>
                    <a:cubicBezTo>
                      <a:pt x="6580" y="1827"/>
                      <a:pt x="6266" y="2577"/>
                      <a:pt x="5923" y="3156"/>
                    </a:cubicBezTo>
                    <a:cubicBezTo>
                      <a:pt x="5546" y="3789"/>
                      <a:pt x="5019" y="4322"/>
                      <a:pt x="4394" y="4710"/>
                    </a:cubicBezTo>
                    <a:cubicBezTo>
                      <a:pt x="4391" y="4708"/>
                      <a:pt x="4388" y="4707"/>
                      <a:pt x="4387" y="4705"/>
                    </a:cubicBezTo>
                    <a:cubicBezTo>
                      <a:pt x="4394" y="4682"/>
                      <a:pt x="4397" y="4656"/>
                      <a:pt x="4388" y="4625"/>
                    </a:cubicBezTo>
                    <a:cubicBezTo>
                      <a:pt x="4194" y="3880"/>
                      <a:pt x="4142" y="3100"/>
                      <a:pt x="4250" y="2336"/>
                    </a:cubicBezTo>
                    <a:cubicBezTo>
                      <a:pt x="4304" y="1958"/>
                      <a:pt x="4394" y="1581"/>
                      <a:pt x="4522" y="1221"/>
                    </a:cubicBezTo>
                    <a:cubicBezTo>
                      <a:pt x="4623" y="940"/>
                      <a:pt x="4769" y="639"/>
                      <a:pt x="5008" y="451"/>
                    </a:cubicBezTo>
                    <a:cubicBezTo>
                      <a:pt x="5154" y="337"/>
                      <a:pt x="5309" y="288"/>
                      <a:pt x="5460" y="288"/>
                    </a:cubicBezTo>
                    <a:close/>
                    <a:moveTo>
                      <a:pt x="7734" y="3907"/>
                    </a:moveTo>
                    <a:cubicBezTo>
                      <a:pt x="8404" y="3907"/>
                      <a:pt x="9083" y="4062"/>
                      <a:pt x="9568" y="4540"/>
                    </a:cubicBezTo>
                    <a:cubicBezTo>
                      <a:pt x="9849" y="4814"/>
                      <a:pt x="10037" y="5183"/>
                      <a:pt x="10030" y="5583"/>
                    </a:cubicBezTo>
                    <a:cubicBezTo>
                      <a:pt x="10023" y="5959"/>
                      <a:pt x="9846" y="6346"/>
                      <a:pt x="9510" y="6540"/>
                    </a:cubicBezTo>
                    <a:cubicBezTo>
                      <a:pt x="9299" y="6662"/>
                      <a:pt x="9058" y="6704"/>
                      <a:pt x="8814" y="6704"/>
                    </a:cubicBezTo>
                    <a:cubicBezTo>
                      <a:pt x="8602" y="6704"/>
                      <a:pt x="8388" y="6673"/>
                      <a:pt x="8189" y="6635"/>
                    </a:cubicBezTo>
                    <a:cubicBezTo>
                      <a:pt x="7767" y="6558"/>
                      <a:pt x="7353" y="6443"/>
                      <a:pt x="6951" y="6295"/>
                    </a:cubicBezTo>
                    <a:cubicBezTo>
                      <a:pt x="6097" y="5979"/>
                      <a:pt x="5305" y="5502"/>
                      <a:pt x="4619" y="4905"/>
                    </a:cubicBezTo>
                    <a:cubicBezTo>
                      <a:pt x="5336" y="4412"/>
                      <a:pt x="6155" y="4081"/>
                      <a:pt x="7017" y="3960"/>
                    </a:cubicBezTo>
                    <a:cubicBezTo>
                      <a:pt x="7248" y="3928"/>
                      <a:pt x="7491" y="3907"/>
                      <a:pt x="7734" y="3907"/>
                    </a:cubicBezTo>
                    <a:close/>
                    <a:moveTo>
                      <a:pt x="5469" y="0"/>
                    </a:moveTo>
                    <a:cubicBezTo>
                      <a:pt x="5397" y="0"/>
                      <a:pt x="5324" y="8"/>
                      <a:pt x="5250" y="23"/>
                    </a:cubicBezTo>
                    <a:cubicBezTo>
                      <a:pt x="4505" y="184"/>
                      <a:pt x="4225" y="1089"/>
                      <a:pt x="4073" y="1730"/>
                    </a:cubicBezTo>
                    <a:cubicBezTo>
                      <a:pt x="3947" y="2258"/>
                      <a:pt x="3896" y="2801"/>
                      <a:pt x="3916" y="3341"/>
                    </a:cubicBezTo>
                    <a:cubicBezTo>
                      <a:pt x="3725" y="2913"/>
                      <a:pt x="3506" y="2500"/>
                      <a:pt x="3255" y="2104"/>
                    </a:cubicBezTo>
                    <a:cubicBezTo>
                      <a:pt x="2835" y="1435"/>
                      <a:pt x="2284" y="559"/>
                      <a:pt x="1460" y="359"/>
                    </a:cubicBezTo>
                    <a:cubicBezTo>
                      <a:pt x="1361" y="335"/>
                      <a:pt x="1258" y="324"/>
                      <a:pt x="1156" y="324"/>
                    </a:cubicBezTo>
                    <a:cubicBezTo>
                      <a:pt x="573" y="324"/>
                      <a:pt x="1" y="702"/>
                      <a:pt x="22" y="1350"/>
                    </a:cubicBezTo>
                    <a:cubicBezTo>
                      <a:pt x="38" y="1780"/>
                      <a:pt x="287" y="2143"/>
                      <a:pt x="572" y="2448"/>
                    </a:cubicBezTo>
                    <a:cubicBezTo>
                      <a:pt x="878" y="2776"/>
                      <a:pt x="1213" y="3078"/>
                      <a:pt x="1560" y="3359"/>
                    </a:cubicBezTo>
                    <a:cubicBezTo>
                      <a:pt x="2350" y="4001"/>
                      <a:pt x="3223" y="4531"/>
                      <a:pt x="4156" y="4936"/>
                    </a:cubicBezTo>
                    <a:cubicBezTo>
                      <a:pt x="4174" y="4945"/>
                      <a:pt x="4192" y="4948"/>
                      <a:pt x="4210" y="4948"/>
                    </a:cubicBezTo>
                    <a:cubicBezTo>
                      <a:pt x="4219" y="4948"/>
                      <a:pt x="4227" y="4947"/>
                      <a:pt x="4235" y="4946"/>
                    </a:cubicBezTo>
                    <a:cubicBezTo>
                      <a:pt x="4955" y="5616"/>
                      <a:pt x="5791" y="6146"/>
                      <a:pt x="6706" y="6509"/>
                    </a:cubicBezTo>
                    <a:cubicBezTo>
                      <a:pt x="7170" y="6692"/>
                      <a:pt x="7651" y="6831"/>
                      <a:pt x="8141" y="6919"/>
                    </a:cubicBezTo>
                    <a:cubicBezTo>
                      <a:pt x="8359" y="6959"/>
                      <a:pt x="8585" y="6989"/>
                      <a:pt x="8809" y="6989"/>
                    </a:cubicBezTo>
                    <a:cubicBezTo>
                      <a:pt x="9065" y="6989"/>
                      <a:pt x="9318" y="6950"/>
                      <a:pt x="9554" y="6841"/>
                    </a:cubicBezTo>
                    <a:cubicBezTo>
                      <a:pt x="10355" y="6471"/>
                      <a:pt x="10505" y="5415"/>
                      <a:pt x="10072" y="4712"/>
                    </a:cubicBezTo>
                    <a:cubicBezTo>
                      <a:pt x="9578" y="3905"/>
                      <a:pt x="8621" y="3621"/>
                      <a:pt x="7720" y="3621"/>
                    </a:cubicBezTo>
                    <a:cubicBezTo>
                      <a:pt x="7677" y="3621"/>
                      <a:pt x="7633" y="3622"/>
                      <a:pt x="7590" y="3623"/>
                    </a:cubicBezTo>
                    <a:cubicBezTo>
                      <a:pt x="6914" y="3644"/>
                      <a:pt x="6245" y="3792"/>
                      <a:pt x="5618" y="4043"/>
                    </a:cubicBezTo>
                    <a:cubicBezTo>
                      <a:pt x="5798" y="3841"/>
                      <a:pt x="5970" y="3627"/>
                      <a:pt x="6114" y="3398"/>
                    </a:cubicBezTo>
                    <a:cubicBezTo>
                      <a:pt x="6523" y="2745"/>
                      <a:pt x="6863" y="1910"/>
                      <a:pt x="6710" y="1127"/>
                    </a:cubicBezTo>
                    <a:cubicBezTo>
                      <a:pt x="6595" y="542"/>
                      <a:pt x="6079" y="0"/>
                      <a:pt x="54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40"/>
            <p:cNvSpPr/>
            <p:nvPr/>
          </p:nvSpPr>
          <p:spPr>
            <a:xfrm flipH="1" rot="-7744375">
              <a:off x="7153030" y="4380451"/>
              <a:ext cx="281072" cy="308705"/>
            </a:xfrm>
            <a:custGeom>
              <a:rect b="b" l="l" r="r" t="t"/>
              <a:pathLst>
                <a:path extrusionOk="0" h="8383" w="7633">
                  <a:moveTo>
                    <a:pt x="6872" y="1"/>
                  </a:moveTo>
                  <a:cubicBezTo>
                    <a:pt x="6115" y="1"/>
                    <a:pt x="6113" y="1179"/>
                    <a:pt x="6872" y="1179"/>
                  </a:cubicBezTo>
                  <a:cubicBezTo>
                    <a:pt x="6873" y="1179"/>
                    <a:pt x="6873" y="1179"/>
                    <a:pt x="6874" y="1179"/>
                  </a:cubicBezTo>
                  <a:cubicBezTo>
                    <a:pt x="7631" y="1179"/>
                    <a:pt x="7632" y="1"/>
                    <a:pt x="6872" y="1"/>
                  </a:cubicBezTo>
                  <a:close/>
                  <a:moveTo>
                    <a:pt x="759" y="1966"/>
                  </a:moveTo>
                  <a:cubicBezTo>
                    <a:pt x="2" y="1966"/>
                    <a:pt x="0" y="3144"/>
                    <a:pt x="759" y="3144"/>
                  </a:cubicBezTo>
                  <a:cubicBezTo>
                    <a:pt x="1518" y="3144"/>
                    <a:pt x="1520" y="1966"/>
                    <a:pt x="759" y="1966"/>
                  </a:cubicBezTo>
                  <a:close/>
                  <a:moveTo>
                    <a:pt x="4034" y="3276"/>
                  </a:moveTo>
                  <a:cubicBezTo>
                    <a:pt x="3277" y="3276"/>
                    <a:pt x="3275" y="4454"/>
                    <a:pt x="4034" y="4454"/>
                  </a:cubicBezTo>
                  <a:cubicBezTo>
                    <a:pt x="4792" y="4454"/>
                    <a:pt x="4793" y="3276"/>
                    <a:pt x="4034" y="3276"/>
                  </a:cubicBezTo>
                  <a:close/>
                  <a:moveTo>
                    <a:pt x="979" y="7206"/>
                  </a:moveTo>
                  <a:cubicBezTo>
                    <a:pt x="221" y="7206"/>
                    <a:pt x="218" y="8382"/>
                    <a:pt x="979" y="8382"/>
                  </a:cubicBezTo>
                  <a:cubicBezTo>
                    <a:pt x="1736" y="8382"/>
                    <a:pt x="1738" y="7206"/>
                    <a:pt x="979" y="72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40"/>
            <p:cNvGrpSpPr/>
            <p:nvPr/>
          </p:nvGrpSpPr>
          <p:grpSpPr>
            <a:xfrm rot="-876572">
              <a:off x="7330608" y="2958345"/>
              <a:ext cx="470468" cy="451237"/>
              <a:chOff x="7136170" y="1522816"/>
              <a:chExt cx="713568" cy="684299"/>
            </a:xfrm>
          </p:grpSpPr>
          <p:sp>
            <p:nvSpPr>
              <p:cNvPr id="376" name="Google Shape;376;p40"/>
              <p:cNvSpPr/>
              <p:nvPr/>
            </p:nvSpPr>
            <p:spPr>
              <a:xfrm>
                <a:off x="7136170" y="1776850"/>
                <a:ext cx="202909" cy="430265"/>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0"/>
              <p:cNvSpPr/>
              <p:nvPr/>
            </p:nvSpPr>
            <p:spPr>
              <a:xfrm>
                <a:off x="7194051" y="2096762"/>
                <a:ext cx="78039" cy="77915"/>
              </a:xfrm>
              <a:custGeom>
                <a:rect b="b" l="l" r="r" t="t"/>
                <a:pathLst>
                  <a:path extrusionOk="0" h="1890" w="1893">
                    <a:moveTo>
                      <a:pt x="947" y="1"/>
                    </a:moveTo>
                    <a:cubicBezTo>
                      <a:pt x="424" y="1"/>
                      <a:pt x="1" y="424"/>
                      <a:pt x="1" y="947"/>
                    </a:cubicBezTo>
                    <a:cubicBezTo>
                      <a:pt x="1" y="1468"/>
                      <a:pt x="424" y="1890"/>
                      <a:pt x="947" y="1890"/>
                    </a:cubicBezTo>
                    <a:cubicBezTo>
                      <a:pt x="1469" y="1890"/>
                      <a:pt x="1892" y="1468"/>
                      <a:pt x="1892" y="947"/>
                    </a:cubicBezTo>
                    <a:cubicBezTo>
                      <a:pt x="1892" y="424"/>
                      <a:pt x="1469" y="1"/>
                      <a:pt x="9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0"/>
              <p:cNvSpPr/>
              <p:nvPr/>
            </p:nvSpPr>
            <p:spPr>
              <a:xfrm>
                <a:off x="7339084" y="1522816"/>
                <a:ext cx="510654" cy="684294"/>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40"/>
            <p:cNvGrpSpPr/>
            <p:nvPr/>
          </p:nvGrpSpPr>
          <p:grpSpPr>
            <a:xfrm rot="1082276">
              <a:off x="7717626" y="2501481"/>
              <a:ext cx="371248" cy="356107"/>
              <a:chOff x="7136170" y="1522816"/>
              <a:chExt cx="713568" cy="684299"/>
            </a:xfrm>
          </p:grpSpPr>
          <p:sp>
            <p:nvSpPr>
              <p:cNvPr id="380" name="Google Shape;380;p40"/>
              <p:cNvSpPr/>
              <p:nvPr/>
            </p:nvSpPr>
            <p:spPr>
              <a:xfrm>
                <a:off x="7136170" y="1776850"/>
                <a:ext cx="202909" cy="430265"/>
              </a:xfrm>
              <a:custGeom>
                <a:rect b="b" l="l" r="r" t="t"/>
                <a:pathLst>
                  <a:path extrusionOk="0" h="10437" w="4922">
                    <a:moveTo>
                      <a:pt x="2351" y="7761"/>
                    </a:moveTo>
                    <a:cubicBezTo>
                      <a:pt x="2873" y="7761"/>
                      <a:pt x="3296" y="8184"/>
                      <a:pt x="3296" y="8707"/>
                    </a:cubicBezTo>
                    <a:cubicBezTo>
                      <a:pt x="3296" y="9228"/>
                      <a:pt x="2873" y="9650"/>
                      <a:pt x="2351" y="9650"/>
                    </a:cubicBezTo>
                    <a:cubicBezTo>
                      <a:pt x="1828" y="9650"/>
                      <a:pt x="1405" y="9228"/>
                      <a:pt x="1405" y="8707"/>
                    </a:cubicBezTo>
                    <a:cubicBezTo>
                      <a:pt x="1405" y="8184"/>
                      <a:pt x="1828" y="7761"/>
                      <a:pt x="2351" y="7761"/>
                    </a:cubicBezTo>
                    <a:close/>
                    <a:moveTo>
                      <a:pt x="0" y="1"/>
                    </a:moveTo>
                    <a:lnTo>
                      <a:pt x="0" y="10437"/>
                    </a:lnTo>
                    <a:lnTo>
                      <a:pt x="4921" y="10437"/>
                    </a:lnTo>
                    <a:lnTo>
                      <a:pt x="4921" y="1181"/>
                    </a:lnTo>
                    <a:lnTo>
                      <a:pt x="4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0"/>
              <p:cNvSpPr/>
              <p:nvPr/>
            </p:nvSpPr>
            <p:spPr>
              <a:xfrm>
                <a:off x="7194051" y="2096762"/>
                <a:ext cx="78039" cy="77915"/>
              </a:xfrm>
              <a:custGeom>
                <a:rect b="b" l="l" r="r" t="t"/>
                <a:pathLst>
                  <a:path extrusionOk="0" h="1890" w="1893">
                    <a:moveTo>
                      <a:pt x="947" y="1"/>
                    </a:moveTo>
                    <a:cubicBezTo>
                      <a:pt x="424" y="1"/>
                      <a:pt x="1" y="424"/>
                      <a:pt x="1" y="947"/>
                    </a:cubicBezTo>
                    <a:cubicBezTo>
                      <a:pt x="1" y="1468"/>
                      <a:pt x="424" y="1890"/>
                      <a:pt x="947" y="1890"/>
                    </a:cubicBezTo>
                    <a:cubicBezTo>
                      <a:pt x="1469" y="1890"/>
                      <a:pt x="1892" y="1468"/>
                      <a:pt x="1892" y="947"/>
                    </a:cubicBezTo>
                    <a:cubicBezTo>
                      <a:pt x="1892" y="424"/>
                      <a:pt x="1469" y="1"/>
                      <a:pt x="9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0"/>
              <p:cNvSpPr/>
              <p:nvPr/>
            </p:nvSpPr>
            <p:spPr>
              <a:xfrm>
                <a:off x="7339084" y="1522816"/>
                <a:ext cx="510654" cy="684294"/>
              </a:xfrm>
              <a:custGeom>
                <a:rect b="b" l="l" r="r" t="t"/>
                <a:pathLst>
                  <a:path extrusionOk="0" h="16599" w="12387">
                    <a:moveTo>
                      <a:pt x="6644" y="0"/>
                    </a:moveTo>
                    <a:cubicBezTo>
                      <a:pt x="6215" y="0"/>
                      <a:pt x="5821" y="346"/>
                      <a:pt x="5821" y="826"/>
                    </a:cubicBezTo>
                    <a:lnTo>
                      <a:pt x="5821" y="2211"/>
                    </a:lnTo>
                    <a:lnTo>
                      <a:pt x="5471" y="3905"/>
                    </a:lnTo>
                    <a:cubicBezTo>
                      <a:pt x="5194" y="5254"/>
                      <a:pt x="4289" y="6389"/>
                      <a:pt x="3035" y="6958"/>
                    </a:cubicBezTo>
                    <a:cubicBezTo>
                      <a:pt x="2476" y="7211"/>
                      <a:pt x="1869" y="7343"/>
                      <a:pt x="1255" y="7343"/>
                    </a:cubicBezTo>
                    <a:lnTo>
                      <a:pt x="1" y="7343"/>
                    </a:lnTo>
                    <a:lnTo>
                      <a:pt x="1" y="16599"/>
                    </a:lnTo>
                    <a:lnTo>
                      <a:pt x="8994" y="16599"/>
                    </a:lnTo>
                    <a:cubicBezTo>
                      <a:pt x="9361" y="16599"/>
                      <a:pt x="9696" y="16447"/>
                      <a:pt x="9937" y="16207"/>
                    </a:cubicBezTo>
                    <a:cubicBezTo>
                      <a:pt x="10177" y="15966"/>
                      <a:pt x="10329" y="15630"/>
                      <a:pt x="10329" y="15264"/>
                    </a:cubicBezTo>
                    <a:cubicBezTo>
                      <a:pt x="10329" y="14530"/>
                      <a:pt x="9727" y="13928"/>
                      <a:pt x="8994" y="13928"/>
                    </a:cubicBezTo>
                    <a:lnTo>
                      <a:pt x="10031" y="13928"/>
                    </a:lnTo>
                    <a:cubicBezTo>
                      <a:pt x="10399" y="13928"/>
                      <a:pt x="10731" y="13781"/>
                      <a:pt x="10974" y="13536"/>
                    </a:cubicBezTo>
                    <a:cubicBezTo>
                      <a:pt x="11214" y="13296"/>
                      <a:pt x="11363" y="12964"/>
                      <a:pt x="11363" y="12597"/>
                    </a:cubicBezTo>
                    <a:cubicBezTo>
                      <a:pt x="11363" y="12031"/>
                      <a:pt x="11009" y="11543"/>
                      <a:pt x="10509" y="11351"/>
                    </a:cubicBezTo>
                    <a:cubicBezTo>
                      <a:pt x="10832" y="11325"/>
                      <a:pt x="11126" y="11183"/>
                      <a:pt x="11341" y="10968"/>
                    </a:cubicBezTo>
                    <a:cubicBezTo>
                      <a:pt x="11584" y="10724"/>
                      <a:pt x="11733" y="10392"/>
                      <a:pt x="11733" y="10025"/>
                    </a:cubicBezTo>
                    <a:cubicBezTo>
                      <a:pt x="11733" y="9291"/>
                      <a:pt x="11136" y="8690"/>
                      <a:pt x="10402" y="8690"/>
                    </a:cubicBezTo>
                    <a:lnTo>
                      <a:pt x="11025" y="8690"/>
                    </a:lnTo>
                    <a:cubicBezTo>
                      <a:pt x="11392" y="8690"/>
                      <a:pt x="11723" y="8539"/>
                      <a:pt x="11968" y="8298"/>
                    </a:cubicBezTo>
                    <a:cubicBezTo>
                      <a:pt x="12196" y="8070"/>
                      <a:pt x="12342" y="7756"/>
                      <a:pt x="12356" y="7411"/>
                    </a:cubicBezTo>
                    <a:cubicBezTo>
                      <a:pt x="12387" y="6649"/>
                      <a:pt x="11715" y="6023"/>
                      <a:pt x="10952" y="6023"/>
                    </a:cubicBezTo>
                    <a:lnTo>
                      <a:pt x="8693" y="6023"/>
                    </a:lnTo>
                    <a:lnTo>
                      <a:pt x="8693" y="2712"/>
                    </a:lnTo>
                    <a:cubicBezTo>
                      <a:pt x="8517" y="1260"/>
                      <a:pt x="7744" y="499"/>
                      <a:pt x="7046" y="107"/>
                    </a:cubicBezTo>
                    <a:cubicBezTo>
                      <a:pt x="6915" y="34"/>
                      <a:pt x="6778" y="0"/>
                      <a:pt x="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3" name="Google Shape;383;p40"/>
          <p:cNvSpPr/>
          <p:nvPr/>
        </p:nvSpPr>
        <p:spPr>
          <a:xfrm rot="5670599">
            <a:off x="1206294" y="3400989"/>
            <a:ext cx="343983" cy="309040"/>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0"/>
          <p:cNvSpPr/>
          <p:nvPr/>
        </p:nvSpPr>
        <p:spPr>
          <a:xfrm rot="10406499">
            <a:off x="7838359" y="841023"/>
            <a:ext cx="257951" cy="231748"/>
          </a:xfrm>
          <a:custGeom>
            <a:rect b="b" l="l" r="r" t="t"/>
            <a:pathLst>
              <a:path extrusionOk="0" h="9428" w="10494">
                <a:moveTo>
                  <a:pt x="3639" y="395"/>
                </a:moveTo>
                <a:cubicBezTo>
                  <a:pt x="3847" y="395"/>
                  <a:pt x="4058" y="417"/>
                  <a:pt x="4269" y="464"/>
                </a:cubicBezTo>
                <a:cubicBezTo>
                  <a:pt x="5846" y="811"/>
                  <a:pt x="6848" y="2377"/>
                  <a:pt x="6503" y="3955"/>
                </a:cubicBezTo>
                <a:cubicBezTo>
                  <a:pt x="6201" y="5323"/>
                  <a:pt x="4985" y="6257"/>
                  <a:pt x="3639" y="6257"/>
                </a:cubicBezTo>
                <a:cubicBezTo>
                  <a:pt x="3432" y="6257"/>
                  <a:pt x="3222" y="6235"/>
                  <a:pt x="3011" y="6189"/>
                </a:cubicBezTo>
                <a:cubicBezTo>
                  <a:pt x="1433" y="5840"/>
                  <a:pt x="431" y="4274"/>
                  <a:pt x="778" y="2696"/>
                </a:cubicBezTo>
                <a:cubicBezTo>
                  <a:pt x="1078" y="1330"/>
                  <a:pt x="2294" y="395"/>
                  <a:pt x="3639" y="395"/>
                </a:cubicBezTo>
                <a:close/>
                <a:moveTo>
                  <a:pt x="3640" y="1"/>
                </a:moveTo>
                <a:cubicBezTo>
                  <a:pt x="2113" y="1"/>
                  <a:pt x="735" y="1061"/>
                  <a:pt x="393" y="2612"/>
                </a:cubicBezTo>
                <a:cubicBezTo>
                  <a:pt x="0" y="4401"/>
                  <a:pt x="1136" y="6179"/>
                  <a:pt x="2927" y="6572"/>
                </a:cubicBezTo>
                <a:cubicBezTo>
                  <a:pt x="3166" y="6626"/>
                  <a:pt x="3405" y="6651"/>
                  <a:pt x="3641" y="6651"/>
                </a:cubicBezTo>
                <a:cubicBezTo>
                  <a:pt x="5166" y="6651"/>
                  <a:pt x="6545" y="5591"/>
                  <a:pt x="6886" y="4040"/>
                </a:cubicBezTo>
                <a:cubicBezTo>
                  <a:pt x="7280" y="2250"/>
                  <a:pt x="6144" y="474"/>
                  <a:pt x="4355" y="79"/>
                </a:cubicBezTo>
                <a:cubicBezTo>
                  <a:pt x="4115" y="26"/>
                  <a:pt x="3876" y="1"/>
                  <a:pt x="3640" y="1"/>
                </a:cubicBezTo>
                <a:close/>
                <a:moveTo>
                  <a:pt x="9377" y="7781"/>
                </a:moveTo>
                <a:cubicBezTo>
                  <a:pt x="9421" y="7781"/>
                  <a:pt x="9466" y="7786"/>
                  <a:pt x="9511" y="7795"/>
                </a:cubicBezTo>
                <a:cubicBezTo>
                  <a:pt x="9848" y="7870"/>
                  <a:pt x="10062" y="8204"/>
                  <a:pt x="9987" y="8542"/>
                </a:cubicBezTo>
                <a:cubicBezTo>
                  <a:pt x="9952" y="8705"/>
                  <a:pt x="9855" y="8845"/>
                  <a:pt x="9714" y="8935"/>
                </a:cubicBezTo>
                <a:cubicBezTo>
                  <a:pt x="9611" y="9001"/>
                  <a:pt x="9495" y="9034"/>
                  <a:pt x="9377" y="9034"/>
                </a:cubicBezTo>
                <a:cubicBezTo>
                  <a:pt x="9332" y="9034"/>
                  <a:pt x="9287" y="9029"/>
                  <a:pt x="9242" y="9020"/>
                </a:cubicBezTo>
                <a:cubicBezTo>
                  <a:pt x="8905" y="8945"/>
                  <a:pt x="8691" y="8611"/>
                  <a:pt x="8766" y="8273"/>
                </a:cubicBezTo>
                <a:cubicBezTo>
                  <a:pt x="8829" y="7981"/>
                  <a:pt x="9089" y="7781"/>
                  <a:pt x="9377" y="7781"/>
                </a:cubicBezTo>
                <a:close/>
                <a:moveTo>
                  <a:pt x="9378" y="7387"/>
                </a:moveTo>
                <a:cubicBezTo>
                  <a:pt x="8909" y="7387"/>
                  <a:pt x="8485" y="7712"/>
                  <a:pt x="8381" y="8189"/>
                </a:cubicBezTo>
                <a:cubicBezTo>
                  <a:pt x="8260" y="8737"/>
                  <a:pt x="8608" y="9282"/>
                  <a:pt x="9158" y="9403"/>
                </a:cubicBezTo>
                <a:cubicBezTo>
                  <a:pt x="9231" y="9420"/>
                  <a:pt x="9305" y="9427"/>
                  <a:pt x="9379" y="9427"/>
                </a:cubicBezTo>
                <a:cubicBezTo>
                  <a:pt x="9571" y="9427"/>
                  <a:pt x="9759" y="9372"/>
                  <a:pt x="9927" y="9267"/>
                </a:cubicBezTo>
                <a:cubicBezTo>
                  <a:pt x="10156" y="9119"/>
                  <a:pt x="10315" y="8892"/>
                  <a:pt x="10372" y="8626"/>
                </a:cubicBezTo>
                <a:cubicBezTo>
                  <a:pt x="10493" y="8076"/>
                  <a:pt x="10145" y="7531"/>
                  <a:pt x="9595" y="7410"/>
                </a:cubicBezTo>
                <a:cubicBezTo>
                  <a:pt x="9522" y="7394"/>
                  <a:pt x="9449" y="7387"/>
                  <a:pt x="9378" y="738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79" name="Shape 12979"/>
        <p:cNvGrpSpPr/>
        <p:nvPr/>
      </p:nvGrpSpPr>
      <p:grpSpPr>
        <a:xfrm>
          <a:off x="0" y="0"/>
          <a:ext cx="0" cy="0"/>
          <a:chOff x="0" y="0"/>
          <a:chExt cx="0" cy="0"/>
        </a:xfrm>
      </p:grpSpPr>
      <p:sp>
        <p:nvSpPr>
          <p:cNvPr id="12980" name="Google Shape;12980;p85"/>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1" name="Google Shape;12981;p85"/>
          <p:cNvGrpSpPr/>
          <p:nvPr/>
        </p:nvGrpSpPr>
        <p:grpSpPr>
          <a:xfrm>
            <a:off x="3051327" y="3893352"/>
            <a:ext cx="346056" cy="345674"/>
            <a:chOff x="3303268" y="3817349"/>
            <a:chExt cx="346056" cy="345674"/>
          </a:xfrm>
        </p:grpSpPr>
        <p:sp>
          <p:nvSpPr>
            <p:cNvPr id="12982" name="Google Shape;12982;p8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85"/>
          <p:cNvGrpSpPr/>
          <p:nvPr/>
        </p:nvGrpSpPr>
        <p:grpSpPr>
          <a:xfrm>
            <a:off x="3500416" y="3893352"/>
            <a:ext cx="346056" cy="345674"/>
            <a:chOff x="3752358" y="3817349"/>
            <a:chExt cx="346056" cy="345674"/>
          </a:xfrm>
        </p:grpSpPr>
        <p:sp>
          <p:nvSpPr>
            <p:cNvPr id="12987" name="Google Shape;12987;p8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85"/>
          <p:cNvGrpSpPr/>
          <p:nvPr/>
        </p:nvGrpSpPr>
        <p:grpSpPr>
          <a:xfrm>
            <a:off x="4848066" y="3893352"/>
            <a:ext cx="346024" cy="345674"/>
            <a:chOff x="5100008" y="3817349"/>
            <a:chExt cx="346024" cy="345674"/>
          </a:xfrm>
        </p:grpSpPr>
        <p:sp>
          <p:nvSpPr>
            <p:cNvPr id="12992" name="Google Shape;12992;p8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85"/>
          <p:cNvGrpSpPr/>
          <p:nvPr/>
        </p:nvGrpSpPr>
        <p:grpSpPr>
          <a:xfrm>
            <a:off x="5746977" y="3893352"/>
            <a:ext cx="345674" cy="345674"/>
            <a:chOff x="5998919" y="3817349"/>
            <a:chExt cx="345674" cy="345674"/>
          </a:xfrm>
        </p:grpSpPr>
        <p:sp>
          <p:nvSpPr>
            <p:cNvPr id="12996" name="Google Shape;12996;p8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9" name="Google Shape;12999;p85"/>
          <p:cNvGrpSpPr/>
          <p:nvPr/>
        </p:nvGrpSpPr>
        <p:grpSpPr>
          <a:xfrm>
            <a:off x="3949506" y="3893352"/>
            <a:ext cx="346024" cy="345674"/>
            <a:chOff x="4201447" y="3817349"/>
            <a:chExt cx="346024" cy="345674"/>
          </a:xfrm>
        </p:grpSpPr>
        <p:sp>
          <p:nvSpPr>
            <p:cNvPr id="13000" name="Google Shape;13000;p8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85"/>
          <p:cNvGrpSpPr/>
          <p:nvPr/>
        </p:nvGrpSpPr>
        <p:grpSpPr>
          <a:xfrm>
            <a:off x="4398977" y="3893352"/>
            <a:ext cx="346024" cy="345674"/>
            <a:chOff x="4650919" y="3817349"/>
            <a:chExt cx="346024" cy="345674"/>
          </a:xfrm>
        </p:grpSpPr>
        <p:sp>
          <p:nvSpPr>
            <p:cNvPr id="13003" name="Google Shape;13003;p8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85"/>
          <p:cNvGrpSpPr/>
          <p:nvPr/>
        </p:nvGrpSpPr>
        <p:grpSpPr>
          <a:xfrm>
            <a:off x="5297920" y="3893352"/>
            <a:ext cx="345642" cy="345674"/>
            <a:chOff x="5549861" y="3817349"/>
            <a:chExt cx="345642" cy="345674"/>
          </a:xfrm>
        </p:grpSpPr>
        <p:sp>
          <p:nvSpPr>
            <p:cNvPr id="13007" name="Google Shape;13007;p8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85"/>
          <p:cNvGrpSpPr/>
          <p:nvPr/>
        </p:nvGrpSpPr>
        <p:grpSpPr>
          <a:xfrm>
            <a:off x="1306445" y="3474029"/>
            <a:ext cx="367255" cy="269855"/>
            <a:chOff x="1306445" y="3397829"/>
            <a:chExt cx="367255" cy="269855"/>
          </a:xfrm>
        </p:grpSpPr>
        <p:sp>
          <p:nvSpPr>
            <p:cNvPr id="13011" name="Google Shape;13011;p8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85"/>
          <p:cNvGrpSpPr/>
          <p:nvPr/>
        </p:nvGrpSpPr>
        <p:grpSpPr>
          <a:xfrm>
            <a:off x="1781317" y="3467600"/>
            <a:ext cx="367255" cy="282364"/>
            <a:chOff x="1781317" y="3391400"/>
            <a:chExt cx="367255" cy="282364"/>
          </a:xfrm>
        </p:grpSpPr>
        <p:sp>
          <p:nvSpPr>
            <p:cNvPr id="13018" name="Google Shape;13018;p8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85"/>
          <p:cNvGrpSpPr/>
          <p:nvPr/>
        </p:nvGrpSpPr>
        <p:grpSpPr>
          <a:xfrm>
            <a:off x="3678830" y="3447133"/>
            <a:ext cx="369164" cy="323297"/>
            <a:chOff x="3678830" y="3370933"/>
            <a:chExt cx="369164" cy="323297"/>
          </a:xfrm>
        </p:grpSpPr>
        <p:sp>
          <p:nvSpPr>
            <p:cNvPr id="13025" name="Google Shape;13025;p8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85"/>
          <p:cNvGrpSpPr/>
          <p:nvPr/>
        </p:nvGrpSpPr>
        <p:grpSpPr>
          <a:xfrm>
            <a:off x="859265" y="3424375"/>
            <a:ext cx="312316" cy="368400"/>
            <a:chOff x="859265" y="3348175"/>
            <a:chExt cx="312316" cy="368400"/>
          </a:xfrm>
        </p:grpSpPr>
        <p:sp>
          <p:nvSpPr>
            <p:cNvPr id="13037" name="Google Shape;13037;p8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2" name="Google Shape;13042;p85"/>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3" name="Google Shape;13043;p85"/>
          <p:cNvGrpSpPr/>
          <p:nvPr/>
        </p:nvGrpSpPr>
        <p:grpSpPr>
          <a:xfrm>
            <a:off x="2766374" y="3437213"/>
            <a:ext cx="330110" cy="308908"/>
            <a:chOff x="2766264" y="3394042"/>
            <a:chExt cx="294873" cy="275934"/>
          </a:xfrm>
        </p:grpSpPr>
        <p:sp>
          <p:nvSpPr>
            <p:cNvPr id="13044" name="Google Shape;13044;p8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85"/>
          <p:cNvGrpSpPr/>
          <p:nvPr/>
        </p:nvGrpSpPr>
        <p:grpSpPr>
          <a:xfrm>
            <a:off x="3214972" y="3435388"/>
            <a:ext cx="346406" cy="347552"/>
            <a:chOff x="3214972" y="3359188"/>
            <a:chExt cx="346406" cy="347552"/>
          </a:xfrm>
        </p:grpSpPr>
        <p:sp>
          <p:nvSpPr>
            <p:cNvPr id="13049" name="Google Shape;13049;p8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3" name="Google Shape;13063;p85"/>
          <p:cNvGrpSpPr/>
          <p:nvPr/>
        </p:nvGrpSpPr>
        <p:grpSpPr>
          <a:xfrm>
            <a:off x="4629306" y="3485393"/>
            <a:ext cx="367255" cy="244486"/>
            <a:chOff x="4629306" y="3409193"/>
            <a:chExt cx="367255" cy="244486"/>
          </a:xfrm>
        </p:grpSpPr>
        <p:sp>
          <p:nvSpPr>
            <p:cNvPr id="13064" name="Google Shape;13064;p8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85"/>
          <p:cNvGrpSpPr/>
          <p:nvPr/>
        </p:nvGrpSpPr>
        <p:grpSpPr>
          <a:xfrm>
            <a:off x="4193490" y="3426284"/>
            <a:ext cx="289939" cy="334661"/>
            <a:chOff x="4193490" y="3350084"/>
            <a:chExt cx="289939" cy="334661"/>
          </a:xfrm>
        </p:grpSpPr>
        <p:sp>
          <p:nvSpPr>
            <p:cNvPr id="13075" name="Google Shape;13075;p8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85"/>
          <p:cNvGrpSpPr/>
          <p:nvPr/>
        </p:nvGrpSpPr>
        <p:grpSpPr>
          <a:xfrm>
            <a:off x="6533281" y="3427430"/>
            <a:ext cx="357037" cy="357005"/>
            <a:chOff x="6533281" y="3351230"/>
            <a:chExt cx="357037" cy="357005"/>
          </a:xfrm>
        </p:grpSpPr>
        <p:sp>
          <p:nvSpPr>
            <p:cNvPr id="13086" name="Google Shape;13086;p8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85"/>
          <p:cNvGrpSpPr/>
          <p:nvPr/>
        </p:nvGrpSpPr>
        <p:grpSpPr>
          <a:xfrm>
            <a:off x="6058441" y="3427430"/>
            <a:ext cx="357387" cy="357005"/>
            <a:chOff x="6058441" y="3351230"/>
            <a:chExt cx="357387" cy="357005"/>
          </a:xfrm>
        </p:grpSpPr>
        <p:sp>
          <p:nvSpPr>
            <p:cNvPr id="13090" name="Google Shape;13090;p8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85"/>
          <p:cNvGrpSpPr/>
          <p:nvPr/>
        </p:nvGrpSpPr>
        <p:grpSpPr>
          <a:xfrm>
            <a:off x="7957483" y="3427048"/>
            <a:ext cx="357387" cy="357387"/>
            <a:chOff x="7957483" y="3350848"/>
            <a:chExt cx="357387" cy="357387"/>
          </a:xfrm>
        </p:grpSpPr>
        <p:sp>
          <p:nvSpPr>
            <p:cNvPr id="13093" name="Google Shape;13093;p8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5"/>
          <p:cNvGrpSpPr/>
          <p:nvPr/>
        </p:nvGrpSpPr>
        <p:grpSpPr>
          <a:xfrm>
            <a:off x="7007771" y="3427430"/>
            <a:ext cx="357387" cy="357005"/>
            <a:chOff x="7007771" y="3351230"/>
            <a:chExt cx="357387" cy="357005"/>
          </a:xfrm>
        </p:grpSpPr>
        <p:sp>
          <p:nvSpPr>
            <p:cNvPr id="13097" name="Google Shape;13097;p8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85"/>
          <p:cNvGrpSpPr/>
          <p:nvPr/>
        </p:nvGrpSpPr>
        <p:grpSpPr>
          <a:xfrm>
            <a:off x="5108729" y="3427430"/>
            <a:ext cx="357005" cy="357005"/>
            <a:chOff x="5108729" y="3351230"/>
            <a:chExt cx="357005" cy="357005"/>
          </a:xfrm>
        </p:grpSpPr>
        <p:sp>
          <p:nvSpPr>
            <p:cNvPr id="13103" name="Google Shape;13103;p8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5" name="Google Shape;13105;p85"/>
          <p:cNvGrpSpPr/>
          <p:nvPr/>
        </p:nvGrpSpPr>
        <p:grpSpPr>
          <a:xfrm>
            <a:off x="5583569" y="3427430"/>
            <a:ext cx="357419" cy="357005"/>
            <a:chOff x="5583569" y="3351230"/>
            <a:chExt cx="357419" cy="357005"/>
          </a:xfrm>
        </p:grpSpPr>
        <p:sp>
          <p:nvSpPr>
            <p:cNvPr id="13106" name="Google Shape;13106;p8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85"/>
          <p:cNvGrpSpPr/>
          <p:nvPr/>
        </p:nvGrpSpPr>
        <p:grpSpPr>
          <a:xfrm>
            <a:off x="7482229" y="3427430"/>
            <a:ext cx="357419" cy="357005"/>
            <a:chOff x="7482229" y="3351230"/>
            <a:chExt cx="357419" cy="357005"/>
          </a:xfrm>
        </p:grpSpPr>
        <p:sp>
          <p:nvSpPr>
            <p:cNvPr id="13109" name="Google Shape;13109;p8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85"/>
          <p:cNvGrpSpPr/>
          <p:nvPr/>
        </p:nvGrpSpPr>
        <p:grpSpPr>
          <a:xfrm>
            <a:off x="3764485" y="2966882"/>
            <a:ext cx="222874" cy="345737"/>
            <a:chOff x="3764485" y="2890682"/>
            <a:chExt cx="222874" cy="345737"/>
          </a:xfrm>
        </p:grpSpPr>
        <p:sp>
          <p:nvSpPr>
            <p:cNvPr id="13115" name="Google Shape;13115;p8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85"/>
          <p:cNvGrpSpPr/>
          <p:nvPr/>
        </p:nvGrpSpPr>
        <p:grpSpPr>
          <a:xfrm>
            <a:off x="2238616" y="2984331"/>
            <a:ext cx="422596" cy="310382"/>
            <a:chOff x="2278533" y="2937377"/>
            <a:chExt cx="346788" cy="254704"/>
          </a:xfrm>
        </p:grpSpPr>
        <p:sp>
          <p:nvSpPr>
            <p:cNvPr id="13119" name="Google Shape;13119;p8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1" name="Google Shape;13121;p85"/>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2" name="Google Shape;13122;p85"/>
          <p:cNvGrpSpPr/>
          <p:nvPr/>
        </p:nvGrpSpPr>
        <p:grpSpPr>
          <a:xfrm>
            <a:off x="1836637" y="2967710"/>
            <a:ext cx="286152" cy="346438"/>
            <a:chOff x="1836637" y="2891510"/>
            <a:chExt cx="286152" cy="346438"/>
          </a:xfrm>
        </p:grpSpPr>
        <p:sp>
          <p:nvSpPr>
            <p:cNvPr id="13123" name="Google Shape;13123;p8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6" name="Google Shape;13126;p85"/>
          <p:cNvGrpSpPr/>
          <p:nvPr/>
        </p:nvGrpSpPr>
        <p:grpSpPr>
          <a:xfrm>
            <a:off x="5585861" y="2982129"/>
            <a:ext cx="379764" cy="337684"/>
            <a:chOff x="5585861" y="2905929"/>
            <a:chExt cx="379764" cy="337684"/>
          </a:xfrm>
        </p:grpSpPr>
        <p:sp>
          <p:nvSpPr>
            <p:cNvPr id="13127" name="Google Shape;13127;p8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85"/>
          <p:cNvGrpSpPr/>
          <p:nvPr/>
        </p:nvGrpSpPr>
        <p:grpSpPr>
          <a:xfrm>
            <a:off x="1327676" y="2986680"/>
            <a:ext cx="347934" cy="310024"/>
            <a:chOff x="1327676" y="2910480"/>
            <a:chExt cx="347934" cy="310024"/>
          </a:xfrm>
        </p:grpSpPr>
        <p:sp>
          <p:nvSpPr>
            <p:cNvPr id="13132" name="Google Shape;13132;p8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7" name="Google Shape;13137;p85"/>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8" name="Google Shape;13138;p85"/>
          <p:cNvGrpSpPr/>
          <p:nvPr/>
        </p:nvGrpSpPr>
        <p:grpSpPr>
          <a:xfrm>
            <a:off x="2753401" y="2945764"/>
            <a:ext cx="382828" cy="358601"/>
            <a:chOff x="2753373" y="2902523"/>
            <a:chExt cx="347552" cy="325557"/>
          </a:xfrm>
        </p:grpSpPr>
        <p:sp>
          <p:nvSpPr>
            <p:cNvPr id="13139" name="Google Shape;13139;p8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85"/>
          <p:cNvGrpSpPr/>
          <p:nvPr/>
        </p:nvGrpSpPr>
        <p:grpSpPr>
          <a:xfrm>
            <a:off x="849016" y="2979455"/>
            <a:ext cx="356655" cy="335425"/>
            <a:chOff x="849016" y="2903255"/>
            <a:chExt cx="356655" cy="335425"/>
          </a:xfrm>
        </p:grpSpPr>
        <p:sp>
          <p:nvSpPr>
            <p:cNvPr id="13146" name="Google Shape;13146;p8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85"/>
          <p:cNvGrpSpPr/>
          <p:nvPr/>
        </p:nvGrpSpPr>
        <p:grpSpPr>
          <a:xfrm>
            <a:off x="4210933" y="3002977"/>
            <a:ext cx="280072" cy="275520"/>
            <a:chOff x="4210933" y="2926777"/>
            <a:chExt cx="280072" cy="275520"/>
          </a:xfrm>
        </p:grpSpPr>
        <p:sp>
          <p:nvSpPr>
            <p:cNvPr id="13158" name="Google Shape;13158;p8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85"/>
          <p:cNvGrpSpPr/>
          <p:nvPr/>
        </p:nvGrpSpPr>
        <p:grpSpPr>
          <a:xfrm>
            <a:off x="4667216" y="2991582"/>
            <a:ext cx="320273" cy="318395"/>
            <a:chOff x="4667216" y="2915382"/>
            <a:chExt cx="320273" cy="318395"/>
          </a:xfrm>
        </p:grpSpPr>
        <p:sp>
          <p:nvSpPr>
            <p:cNvPr id="13172" name="Google Shape;13172;p8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85"/>
          <p:cNvGrpSpPr/>
          <p:nvPr/>
        </p:nvGrpSpPr>
        <p:grpSpPr>
          <a:xfrm>
            <a:off x="5170480" y="3010839"/>
            <a:ext cx="261929" cy="280550"/>
            <a:chOff x="5170480" y="2934639"/>
            <a:chExt cx="261929" cy="280550"/>
          </a:xfrm>
        </p:grpSpPr>
        <p:sp>
          <p:nvSpPr>
            <p:cNvPr id="13177" name="Google Shape;13177;p8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85"/>
          <p:cNvGrpSpPr/>
          <p:nvPr/>
        </p:nvGrpSpPr>
        <p:grpSpPr>
          <a:xfrm>
            <a:off x="6069423" y="2968091"/>
            <a:ext cx="362321" cy="364231"/>
            <a:chOff x="6069423" y="2891892"/>
            <a:chExt cx="362321" cy="364231"/>
          </a:xfrm>
        </p:grpSpPr>
        <p:sp>
          <p:nvSpPr>
            <p:cNvPr id="13185" name="Google Shape;13185;p8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1" name="Google Shape;13191;p85"/>
          <p:cNvGrpSpPr/>
          <p:nvPr/>
        </p:nvGrpSpPr>
        <p:grpSpPr>
          <a:xfrm>
            <a:off x="6571955" y="2995370"/>
            <a:ext cx="308878" cy="311170"/>
            <a:chOff x="6571955" y="2919170"/>
            <a:chExt cx="308878" cy="311170"/>
          </a:xfrm>
        </p:grpSpPr>
        <p:sp>
          <p:nvSpPr>
            <p:cNvPr id="13192" name="Google Shape;13192;p8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85"/>
          <p:cNvGrpSpPr/>
          <p:nvPr/>
        </p:nvGrpSpPr>
        <p:grpSpPr>
          <a:xfrm>
            <a:off x="7500054" y="3010935"/>
            <a:ext cx="350576" cy="280454"/>
            <a:chOff x="7500054" y="2934735"/>
            <a:chExt cx="350576" cy="280454"/>
          </a:xfrm>
        </p:grpSpPr>
        <p:sp>
          <p:nvSpPr>
            <p:cNvPr id="13203" name="Google Shape;13203;p8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85"/>
          <p:cNvGrpSpPr/>
          <p:nvPr/>
        </p:nvGrpSpPr>
        <p:grpSpPr>
          <a:xfrm>
            <a:off x="7024430" y="2950862"/>
            <a:ext cx="332012" cy="355454"/>
            <a:chOff x="7055134" y="2919170"/>
            <a:chExt cx="290321" cy="310820"/>
          </a:xfrm>
        </p:grpSpPr>
        <p:sp>
          <p:nvSpPr>
            <p:cNvPr id="13212" name="Google Shape;13212;p8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85"/>
          <p:cNvGrpSpPr/>
          <p:nvPr/>
        </p:nvGrpSpPr>
        <p:grpSpPr>
          <a:xfrm>
            <a:off x="7985143" y="2976813"/>
            <a:ext cx="330109" cy="347552"/>
            <a:chOff x="7985143" y="2900613"/>
            <a:chExt cx="330109" cy="347552"/>
          </a:xfrm>
        </p:grpSpPr>
        <p:sp>
          <p:nvSpPr>
            <p:cNvPr id="13227" name="Google Shape;13227;p8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85"/>
          <p:cNvGrpSpPr/>
          <p:nvPr/>
        </p:nvGrpSpPr>
        <p:grpSpPr>
          <a:xfrm>
            <a:off x="7990840" y="2511426"/>
            <a:ext cx="354363" cy="353631"/>
            <a:chOff x="7990840" y="2435226"/>
            <a:chExt cx="354363" cy="353631"/>
          </a:xfrm>
        </p:grpSpPr>
        <p:sp>
          <p:nvSpPr>
            <p:cNvPr id="13236" name="Google Shape;13236;p8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85"/>
          <p:cNvGrpSpPr/>
          <p:nvPr/>
        </p:nvGrpSpPr>
        <p:grpSpPr>
          <a:xfrm>
            <a:off x="1817317" y="2556530"/>
            <a:ext cx="350958" cy="263043"/>
            <a:chOff x="1817317" y="2480330"/>
            <a:chExt cx="350958" cy="263043"/>
          </a:xfrm>
        </p:grpSpPr>
        <p:sp>
          <p:nvSpPr>
            <p:cNvPr id="13240" name="Google Shape;13240;p8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85"/>
          <p:cNvGrpSpPr/>
          <p:nvPr/>
        </p:nvGrpSpPr>
        <p:grpSpPr>
          <a:xfrm>
            <a:off x="1341727" y="2559549"/>
            <a:ext cx="419913" cy="308109"/>
            <a:chOff x="1341727" y="2483349"/>
            <a:chExt cx="419913" cy="308109"/>
          </a:xfrm>
        </p:grpSpPr>
        <p:sp>
          <p:nvSpPr>
            <p:cNvPr id="13246" name="Google Shape;13246;p8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85"/>
          <p:cNvGrpSpPr/>
          <p:nvPr/>
        </p:nvGrpSpPr>
        <p:grpSpPr>
          <a:xfrm>
            <a:off x="854332" y="2523936"/>
            <a:ext cx="376358" cy="330109"/>
            <a:chOff x="854332" y="2447736"/>
            <a:chExt cx="376358" cy="330109"/>
          </a:xfrm>
        </p:grpSpPr>
        <p:sp>
          <p:nvSpPr>
            <p:cNvPr id="13250" name="Google Shape;13250;p8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85"/>
          <p:cNvGrpSpPr/>
          <p:nvPr/>
        </p:nvGrpSpPr>
        <p:grpSpPr>
          <a:xfrm>
            <a:off x="4206763" y="2527151"/>
            <a:ext cx="322151" cy="322374"/>
            <a:chOff x="4206763" y="2450951"/>
            <a:chExt cx="322151" cy="322374"/>
          </a:xfrm>
        </p:grpSpPr>
        <p:sp>
          <p:nvSpPr>
            <p:cNvPr id="13259" name="Google Shape;13259;p8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85"/>
          <p:cNvGrpSpPr/>
          <p:nvPr/>
        </p:nvGrpSpPr>
        <p:grpSpPr>
          <a:xfrm>
            <a:off x="7528096" y="2526259"/>
            <a:ext cx="327976" cy="324316"/>
            <a:chOff x="7528096" y="2450059"/>
            <a:chExt cx="327976" cy="324316"/>
          </a:xfrm>
        </p:grpSpPr>
        <p:sp>
          <p:nvSpPr>
            <p:cNvPr id="13262" name="Google Shape;13262;p8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85"/>
          <p:cNvGrpSpPr/>
          <p:nvPr/>
        </p:nvGrpSpPr>
        <p:grpSpPr>
          <a:xfrm>
            <a:off x="7077129" y="2588742"/>
            <a:ext cx="282364" cy="198619"/>
            <a:chOff x="7077129" y="2512542"/>
            <a:chExt cx="282364" cy="198619"/>
          </a:xfrm>
        </p:grpSpPr>
        <p:sp>
          <p:nvSpPr>
            <p:cNvPr id="13268" name="Google Shape;13268;p8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85"/>
          <p:cNvGrpSpPr/>
          <p:nvPr/>
        </p:nvGrpSpPr>
        <p:grpSpPr>
          <a:xfrm>
            <a:off x="3725461" y="2520912"/>
            <a:ext cx="334279" cy="334661"/>
            <a:chOff x="3725461" y="2444712"/>
            <a:chExt cx="334279" cy="334661"/>
          </a:xfrm>
        </p:grpSpPr>
        <p:sp>
          <p:nvSpPr>
            <p:cNvPr id="13275" name="Google Shape;13275;p8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85"/>
          <p:cNvGrpSpPr/>
          <p:nvPr/>
        </p:nvGrpSpPr>
        <p:grpSpPr>
          <a:xfrm>
            <a:off x="6577238" y="2533421"/>
            <a:ext cx="332019" cy="310788"/>
            <a:chOff x="6577238" y="2457221"/>
            <a:chExt cx="332019" cy="310788"/>
          </a:xfrm>
        </p:grpSpPr>
        <p:sp>
          <p:nvSpPr>
            <p:cNvPr id="13283" name="Google Shape;13283;p8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85"/>
          <p:cNvGrpSpPr/>
          <p:nvPr/>
        </p:nvGrpSpPr>
        <p:grpSpPr>
          <a:xfrm>
            <a:off x="2818561" y="2515978"/>
            <a:ext cx="247892" cy="346024"/>
            <a:chOff x="2818561" y="2439778"/>
            <a:chExt cx="247892" cy="346024"/>
          </a:xfrm>
        </p:grpSpPr>
        <p:sp>
          <p:nvSpPr>
            <p:cNvPr id="13290" name="Google Shape;13290;p8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85"/>
          <p:cNvGrpSpPr/>
          <p:nvPr/>
        </p:nvGrpSpPr>
        <p:grpSpPr>
          <a:xfrm>
            <a:off x="3207778" y="2550832"/>
            <a:ext cx="419933" cy="275170"/>
            <a:chOff x="3207778" y="2474632"/>
            <a:chExt cx="419933" cy="275170"/>
          </a:xfrm>
        </p:grpSpPr>
        <p:sp>
          <p:nvSpPr>
            <p:cNvPr id="13303" name="Google Shape;13303;p8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85"/>
          <p:cNvGrpSpPr/>
          <p:nvPr/>
        </p:nvGrpSpPr>
        <p:grpSpPr>
          <a:xfrm>
            <a:off x="6099375" y="2532275"/>
            <a:ext cx="337684" cy="314194"/>
            <a:chOff x="6099375" y="2456075"/>
            <a:chExt cx="337684" cy="314194"/>
          </a:xfrm>
        </p:grpSpPr>
        <p:sp>
          <p:nvSpPr>
            <p:cNvPr id="13318" name="Google Shape;13318;p8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0" name="Google Shape;13320;p85"/>
          <p:cNvGrpSpPr/>
          <p:nvPr/>
        </p:nvGrpSpPr>
        <p:grpSpPr>
          <a:xfrm>
            <a:off x="2312623" y="2544784"/>
            <a:ext cx="312698" cy="286534"/>
            <a:chOff x="2312623" y="2468584"/>
            <a:chExt cx="312698" cy="286534"/>
          </a:xfrm>
        </p:grpSpPr>
        <p:sp>
          <p:nvSpPr>
            <p:cNvPr id="13321" name="Google Shape;13321;p8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85"/>
          <p:cNvGrpSpPr/>
          <p:nvPr/>
        </p:nvGrpSpPr>
        <p:grpSpPr>
          <a:xfrm>
            <a:off x="5618805" y="2517124"/>
            <a:ext cx="345292" cy="342618"/>
            <a:chOff x="5618805" y="2440924"/>
            <a:chExt cx="345292" cy="342618"/>
          </a:xfrm>
        </p:grpSpPr>
        <p:sp>
          <p:nvSpPr>
            <p:cNvPr id="13325" name="Google Shape;13325;p8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85"/>
          <p:cNvGrpSpPr/>
          <p:nvPr/>
        </p:nvGrpSpPr>
        <p:grpSpPr>
          <a:xfrm>
            <a:off x="4653179" y="2522790"/>
            <a:ext cx="377886" cy="331255"/>
            <a:chOff x="4653179" y="2446590"/>
            <a:chExt cx="377886" cy="331255"/>
          </a:xfrm>
        </p:grpSpPr>
        <p:sp>
          <p:nvSpPr>
            <p:cNvPr id="13331" name="Google Shape;13331;p8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85"/>
          <p:cNvGrpSpPr/>
          <p:nvPr/>
        </p:nvGrpSpPr>
        <p:grpSpPr>
          <a:xfrm>
            <a:off x="5184517" y="2535681"/>
            <a:ext cx="252062" cy="305122"/>
            <a:chOff x="5184517" y="2459481"/>
            <a:chExt cx="252062" cy="305122"/>
          </a:xfrm>
        </p:grpSpPr>
        <p:sp>
          <p:nvSpPr>
            <p:cNvPr id="13336" name="Google Shape;13336;p8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2" name="Google Shape;13342;p85"/>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3" name="Google Shape;13343;p85"/>
          <p:cNvGrpSpPr/>
          <p:nvPr/>
        </p:nvGrpSpPr>
        <p:grpSpPr>
          <a:xfrm>
            <a:off x="6155459" y="2045308"/>
            <a:ext cx="249770" cy="363849"/>
            <a:chOff x="6155459" y="1969108"/>
            <a:chExt cx="249770" cy="363849"/>
          </a:xfrm>
        </p:grpSpPr>
        <p:sp>
          <p:nvSpPr>
            <p:cNvPr id="13344" name="Google Shape;13344;p8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85"/>
          <p:cNvGrpSpPr/>
          <p:nvPr/>
        </p:nvGrpSpPr>
        <p:grpSpPr>
          <a:xfrm>
            <a:off x="2280029" y="2046804"/>
            <a:ext cx="353631" cy="354395"/>
            <a:chOff x="2280029" y="1970604"/>
            <a:chExt cx="353631" cy="354395"/>
          </a:xfrm>
        </p:grpSpPr>
        <p:sp>
          <p:nvSpPr>
            <p:cNvPr id="13354" name="Google Shape;13354;p8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85"/>
          <p:cNvGrpSpPr/>
          <p:nvPr/>
        </p:nvGrpSpPr>
        <p:grpSpPr>
          <a:xfrm>
            <a:off x="8065100" y="2076374"/>
            <a:ext cx="255086" cy="301685"/>
            <a:chOff x="8065100" y="2000174"/>
            <a:chExt cx="255086" cy="301685"/>
          </a:xfrm>
        </p:grpSpPr>
        <p:sp>
          <p:nvSpPr>
            <p:cNvPr id="13359" name="Google Shape;13359;p8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85"/>
          <p:cNvGrpSpPr/>
          <p:nvPr/>
        </p:nvGrpSpPr>
        <p:grpSpPr>
          <a:xfrm>
            <a:off x="6633705" y="2045308"/>
            <a:ext cx="249420" cy="363849"/>
            <a:chOff x="6633705" y="1969108"/>
            <a:chExt cx="249420" cy="363849"/>
          </a:xfrm>
        </p:grpSpPr>
        <p:sp>
          <p:nvSpPr>
            <p:cNvPr id="13364" name="Google Shape;13364;p8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85"/>
          <p:cNvGrpSpPr/>
          <p:nvPr/>
        </p:nvGrpSpPr>
        <p:grpSpPr>
          <a:xfrm>
            <a:off x="5211031" y="2045308"/>
            <a:ext cx="226661" cy="363467"/>
            <a:chOff x="5211031" y="1969108"/>
            <a:chExt cx="226661" cy="363467"/>
          </a:xfrm>
        </p:grpSpPr>
        <p:sp>
          <p:nvSpPr>
            <p:cNvPr id="13373" name="Google Shape;13373;p8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85"/>
          <p:cNvGrpSpPr/>
          <p:nvPr/>
        </p:nvGrpSpPr>
        <p:grpSpPr>
          <a:xfrm>
            <a:off x="3712952" y="2046804"/>
            <a:ext cx="354363" cy="354395"/>
            <a:chOff x="3712952" y="1970604"/>
            <a:chExt cx="354363" cy="354395"/>
          </a:xfrm>
        </p:grpSpPr>
        <p:sp>
          <p:nvSpPr>
            <p:cNvPr id="13376" name="Google Shape;13376;p8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85"/>
          <p:cNvGrpSpPr/>
          <p:nvPr/>
        </p:nvGrpSpPr>
        <p:grpSpPr>
          <a:xfrm>
            <a:off x="3235438" y="2046804"/>
            <a:ext cx="354363" cy="354745"/>
            <a:chOff x="3235438" y="1970604"/>
            <a:chExt cx="354363" cy="354745"/>
          </a:xfrm>
        </p:grpSpPr>
        <p:sp>
          <p:nvSpPr>
            <p:cNvPr id="13386" name="Google Shape;13386;p8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85"/>
          <p:cNvGrpSpPr/>
          <p:nvPr/>
        </p:nvGrpSpPr>
        <p:grpSpPr>
          <a:xfrm>
            <a:off x="1329585" y="2066125"/>
            <a:ext cx="341472" cy="335074"/>
            <a:chOff x="1329585" y="1989925"/>
            <a:chExt cx="341472" cy="335074"/>
          </a:xfrm>
        </p:grpSpPr>
        <p:sp>
          <p:nvSpPr>
            <p:cNvPr id="13400" name="Google Shape;13400;p8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85"/>
          <p:cNvGrpSpPr/>
          <p:nvPr/>
        </p:nvGrpSpPr>
        <p:grpSpPr>
          <a:xfrm>
            <a:off x="5591871" y="2066106"/>
            <a:ext cx="416649" cy="325597"/>
            <a:chOff x="5626763" y="2013829"/>
            <a:chExt cx="351722" cy="274788"/>
          </a:xfrm>
        </p:grpSpPr>
        <p:sp>
          <p:nvSpPr>
            <p:cNvPr id="13404" name="Google Shape;13404;p8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85"/>
          <p:cNvGrpSpPr/>
          <p:nvPr/>
        </p:nvGrpSpPr>
        <p:grpSpPr>
          <a:xfrm>
            <a:off x="7576605" y="2060077"/>
            <a:ext cx="276698" cy="333133"/>
            <a:chOff x="7576605" y="1983877"/>
            <a:chExt cx="276698" cy="333133"/>
          </a:xfrm>
        </p:grpSpPr>
        <p:sp>
          <p:nvSpPr>
            <p:cNvPr id="13415" name="Google Shape;13415;p8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5"/>
          <p:cNvGrpSpPr/>
          <p:nvPr/>
        </p:nvGrpSpPr>
        <p:grpSpPr>
          <a:xfrm>
            <a:off x="853568" y="2051738"/>
            <a:ext cx="337334" cy="353599"/>
            <a:chOff x="853568" y="1975538"/>
            <a:chExt cx="337334" cy="353599"/>
          </a:xfrm>
        </p:grpSpPr>
        <p:sp>
          <p:nvSpPr>
            <p:cNvPr id="13418" name="Google Shape;13418;p8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85"/>
          <p:cNvGrpSpPr/>
          <p:nvPr/>
        </p:nvGrpSpPr>
        <p:grpSpPr>
          <a:xfrm>
            <a:off x="2770052" y="2085828"/>
            <a:ext cx="327085" cy="277080"/>
            <a:chOff x="2770052" y="2009628"/>
            <a:chExt cx="327085" cy="277080"/>
          </a:xfrm>
        </p:grpSpPr>
        <p:sp>
          <p:nvSpPr>
            <p:cNvPr id="13423" name="Google Shape;13423;p8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85"/>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85"/>
          <p:cNvGrpSpPr/>
          <p:nvPr/>
        </p:nvGrpSpPr>
        <p:grpSpPr>
          <a:xfrm>
            <a:off x="4195399" y="2046804"/>
            <a:ext cx="344878" cy="343573"/>
            <a:chOff x="4195399" y="1970604"/>
            <a:chExt cx="344878" cy="343573"/>
          </a:xfrm>
        </p:grpSpPr>
        <p:sp>
          <p:nvSpPr>
            <p:cNvPr id="13427" name="Google Shape;13427;p8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1" name="Google Shape;13431;p85"/>
          <p:cNvGrpSpPr/>
          <p:nvPr/>
        </p:nvGrpSpPr>
        <p:grpSpPr>
          <a:xfrm>
            <a:off x="4674791" y="2053647"/>
            <a:ext cx="344528" cy="344114"/>
            <a:chOff x="4674791" y="1977447"/>
            <a:chExt cx="344528" cy="344114"/>
          </a:xfrm>
        </p:grpSpPr>
        <p:sp>
          <p:nvSpPr>
            <p:cNvPr id="13432" name="Google Shape;13432;p8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85"/>
          <p:cNvGrpSpPr/>
          <p:nvPr/>
        </p:nvGrpSpPr>
        <p:grpSpPr>
          <a:xfrm>
            <a:off x="6083810" y="1623497"/>
            <a:ext cx="382819" cy="310788"/>
            <a:chOff x="6083810" y="1547297"/>
            <a:chExt cx="382819" cy="310788"/>
          </a:xfrm>
        </p:grpSpPr>
        <p:sp>
          <p:nvSpPr>
            <p:cNvPr id="13459" name="Google Shape;13459;p8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85"/>
          <p:cNvGrpSpPr/>
          <p:nvPr/>
        </p:nvGrpSpPr>
        <p:grpSpPr>
          <a:xfrm>
            <a:off x="6558300" y="1614393"/>
            <a:ext cx="382788" cy="328613"/>
            <a:chOff x="6558300" y="1538193"/>
            <a:chExt cx="382788" cy="328613"/>
          </a:xfrm>
        </p:grpSpPr>
        <p:sp>
          <p:nvSpPr>
            <p:cNvPr id="13478" name="Google Shape;13478;p8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85"/>
          <p:cNvGrpSpPr/>
          <p:nvPr/>
        </p:nvGrpSpPr>
        <p:grpSpPr>
          <a:xfrm>
            <a:off x="5194002" y="1587497"/>
            <a:ext cx="259605" cy="346024"/>
            <a:chOff x="5194002" y="1511297"/>
            <a:chExt cx="259605" cy="346024"/>
          </a:xfrm>
        </p:grpSpPr>
        <p:sp>
          <p:nvSpPr>
            <p:cNvPr id="13481" name="Google Shape;13481;p8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5" name="Google Shape;13485;p85"/>
          <p:cNvGrpSpPr/>
          <p:nvPr/>
        </p:nvGrpSpPr>
        <p:grpSpPr>
          <a:xfrm>
            <a:off x="1394741" y="1588261"/>
            <a:ext cx="252444" cy="351722"/>
            <a:chOff x="1394741" y="1512061"/>
            <a:chExt cx="252444" cy="351722"/>
          </a:xfrm>
        </p:grpSpPr>
        <p:sp>
          <p:nvSpPr>
            <p:cNvPr id="13486" name="Google Shape;13486;p8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85"/>
          <p:cNvGrpSpPr/>
          <p:nvPr/>
        </p:nvGrpSpPr>
        <p:grpSpPr>
          <a:xfrm>
            <a:off x="855096" y="1580685"/>
            <a:ext cx="380910" cy="339594"/>
            <a:chOff x="855096" y="1504485"/>
            <a:chExt cx="380910" cy="339594"/>
          </a:xfrm>
        </p:grpSpPr>
        <p:sp>
          <p:nvSpPr>
            <p:cNvPr id="13504" name="Google Shape;13504;p8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9" name="Google Shape;13509;p85"/>
          <p:cNvGrpSpPr/>
          <p:nvPr/>
        </p:nvGrpSpPr>
        <p:grpSpPr>
          <a:xfrm>
            <a:off x="1819576" y="1587879"/>
            <a:ext cx="352103" cy="352103"/>
            <a:chOff x="1819576" y="1511679"/>
            <a:chExt cx="352103" cy="352103"/>
          </a:xfrm>
        </p:grpSpPr>
        <p:sp>
          <p:nvSpPr>
            <p:cNvPr id="13510" name="Google Shape;13510;p8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85"/>
          <p:cNvGrpSpPr/>
          <p:nvPr/>
        </p:nvGrpSpPr>
        <p:grpSpPr>
          <a:xfrm>
            <a:off x="5621097" y="1576961"/>
            <a:ext cx="371424" cy="355446"/>
            <a:chOff x="5621097" y="1500761"/>
            <a:chExt cx="371424" cy="355446"/>
          </a:xfrm>
        </p:grpSpPr>
        <p:sp>
          <p:nvSpPr>
            <p:cNvPr id="13515" name="Google Shape;13515;p8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85"/>
          <p:cNvGrpSpPr/>
          <p:nvPr/>
        </p:nvGrpSpPr>
        <p:grpSpPr>
          <a:xfrm>
            <a:off x="4670239" y="1617799"/>
            <a:ext cx="359679" cy="321833"/>
            <a:chOff x="4670239" y="1541599"/>
            <a:chExt cx="359679" cy="321833"/>
          </a:xfrm>
        </p:grpSpPr>
        <p:sp>
          <p:nvSpPr>
            <p:cNvPr id="13518" name="Google Shape;13518;p8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85"/>
          <p:cNvGrpSpPr/>
          <p:nvPr/>
        </p:nvGrpSpPr>
        <p:grpSpPr>
          <a:xfrm>
            <a:off x="4212429" y="1578585"/>
            <a:ext cx="321037" cy="353822"/>
            <a:chOff x="4212429" y="1502385"/>
            <a:chExt cx="321037" cy="353822"/>
          </a:xfrm>
        </p:grpSpPr>
        <p:sp>
          <p:nvSpPr>
            <p:cNvPr id="13524" name="Google Shape;13524;p8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85"/>
          <p:cNvGrpSpPr/>
          <p:nvPr/>
        </p:nvGrpSpPr>
        <p:grpSpPr>
          <a:xfrm>
            <a:off x="2302788" y="1582181"/>
            <a:ext cx="336188" cy="335425"/>
            <a:chOff x="2302788" y="1505981"/>
            <a:chExt cx="336188" cy="335425"/>
          </a:xfrm>
        </p:grpSpPr>
        <p:sp>
          <p:nvSpPr>
            <p:cNvPr id="13529" name="Google Shape;13529;p8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85"/>
          <p:cNvGrpSpPr/>
          <p:nvPr/>
        </p:nvGrpSpPr>
        <p:grpSpPr>
          <a:xfrm>
            <a:off x="2780301" y="1598096"/>
            <a:ext cx="333133" cy="321037"/>
            <a:chOff x="2780301" y="1521896"/>
            <a:chExt cx="333133" cy="321037"/>
          </a:xfrm>
        </p:grpSpPr>
        <p:sp>
          <p:nvSpPr>
            <p:cNvPr id="13547" name="Google Shape;13547;p8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7" name="Google Shape;13567;p85"/>
          <p:cNvGrpSpPr/>
          <p:nvPr/>
        </p:nvGrpSpPr>
        <p:grpSpPr>
          <a:xfrm>
            <a:off x="3316159" y="1591285"/>
            <a:ext cx="211892" cy="339594"/>
            <a:chOff x="3316159" y="1515085"/>
            <a:chExt cx="211892" cy="339594"/>
          </a:xfrm>
        </p:grpSpPr>
        <p:sp>
          <p:nvSpPr>
            <p:cNvPr id="13568" name="Google Shape;13568;p8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1" name="Google Shape;13571;p85"/>
            <p:cNvGrpSpPr/>
            <p:nvPr/>
          </p:nvGrpSpPr>
          <p:grpSpPr>
            <a:xfrm>
              <a:off x="3316159" y="1515085"/>
              <a:ext cx="211892" cy="339594"/>
              <a:chOff x="3316159" y="1515085"/>
              <a:chExt cx="211892" cy="339594"/>
            </a:xfrm>
          </p:grpSpPr>
          <p:sp>
            <p:nvSpPr>
              <p:cNvPr id="13572" name="Google Shape;13572;p8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78" name="Google Shape;13578;p85"/>
          <p:cNvGrpSpPr/>
          <p:nvPr/>
        </p:nvGrpSpPr>
        <p:grpSpPr>
          <a:xfrm>
            <a:off x="3716358" y="1620855"/>
            <a:ext cx="361971" cy="314958"/>
            <a:chOff x="3716358" y="1544655"/>
            <a:chExt cx="361971" cy="314958"/>
          </a:xfrm>
        </p:grpSpPr>
        <p:sp>
          <p:nvSpPr>
            <p:cNvPr id="13579" name="Google Shape;13579;p8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4" name="Google Shape;13584;p85"/>
            <p:cNvGrpSpPr/>
            <p:nvPr/>
          </p:nvGrpSpPr>
          <p:grpSpPr>
            <a:xfrm>
              <a:off x="3716358" y="1544655"/>
              <a:ext cx="361971" cy="314958"/>
              <a:chOff x="3716358" y="1544655"/>
              <a:chExt cx="361971" cy="314958"/>
            </a:xfrm>
          </p:grpSpPr>
          <p:sp>
            <p:nvSpPr>
              <p:cNvPr id="13585" name="Google Shape;13585;p8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90" name="Google Shape;13590;p85"/>
          <p:cNvGrpSpPr/>
          <p:nvPr/>
        </p:nvGrpSpPr>
        <p:grpSpPr>
          <a:xfrm>
            <a:off x="7011924" y="1633752"/>
            <a:ext cx="499533" cy="305136"/>
            <a:chOff x="7009649" y="1541981"/>
            <a:chExt cx="524940" cy="320655"/>
          </a:xfrm>
        </p:grpSpPr>
        <p:sp>
          <p:nvSpPr>
            <p:cNvPr id="13591" name="Google Shape;13591;p8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85"/>
          <p:cNvGrpSpPr/>
          <p:nvPr/>
        </p:nvGrpSpPr>
        <p:grpSpPr>
          <a:xfrm>
            <a:off x="8034034" y="1594309"/>
            <a:ext cx="282746" cy="340358"/>
            <a:chOff x="8034034" y="1518109"/>
            <a:chExt cx="282746" cy="340358"/>
          </a:xfrm>
        </p:grpSpPr>
        <p:sp>
          <p:nvSpPr>
            <p:cNvPr id="13600" name="Google Shape;13600;p8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85"/>
          <p:cNvGrpSpPr/>
          <p:nvPr/>
        </p:nvGrpSpPr>
        <p:grpSpPr>
          <a:xfrm>
            <a:off x="7582302" y="1576134"/>
            <a:ext cx="369133" cy="360411"/>
            <a:chOff x="7582302" y="1499934"/>
            <a:chExt cx="369133" cy="360411"/>
          </a:xfrm>
        </p:grpSpPr>
        <p:sp>
          <p:nvSpPr>
            <p:cNvPr id="13605" name="Google Shape;13605;p8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85"/>
          <p:cNvGrpSpPr/>
          <p:nvPr/>
        </p:nvGrpSpPr>
        <p:grpSpPr>
          <a:xfrm>
            <a:off x="6196089" y="3893352"/>
            <a:ext cx="346056" cy="345674"/>
            <a:chOff x="2238181" y="4120624"/>
            <a:chExt cx="346056" cy="345674"/>
          </a:xfrm>
        </p:grpSpPr>
        <p:grpSp>
          <p:nvGrpSpPr>
            <p:cNvPr id="13611" name="Google Shape;13611;p85"/>
            <p:cNvGrpSpPr/>
            <p:nvPr/>
          </p:nvGrpSpPr>
          <p:grpSpPr>
            <a:xfrm>
              <a:off x="2309155" y="4177413"/>
              <a:ext cx="203862" cy="231903"/>
              <a:chOff x="1512725" y="258500"/>
              <a:chExt cx="4570900" cy="5199625"/>
            </a:xfrm>
          </p:grpSpPr>
          <p:sp>
            <p:nvSpPr>
              <p:cNvPr id="13612" name="Google Shape;13612;p8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4" name="Google Shape;13614;p8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5" name="Google Shape;13615;p85"/>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19" name="Shape 13619"/>
        <p:cNvGrpSpPr/>
        <p:nvPr/>
      </p:nvGrpSpPr>
      <p:grpSpPr>
        <a:xfrm>
          <a:off x="0" y="0"/>
          <a:ext cx="0" cy="0"/>
          <a:chOff x="0" y="0"/>
          <a:chExt cx="0" cy="0"/>
        </a:xfrm>
      </p:grpSpPr>
      <p:pic>
        <p:nvPicPr>
          <p:cNvPr id="13620" name="Google Shape;13620;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1"/>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1"/>
          <p:cNvSpPr txBox="1"/>
          <p:nvPr>
            <p:ph type="title"/>
          </p:nvPr>
        </p:nvSpPr>
        <p:spPr>
          <a:xfrm>
            <a:off x="713253" y="53950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Our </a:t>
            </a:r>
            <a:r>
              <a:rPr lang="en"/>
              <a:t>h</a:t>
            </a:r>
            <a:r>
              <a:rPr lang="en" sz="3000"/>
              <a:t>istory</a:t>
            </a:r>
            <a:endParaRPr sz="3000"/>
          </a:p>
        </p:txBody>
      </p:sp>
      <p:sp>
        <p:nvSpPr>
          <p:cNvPr id="391" name="Google Shape;391;p41"/>
          <p:cNvSpPr txBox="1"/>
          <p:nvPr/>
        </p:nvSpPr>
        <p:spPr>
          <a:xfrm>
            <a:off x="1546800" y="1460775"/>
            <a:ext cx="8046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2017</a:t>
            </a:r>
            <a:endParaRPr b="1" sz="1800">
              <a:solidFill>
                <a:schemeClr val="dk1"/>
              </a:solidFill>
              <a:latin typeface="Martel"/>
              <a:ea typeface="Martel"/>
              <a:cs typeface="Martel"/>
              <a:sym typeface="Martel"/>
            </a:endParaRPr>
          </a:p>
        </p:txBody>
      </p:sp>
      <p:sp>
        <p:nvSpPr>
          <p:cNvPr id="392" name="Google Shape;392;p41"/>
          <p:cNvSpPr txBox="1"/>
          <p:nvPr/>
        </p:nvSpPr>
        <p:spPr>
          <a:xfrm>
            <a:off x="1552672" y="1781403"/>
            <a:ext cx="2335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Jupiter is the biggest planet in the Solar System</a:t>
            </a:r>
            <a:endParaRPr>
              <a:solidFill>
                <a:schemeClr val="accent4"/>
              </a:solidFill>
              <a:latin typeface="Quicksand"/>
              <a:ea typeface="Quicksand"/>
              <a:cs typeface="Quicksand"/>
              <a:sym typeface="Quicksand"/>
            </a:endParaRPr>
          </a:p>
        </p:txBody>
      </p:sp>
      <p:sp>
        <p:nvSpPr>
          <p:cNvPr id="393" name="Google Shape;393;p41"/>
          <p:cNvSpPr/>
          <p:nvPr/>
        </p:nvSpPr>
        <p:spPr>
          <a:xfrm>
            <a:off x="3003593" y="2692032"/>
            <a:ext cx="795000" cy="7950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41"/>
          <p:cNvGrpSpPr/>
          <p:nvPr/>
        </p:nvGrpSpPr>
        <p:grpSpPr>
          <a:xfrm>
            <a:off x="3182503" y="2899136"/>
            <a:ext cx="439018" cy="380790"/>
            <a:chOff x="6163542" y="4055894"/>
            <a:chExt cx="439018" cy="380790"/>
          </a:xfrm>
        </p:grpSpPr>
        <p:sp>
          <p:nvSpPr>
            <p:cNvPr id="395" name="Google Shape;395;p41"/>
            <p:cNvSpPr/>
            <p:nvPr/>
          </p:nvSpPr>
          <p:spPr>
            <a:xfrm>
              <a:off x="6163542" y="4055894"/>
              <a:ext cx="232909" cy="277886"/>
            </a:xfrm>
            <a:custGeom>
              <a:rect b="b" l="l" r="r" t="t"/>
              <a:pathLst>
                <a:path extrusionOk="0" h="9249" w="7752">
                  <a:moveTo>
                    <a:pt x="3867" y="1"/>
                  </a:moveTo>
                  <a:cubicBezTo>
                    <a:pt x="3017" y="1"/>
                    <a:pt x="2167" y="3"/>
                    <a:pt x="1318" y="9"/>
                  </a:cubicBezTo>
                  <a:cubicBezTo>
                    <a:pt x="786" y="14"/>
                    <a:pt x="390" y="286"/>
                    <a:pt x="145" y="760"/>
                  </a:cubicBezTo>
                  <a:cubicBezTo>
                    <a:pt x="79" y="888"/>
                    <a:pt x="48" y="1034"/>
                    <a:pt x="1" y="1172"/>
                  </a:cubicBezTo>
                  <a:cubicBezTo>
                    <a:pt x="1" y="2816"/>
                    <a:pt x="1" y="4459"/>
                    <a:pt x="1" y="6104"/>
                  </a:cubicBezTo>
                  <a:cubicBezTo>
                    <a:pt x="10" y="6139"/>
                    <a:pt x="22" y="6176"/>
                    <a:pt x="30" y="6211"/>
                  </a:cubicBezTo>
                  <a:cubicBezTo>
                    <a:pt x="175" y="6774"/>
                    <a:pt x="529" y="7124"/>
                    <a:pt x="1094" y="7258"/>
                  </a:cubicBezTo>
                  <a:cubicBezTo>
                    <a:pt x="1180" y="7279"/>
                    <a:pt x="1271" y="7282"/>
                    <a:pt x="1371" y="7295"/>
                  </a:cubicBezTo>
                  <a:lnTo>
                    <a:pt x="1371" y="7456"/>
                  </a:lnTo>
                  <a:cubicBezTo>
                    <a:pt x="1371" y="7878"/>
                    <a:pt x="1374" y="8301"/>
                    <a:pt x="1370" y="8724"/>
                  </a:cubicBezTo>
                  <a:cubicBezTo>
                    <a:pt x="1367" y="8942"/>
                    <a:pt x="1433" y="9116"/>
                    <a:pt x="1644" y="9210"/>
                  </a:cubicBezTo>
                  <a:cubicBezTo>
                    <a:pt x="1701" y="9236"/>
                    <a:pt x="1757" y="9249"/>
                    <a:pt x="1813" y="9249"/>
                  </a:cubicBezTo>
                  <a:cubicBezTo>
                    <a:pt x="1937" y="9249"/>
                    <a:pt x="2058" y="9187"/>
                    <a:pt x="2181" y="9064"/>
                  </a:cubicBezTo>
                  <a:cubicBezTo>
                    <a:pt x="2722" y="8524"/>
                    <a:pt x="3266" y="7986"/>
                    <a:pt x="3800" y="7441"/>
                  </a:cubicBezTo>
                  <a:cubicBezTo>
                    <a:pt x="3909" y="7329"/>
                    <a:pt x="4023" y="7282"/>
                    <a:pt x="4171" y="7282"/>
                  </a:cubicBezTo>
                  <a:cubicBezTo>
                    <a:pt x="4178" y="7282"/>
                    <a:pt x="4184" y="7282"/>
                    <a:pt x="4191" y="7282"/>
                  </a:cubicBezTo>
                  <a:cubicBezTo>
                    <a:pt x="4313" y="7286"/>
                    <a:pt x="4435" y="7287"/>
                    <a:pt x="4557" y="7287"/>
                  </a:cubicBezTo>
                  <a:cubicBezTo>
                    <a:pt x="4706" y="7287"/>
                    <a:pt x="4854" y="7285"/>
                    <a:pt x="5003" y="7282"/>
                  </a:cubicBezTo>
                  <a:cubicBezTo>
                    <a:pt x="5144" y="7279"/>
                    <a:pt x="5222" y="7196"/>
                    <a:pt x="5221" y="7071"/>
                  </a:cubicBezTo>
                  <a:cubicBezTo>
                    <a:pt x="5221" y="6952"/>
                    <a:pt x="5146" y="6876"/>
                    <a:pt x="5016" y="6860"/>
                  </a:cubicBezTo>
                  <a:cubicBezTo>
                    <a:pt x="4988" y="6856"/>
                    <a:pt x="4958" y="6856"/>
                    <a:pt x="4930" y="6856"/>
                  </a:cubicBezTo>
                  <a:cubicBezTo>
                    <a:pt x="4753" y="6856"/>
                    <a:pt x="4576" y="6858"/>
                    <a:pt x="4399" y="6858"/>
                  </a:cubicBezTo>
                  <a:cubicBezTo>
                    <a:pt x="4310" y="6858"/>
                    <a:pt x="4222" y="6857"/>
                    <a:pt x="4133" y="6856"/>
                  </a:cubicBezTo>
                  <a:cubicBezTo>
                    <a:pt x="4127" y="6856"/>
                    <a:pt x="4121" y="6856"/>
                    <a:pt x="4115" y="6856"/>
                  </a:cubicBezTo>
                  <a:cubicBezTo>
                    <a:pt x="3886" y="6856"/>
                    <a:pt x="3699" y="6936"/>
                    <a:pt x="3534" y="7102"/>
                  </a:cubicBezTo>
                  <a:cubicBezTo>
                    <a:pt x="3002" y="7645"/>
                    <a:pt x="2462" y="8179"/>
                    <a:pt x="1925" y="8716"/>
                  </a:cubicBezTo>
                  <a:cubicBezTo>
                    <a:pt x="1891" y="8749"/>
                    <a:pt x="1855" y="8779"/>
                    <a:pt x="1798" y="8828"/>
                  </a:cubicBezTo>
                  <a:cubicBezTo>
                    <a:pt x="1798" y="8316"/>
                    <a:pt x="1798" y="7843"/>
                    <a:pt x="1798" y="7368"/>
                  </a:cubicBezTo>
                  <a:cubicBezTo>
                    <a:pt x="1797" y="7047"/>
                    <a:pt x="1649" y="6884"/>
                    <a:pt x="1333" y="6856"/>
                  </a:cubicBezTo>
                  <a:cubicBezTo>
                    <a:pt x="767" y="6803"/>
                    <a:pt x="429" y="6434"/>
                    <a:pt x="429" y="5868"/>
                  </a:cubicBezTo>
                  <a:cubicBezTo>
                    <a:pt x="428" y="4386"/>
                    <a:pt x="428" y="2905"/>
                    <a:pt x="429" y="1422"/>
                  </a:cubicBezTo>
                  <a:cubicBezTo>
                    <a:pt x="429" y="823"/>
                    <a:pt x="819" y="431"/>
                    <a:pt x="1417" y="431"/>
                  </a:cubicBezTo>
                  <a:lnTo>
                    <a:pt x="6317" y="431"/>
                  </a:lnTo>
                  <a:cubicBezTo>
                    <a:pt x="6389" y="431"/>
                    <a:pt x="6461" y="432"/>
                    <a:pt x="6531" y="445"/>
                  </a:cubicBezTo>
                  <a:cubicBezTo>
                    <a:pt x="7000" y="528"/>
                    <a:pt x="7303" y="892"/>
                    <a:pt x="7310" y="1390"/>
                  </a:cubicBezTo>
                  <a:cubicBezTo>
                    <a:pt x="7315" y="1821"/>
                    <a:pt x="7310" y="2254"/>
                    <a:pt x="7312" y="2686"/>
                  </a:cubicBezTo>
                  <a:cubicBezTo>
                    <a:pt x="7312" y="2850"/>
                    <a:pt x="7388" y="2937"/>
                    <a:pt x="7518" y="2941"/>
                  </a:cubicBezTo>
                  <a:cubicBezTo>
                    <a:pt x="7520" y="2941"/>
                    <a:pt x="7522" y="2942"/>
                    <a:pt x="7524" y="2942"/>
                  </a:cubicBezTo>
                  <a:cubicBezTo>
                    <a:pt x="7654" y="2942"/>
                    <a:pt x="7737" y="2855"/>
                    <a:pt x="7737" y="2698"/>
                  </a:cubicBezTo>
                  <a:cubicBezTo>
                    <a:pt x="7738" y="2219"/>
                    <a:pt x="7751" y="1738"/>
                    <a:pt x="7727" y="1260"/>
                  </a:cubicBezTo>
                  <a:cubicBezTo>
                    <a:pt x="7692" y="565"/>
                    <a:pt x="7113" y="11"/>
                    <a:pt x="6417" y="7"/>
                  </a:cubicBezTo>
                  <a:cubicBezTo>
                    <a:pt x="5567" y="3"/>
                    <a:pt x="4717" y="1"/>
                    <a:pt x="3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1"/>
            <p:cNvSpPr/>
            <p:nvPr/>
          </p:nvSpPr>
          <p:spPr>
            <a:xfrm>
              <a:off x="6335039" y="4158888"/>
              <a:ext cx="267521" cy="277796"/>
            </a:xfrm>
            <a:custGeom>
              <a:rect b="b" l="l" r="r" t="t"/>
              <a:pathLst>
                <a:path extrusionOk="0" h="9246" w="8904">
                  <a:moveTo>
                    <a:pt x="7449" y="428"/>
                  </a:moveTo>
                  <a:cubicBezTo>
                    <a:pt x="8066" y="428"/>
                    <a:pt x="8455" y="816"/>
                    <a:pt x="8455" y="1432"/>
                  </a:cubicBezTo>
                  <a:cubicBezTo>
                    <a:pt x="8457" y="2909"/>
                    <a:pt x="8457" y="4387"/>
                    <a:pt x="8455" y="5864"/>
                  </a:cubicBezTo>
                  <a:cubicBezTo>
                    <a:pt x="8455" y="6442"/>
                    <a:pt x="8103" y="6818"/>
                    <a:pt x="7526" y="6859"/>
                  </a:cubicBezTo>
                  <a:cubicBezTo>
                    <a:pt x="7249" y="6879"/>
                    <a:pt x="7088" y="7052"/>
                    <a:pt x="7086" y="7334"/>
                  </a:cubicBezTo>
                  <a:cubicBezTo>
                    <a:pt x="7085" y="7775"/>
                    <a:pt x="7086" y="8217"/>
                    <a:pt x="7086" y="8660"/>
                  </a:cubicBezTo>
                  <a:lnTo>
                    <a:pt x="7086" y="8794"/>
                  </a:lnTo>
                  <a:cubicBezTo>
                    <a:pt x="7064" y="8811"/>
                    <a:pt x="7040" y="8828"/>
                    <a:pt x="7017" y="8845"/>
                  </a:cubicBezTo>
                  <a:cubicBezTo>
                    <a:pt x="6995" y="8799"/>
                    <a:pt x="6984" y="8741"/>
                    <a:pt x="6949" y="8705"/>
                  </a:cubicBezTo>
                  <a:cubicBezTo>
                    <a:pt x="6420" y="8172"/>
                    <a:pt x="5886" y="7645"/>
                    <a:pt x="5359" y="7111"/>
                  </a:cubicBezTo>
                  <a:cubicBezTo>
                    <a:pt x="5190" y="6938"/>
                    <a:pt x="4999" y="6856"/>
                    <a:pt x="4758" y="6856"/>
                  </a:cubicBezTo>
                  <a:cubicBezTo>
                    <a:pt x="4756" y="6856"/>
                    <a:pt x="4754" y="6856"/>
                    <a:pt x="4752" y="6856"/>
                  </a:cubicBezTo>
                  <a:cubicBezTo>
                    <a:pt x="4137" y="6859"/>
                    <a:pt x="3522" y="6860"/>
                    <a:pt x="2908" y="6860"/>
                  </a:cubicBezTo>
                  <a:cubicBezTo>
                    <a:pt x="2411" y="6860"/>
                    <a:pt x="1914" y="6860"/>
                    <a:pt x="1418" y="6859"/>
                  </a:cubicBezTo>
                  <a:cubicBezTo>
                    <a:pt x="942" y="6858"/>
                    <a:pt x="583" y="6598"/>
                    <a:pt x="467" y="6172"/>
                  </a:cubicBezTo>
                  <a:cubicBezTo>
                    <a:pt x="441" y="6072"/>
                    <a:pt x="431" y="5966"/>
                    <a:pt x="431" y="5862"/>
                  </a:cubicBezTo>
                  <a:cubicBezTo>
                    <a:pt x="428" y="4385"/>
                    <a:pt x="428" y="2909"/>
                    <a:pt x="429" y="1432"/>
                  </a:cubicBezTo>
                  <a:cubicBezTo>
                    <a:pt x="431" y="815"/>
                    <a:pt x="820" y="428"/>
                    <a:pt x="1437" y="428"/>
                  </a:cubicBezTo>
                  <a:close/>
                  <a:moveTo>
                    <a:pt x="5446" y="1"/>
                  </a:moveTo>
                  <a:cubicBezTo>
                    <a:pt x="4113" y="1"/>
                    <a:pt x="2781" y="1"/>
                    <a:pt x="1448" y="1"/>
                  </a:cubicBezTo>
                  <a:cubicBezTo>
                    <a:pt x="578" y="1"/>
                    <a:pt x="4" y="576"/>
                    <a:pt x="2" y="1448"/>
                  </a:cubicBezTo>
                  <a:cubicBezTo>
                    <a:pt x="1" y="2911"/>
                    <a:pt x="1" y="4374"/>
                    <a:pt x="4" y="5836"/>
                  </a:cubicBezTo>
                  <a:cubicBezTo>
                    <a:pt x="4" y="5964"/>
                    <a:pt x="11" y="6094"/>
                    <a:pt x="39" y="6218"/>
                  </a:cubicBezTo>
                  <a:cubicBezTo>
                    <a:pt x="185" y="6867"/>
                    <a:pt x="723" y="7285"/>
                    <a:pt x="1418" y="7286"/>
                  </a:cubicBezTo>
                  <a:cubicBezTo>
                    <a:pt x="1872" y="7287"/>
                    <a:pt x="2326" y="7288"/>
                    <a:pt x="2780" y="7288"/>
                  </a:cubicBezTo>
                  <a:cubicBezTo>
                    <a:pt x="3423" y="7288"/>
                    <a:pt x="4066" y="7287"/>
                    <a:pt x="4708" y="7283"/>
                  </a:cubicBezTo>
                  <a:cubicBezTo>
                    <a:pt x="4863" y="7283"/>
                    <a:pt x="4975" y="7327"/>
                    <a:pt x="5085" y="7438"/>
                  </a:cubicBezTo>
                  <a:cubicBezTo>
                    <a:pt x="5634" y="7996"/>
                    <a:pt x="6191" y="8549"/>
                    <a:pt x="6745" y="9102"/>
                  </a:cubicBezTo>
                  <a:cubicBezTo>
                    <a:pt x="6839" y="9196"/>
                    <a:pt x="6945" y="9245"/>
                    <a:pt x="7061" y="9245"/>
                  </a:cubicBezTo>
                  <a:cubicBezTo>
                    <a:pt x="7115" y="9245"/>
                    <a:pt x="7171" y="9235"/>
                    <a:pt x="7228" y="9213"/>
                  </a:cubicBezTo>
                  <a:cubicBezTo>
                    <a:pt x="7417" y="9143"/>
                    <a:pt x="7507" y="8993"/>
                    <a:pt x="7514" y="8794"/>
                  </a:cubicBezTo>
                  <a:cubicBezTo>
                    <a:pt x="7516" y="8689"/>
                    <a:pt x="7514" y="8585"/>
                    <a:pt x="7514" y="8481"/>
                  </a:cubicBezTo>
                  <a:lnTo>
                    <a:pt x="7514" y="7299"/>
                  </a:lnTo>
                  <a:cubicBezTo>
                    <a:pt x="7543" y="7292"/>
                    <a:pt x="7560" y="7285"/>
                    <a:pt x="7578" y="7285"/>
                  </a:cubicBezTo>
                  <a:cubicBezTo>
                    <a:pt x="8257" y="7267"/>
                    <a:pt x="8904" y="6690"/>
                    <a:pt x="8890" y="5799"/>
                  </a:cubicBezTo>
                  <a:cubicBezTo>
                    <a:pt x="8867" y="4346"/>
                    <a:pt x="8884" y="2892"/>
                    <a:pt x="8884" y="1439"/>
                  </a:cubicBezTo>
                  <a:cubicBezTo>
                    <a:pt x="8883" y="579"/>
                    <a:pt x="8306" y="1"/>
                    <a:pt x="7445" y="1"/>
                  </a:cubicBezTo>
                  <a:cubicBezTo>
                    <a:pt x="6778" y="1"/>
                    <a:pt x="6112" y="1"/>
                    <a:pt x="5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1"/>
            <p:cNvSpPr/>
            <p:nvPr/>
          </p:nvSpPr>
          <p:spPr>
            <a:xfrm>
              <a:off x="6229851" y="4097236"/>
              <a:ext cx="97526" cy="108793"/>
            </a:xfrm>
            <a:custGeom>
              <a:rect b="b" l="l" r="r" t="t"/>
              <a:pathLst>
                <a:path extrusionOk="0" h="3621" w="3246">
                  <a:moveTo>
                    <a:pt x="1664" y="1"/>
                  </a:moveTo>
                  <a:cubicBezTo>
                    <a:pt x="1164" y="1"/>
                    <a:pt x="683" y="238"/>
                    <a:pt x="380" y="664"/>
                  </a:cubicBezTo>
                  <a:cubicBezTo>
                    <a:pt x="69" y="1099"/>
                    <a:pt x="0" y="1575"/>
                    <a:pt x="161" y="2084"/>
                  </a:cubicBezTo>
                  <a:cubicBezTo>
                    <a:pt x="193" y="2186"/>
                    <a:pt x="258" y="2249"/>
                    <a:pt x="362" y="2249"/>
                  </a:cubicBezTo>
                  <a:cubicBezTo>
                    <a:pt x="372" y="2249"/>
                    <a:pt x="383" y="2248"/>
                    <a:pt x="394" y="2247"/>
                  </a:cubicBezTo>
                  <a:cubicBezTo>
                    <a:pt x="504" y="2236"/>
                    <a:pt x="567" y="2166"/>
                    <a:pt x="578" y="2062"/>
                  </a:cubicBezTo>
                  <a:cubicBezTo>
                    <a:pt x="585" y="2008"/>
                    <a:pt x="565" y="1951"/>
                    <a:pt x="550" y="1896"/>
                  </a:cubicBezTo>
                  <a:cubicBezTo>
                    <a:pt x="400" y="1338"/>
                    <a:pt x="668" y="767"/>
                    <a:pt x="1199" y="530"/>
                  </a:cubicBezTo>
                  <a:cubicBezTo>
                    <a:pt x="1352" y="460"/>
                    <a:pt x="1512" y="427"/>
                    <a:pt x="1670" y="427"/>
                  </a:cubicBezTo>
                  <a:cubicBezTo>
                    <a:pt x="2050" y="427"/>
                    <a:pt x="2417" y="618"/>
                    <a:pt x="2636" y="958"/>
                  </a:cubicBezTo>
                  <a:cubicBezTo>
                    <a:pt x="2947" y="1439"/>
                    <a:pt x="2859" y="2084"/>
                    <a:pt x="2415" y="2452"/>
                  </a:cubicBezTo>
                  <a:cubicBezTo>
                    <a:pt x="2282" y="2563"/>
                    <a:pt x="2110" y="2642"/>
                    <a:pt x="1943" y="2701"/>
                  </a:cubicBezTo>
                  <a:cubicBezTo>
                    <a:pt x="1631" y="2814"/>
                    <a:pt x="1421" y="3090"/>
                    <a:pt x="1447" y="3401"/>
                  </a:cubicBezTo>
                  <a:cubicBezTo>
                    <a:pt x="1458" y="3536"/>
                    <a:pt x="1540" y="3619"/>
                    <a:pt x="1662" y="3620"/>
                  </a:cubicBezTo>
                  <a:cubicBezTo>
                    <a:pt x="1785" y="3620"/>
                    <a:pt x="1861" y="3542"/>
                    <a:pt x="1874" y="3403"/>
                  </a:cubicBezTo>
                  <a:cubicBezTo>
                    <a:pt x="1891" y="3204"/>
                    <a:pt x="1926" y="3161"/>
                    <a:pt x="2114" y="3100"/>
                  </a:cubicBezTo>
                  <a:cubicBezTo>
                    <a:pt x="2796" y="2887"/>
                    <a:pt x="3242" y="2291"/>
                    <a:pt x="3243" y="1592"/>
                  </a:cubicBezTo>
                  <a:cubicBezTo>
                    <a:pt x="3246" y="899"/>
                    <a:pt x="2810" y="292"/>
                    <a:pt x="2159" y="80"/>
                  </a:cubicBezTo>
                  <a:cubicBezTo>
                    <a:pt x="1996" y="26"/>
                    <a:pt x="1829" y="1"/>
                    <a:pt x="1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1"/>
            <p:cNvSpPr/>
            <p:nvPr/>
          </p:nvSpPr>
          <p:spPr>
            <a:xfrm>
              <a:off x="6273386" y="4220781"/>
              <a:ext cx="12799" cy="12709"/>
            </a:xfrm>
            <a:custGeom>
              <a:rect b="b" l="l" r="r" t="t"/>
              <a:pathLst>
                <a:path extrusionOk="0" h="423" w="426">
                  <a:moveTo>
                    <a:pt x="218" y="0"/>
                  </a:moveTo>
                  <a:cubicBezTo>
                    <a:pt x="215" y="0"/>
                    <a:pt x="213" y="0"/>
                    <a:pt x="210" y="0"/>
                  </a:cubicBezTo>
                  <a:cubicBezTo>
                    <a:pt x="98" y="3"/>
                    <a:pt x="2" y="99"/>
                    <a:pt x="1" y="210"/>
                  </a:cubicBezTo>
                  <a:cubicBezTo>
                    <a:pt x="1" y="326"/>
                    <a:pt x="98" y="422"/>
                    <a:pt x="216" y="422"/>
                  </a:cubicBezTo>
                  <a:cubicBezTo>
                    <a:pt x="218" y="422"/>
                    <a:pt x="220" y="422"/>
                    <a:pt x="221" y="422"/>
                  </a:cubicBezTo>
                  <a:cubicBezTo>
                    <a:pt x="339" y="419"/>
                    <a:pt x="424" y="332"/>
                    <a:pt x="425" y="214"/>
                  </a:cubicBezTo>
                  <a:cubicBezTo>
                    <a:pt x="425" y="94"/>
                    <a:pt x="333" y="0"/>
                    <a:pt x="2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1"/>
            <p:cNvSpPr/>
            <p:nvPr/>
          </p:nvSpPr>
          <p:spPr>
            <a:xfrm>
              <a:off x="6383051" y="4200561"/>
              <a:ext cx="164076" cy="93500"/>
            </a:xfrm>
            <a:custGeom>
              <a:rect b="b" l="l" r="r" t="t"/>
              <a:pathLst>
                <a:path extrusionOk="0" h="3112" w="5461">
                  <a:moveTo>
                    <a:pt x="279" y="1"/>
                  </a:moveTo>
                  <a:cubicBezTo>
                    <a:pt x="242" y="1"/>
                    <a:pt x="205" y="1"/>
                    <a:pt x="168" y="1"/>
                  </a:cubicBezTo>
                  <a:cubicBezTo>
                    <a:pt x="57" y="1"/>
                    <a:pt x="1" y="104"/>
                    <a:pt x="11" y="218"/>
                  </a:cubicBezTo>
                  <a:cubicBezTo>
                    <a:pt x="21" y="333"/>
                    <a:pt x="89" y="401"/>
                    <a:pt x="205" y="408"/>
                  </a:cubicBezTo>
                  <a:cubicBezTo>
                    <a:pt x="252" y="412"/>
                    <a:pt x="299" y="412"/>
                    <a:pt x="347" y="412"/>
                  </a:cubicBezTo>
                  <a:cubicBezTo>
                    <a:pt x="385" y="412"/>
                    <a:pt x="423" y="412"/>
                    <a:pt x="460" y="412"/>
                  </a:cubicBezTo>
                  <a:cubicBezTo>
                    <a:pt x="739" y="412"/>
                    <a:pt x="768" y="432"/>
                    <a:pt x="875" y="686"/>
                  </a:cubicBezTo>
                  <a:cubicBezTo>
                    <a:pt x="1148" y="1342"/>
                    <a:pt x="1421" y="1999"/>
                    <a:pt x="1696" y="2655"/>
                  </a:cubicBezTo>
                  <a:cubicBezTo>
                    <a:pt x="1817" y="2942"/>
                    <a:pt x="2045" y="3111"/>
                    <a:pt x="2318" y="3111"/>
                  </a:cubicBezTo>
                  <a:cubicBezTo>
                    <a:pt x="2348" y="3111"/>
                    <a:pt x="2379" y="3109"/>
                    <a:pt x="2410" y="3105"/>
                  </a:cubicBezTo>
                  <a:cubicBezTo>
                    <a:pt x="3228" y="2993"/>
                    <a:pt x="4045" y="2877"/>
                    <a:pt x="4861" y="2754"/>
                  </a:cubicBezTo>
                  <a:cubicBezTo>
                    <a:pt x="5245" y="2695"/>
                    <a:pt x="5457" y="2430"/>
                    <a:pt x="5459" y="2041"/>
                  </a:cubicBezTo>
                  <a:cubicBezTo>
                    <a:pt x="5460" y="1680"/>
                    <a:pt x="5460" y="1319"/>
                    <a:pt x="5459" y="959"/>
                  </a:cubicBezTo>
                  <a:cubicBezTo>
                    <a:pt x="5459" y="742"/>
                    <a:pt x="5387" y="671"/>
                    <a:pt x="5165" y="671"/>
                  </a:cubicBezTo>
                  <a:lnTo>
                    <a:pt x="2359" y="671"/>
                  </a:lnTo>
                  <a:cubicBezTo>
                    <a:pt x="2312" y="671"/>
                    <a:pt x="2262" y="672"/>
                    <a:pt x="2217" y="685"/>
                  </a:cubicBezTo>
                  <a:cubicBezTo>
                    <a:pt x="2112" y="713"/>
                    <a:pt x="2061" y="789"/>
                    <a:pt x="2066" y="897"/>
                  </a:cubicBezTo>
                  <a:cubicBezTo>
                    <a:pt x="2071" y="1005"/>
                    <a:pt x="2132" y="1073"/>
                    <a:pt x="2239" y="1091"/>
                  </a:cubicBezTo>
                  <a:cubicBezTo>
                    <a:pt x="2277" y="1097"/>
                    <a:pt x="2316" y="1098"/>
                    <a:pt x="2355" y="1098"/>
                  </a:cubicBezTo>
                  <a:cubicBezTo>
                    <a:pt x="2368" y="1098"/>
                    <a:pt x="2382" y="1098"/>
                    <a:pt x="2395" y="1098"/>
                  </a:cubicBezTo>
                  <a:lnTo>
                    <a:pt x="5031" y="1098"/>
                  </a:lnTo>
                  <a:cubicBezTo>
                    <a:pt x="5031" y="1415"/>
                    <a:pt x="5033" y="1709"/>
                    <a:pt x="5033" y="2004"/>
                  </a:cubicBezTo>
                  <a:cubicBezTo>
                    <a:pt x="5031" y="2235"/>
                    <a:pt x="4965" y="2309"/>
                    <a:pt x="4740" y="2342"/>
                  </a:cubicBezTo>
                  <a:cubicBezTo>
                    <a:pt x="3984" y="2449"/>
                    <a:pt x="3227" y="2555"/>
                    <a:pt x="2472" y="2664"/>
                  </a:cubicBezTo>
                  <a:cubicBezTo>
                    <a:pt x="2415" y="2672"/>
                    <a:pt x="2368" y="2677"/>
                    <a:pt x="2328" y="2677"/>
                  </a:cubicBezTo>
                  <a:cubicBezTo>
                    <a:pt x="2194" y="2677"/>
                    <a:pt x="2145" y="2619"/>
                    <a:pt x="2068" y="2439"/>
                  </a:cubicBezTo>
                  <a:cubicBezTo>
                    <a:pt x="1793" y="1778"/>
                    <a:pt x="1517" y="1118"/>
                    <a:pt x="1243" y="455"/>
                  </a:cubicBezTo>
                  <a:cubicBezTo>
                    <a:pt x="1167" y="273"/>
                    <a:pt x="1062" y="97"/>
                    <a:pt x="870" y="52"/>
                  </a:cubicBezTo>
                  <a:cubicBezTo>
                    <a:pt x="679" y="9"/>
                    <a:pt x="478" y="1"/>
                    <a:pt x="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a:off x="6410722" y="4303225"/>
              <a:ext cx="40290" cy="40230"/>
            </a:xfrm>
            <a:custGeom>
              <a:rect b="b" l="l" r="r" t="t"/>
              <a:pathLst>
                <a:path extrusionOk="0" h="1339" w="1341">
                  <a:moveTo>
                    <a:pt x="667" y="429"/>
                  </a:moveTo>
                  <a:cubicBezTo>
                    <a:pt x="669" y="429"/>
                    <a:pt x="670" y="429"/>
                    <a:pt x="672" y="429"/>
                  </a:cubicBezTo>
                  <a:cubicBezTo>
                    <a:pt x="807" y="430"/>
                    <a:pt x="916" y="543"/>
                    <a:pt x="910" y="675"/>
                  </a:cubicBezTo>
                  <a:cubicBezTo>
                    <a:pt x="906" y="804"/>
                    <a:pt x="793" y="910"/>
                    <a:pt x="667" y="910"/>
                  </a:cubicBezTo>
                  <a:cubicBezTo>
                    <a:pt x="663" y="910"/>
                    <a:pt x="660" y="910"/>
                    <a:pt x="657" y="909"/>
                  </a:cubicBezTo>
                  <a:cubicBezTo>
                    <a:pt x="523" y="902"/>
                    <a:pt x="422" y="789"/>
                    <a:pt x="429" y="652"/>
                  </a:cubicBezTo>
                  <a:cubicBezTo>
                    <a:pt x="436" y="523"/>
                    <a:pt x="536" y="429"/>
                    <a:pt x="667" y="429"/>
                  </a:cubicBezTo>
                  <a:close/>
                  <a:moveTo>
                    <a:pt x="666" y="0"/>
                  </a:moveTo>
                  <a:cubicBezTo>
                    <a:pt x="294" y="0"/>
                    <a:pt x="1" y="295"/>
                    <a:pt x="1" y="666"/>
                  </a:cubicBezTo>
                  <a:cubicBezTo>
                    <a:pt x="1" y="1039"/>
                    <a:pt x="299" y="1338"/>
                    <a:pt x="668" y="1338"/>
                  </a:cubicBezTo>
                  <a:cubicBezTo>
                    <a:pt x="1034" y="1338"/>
                    <a:pt x="1339" y="1033"/>
                    <a:pt x="1340" y="668"/>
                  </a:cubicBezTo>
                  <a:cubicBezTo>
                    <a:pt x="1340" y="298"/>
                    <a:pt x="1039" y="0"/>
                    <a:pt x="668" y="0"/>
                  </a:cubicBezTo>
                  <a:cubicBezTo>
                    <a:pt x="667" y="0"/>
                    <a:pt x="66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a:off x="6506746" y="4303225"/>
              <a:ext cx="40380" cy="40260"/>
            </a:xfrm>
            <a:custGeom>
              <a:rect b="b" l="l" r="r" t="t"/>
              <a:pathLst>
                <a:path extrusionOk="0" h="1340" w="1344">
                  <a:moveTo>
                    <a:pt x="670" y="429"/>
                  </a:moveTo>
                  <a:cubicBezTo>
                    <a:pt x="805" y="429"/>
                    <a:pt x="914" y="535"/>
                    <a:pt x="913" y="669"/>
                  </a:cubicBezTo>
                  <a:cubicBezTo>
                    <a:pt x="913" y="798"/>
                    <a:pt x="799" y="910"/>
                    <a:pt x="670" y="910"/>
                  </a:cubicBezTo>
                  <a:cubicBezTo>
                    <a:pt x="669" y="910"/>
                    <a:pt x="667" y="909"/>
                    <a:pt x="666" y="909"/>
                  </a:cubicBezTo>
                  <a:cubicBezTo>
                    <a:pt x="538" y="907"/>
                    <a:pt x="434" y="803"/>
                    <a:pt x="431" y="673"/>
                  </a:cubicBezTo>
                  <a:cubicBezTo>
                    <a:pt x="427" y="536"/>
                    <a:pt x="529" y="430"/>
                    <a:pt x="667" y="429"/>
                  </a:cubicBezTo>
                  <a:cubicBezTo>
                    <a:pt x="668" y="429"/>
                    <a:pt x="669" y="429"/>
                    <a:pt x="670" y="429"/>
                  </a:cubicBezTo>
                  <a:close/>
                  <a:moveTo>
                    <a:pt x="670" y="0"/>
                  </a:moveTo>
                  <a:cubicBezTo>
                    <a:pt x="669" y="0"/>
                    <a:pt x="668" y="0"/>
                    <a:pt x="667" y="0"/>
                  </a:cubicBezTo>
                  <a:cubicBezTo>
                    <a:pt x="293" y="1"/>
                    <a:pt x="1" y="297"/>
                    <a:pt x="2" y="671"/>
                  </a:cubicBezTo>
                  <a:cubicBezTo>
                    <a:pt x="4" y="1038"/>
                    <a:pt x="304" y="1340"/>
                    <a:pt x="669" y="1340"/>
                  </a:cubicBezTo>
                  <a:cubicBezTo>
                    <a:pt x="671" y="1340"/>
                    <a:pt x="672" y="1340"/>
                    <a:pt x="674" y="1340"/>
                  </a:cubicBezTo>
                  <a:cubicBezTo>
                    <a:pt x="1041" y="1335"/>
                    <a:pt x="1343" y="1029"/>
                    <a:pt x="1342" y="663"/>
                  </a:cubicBezTo>
                  <a:cubicBezTo>
                    <a:pt x="1339" y="295"/>
                    <a:pt x="1040"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41"/>
          <p:cNvSpPr/>
          <p:nvPr/>
        </p:nvSpPr>
        <p:spPr>
          <a:xfrm>
            <a:off x="5254308" y="3821660"/>
            <a:ext cx="795000" cy="7950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41"/>
          <p:cNvGrpSpPr/>
          <p:nvPr/>
        </p:nvGrpSpPr>
        <p:grpSpPr>
          <a:xfrm>
            <a:off x="5447736" y="4002101"/>
            <a:ext cx="408161" cy="438296"/>
            <a:chOff x="6399605" y="2017521"/>
            <a:chExt cx="408161" cy="438296"/>
          </a:xfrm>
        </p:grpSpPr>
        <p:sp>
          <p:nvSpPr>
            <p:cNvPr id="404" name="Google Shape;404;p41"/>
            <p:cNvSpPr/>
            <p:nvPr/>
          </p:nvSpPr>
          <p:spPr>
            <a:xfrm>
              <a:off x="6427157" y="2017521"/>
              <a:ext cx="380610" cy="332778"/>
            </a:xfrm>
            <a:custGeom>
              <a:rect b="b" l="l" r="r" t="t"/>
              <a:pathLst>
                <a:path extrusionOk="0" h="11076" w="12668">
                  <a:moveTo>
                    <a:pt x="5287" y="580"/>
                  </a:moveTo>
                  <a:cubicBezTo>
                    <a:pt x="5342" y="980"/>
                    <a:pt x="5396" y="1355"/>
                    <a:pt x="5443" y="1729"/>
                  </a:cubicBezTo>
                  <a:cubicBezTo>
                    <a:pt x="5461" y="1866"/>
                    <a:pt x="5401" y="1974"/>
                    <a:pt x="5280" y="2036"/>
                  </a:cubicBezTo>
                  <a:cubicBezTo>
                    <a:pt x="4990" y="2186"/>
                    <a:pt x="4698" y="2329"/>
                    <a:pt x="4366" y="2495"/>
                  </a:cubicBezTo>
                  <a:cubicBezTo>
                    <a:pt x="4471" y="2282"/>
                    <a:pt x="4545" y="2092"/>
                    <a:pt x="4653" y="1926"/>
                  </a:cubicBezTo>
                  <a:cubicBezTo>
                    <a:pt x="4807" y="1690"/>
                    <a:pt x="4800" y="1486"/>
                    <a:pt x="4611" y="1275"/>
                  </a:cubicBezTo>
                  <a:cubicBezTo>
                    <a:pt x="4521" y="1174"/>
                    <a:pt x="4456" y="1050"/>
                    <a:pt x="4365" y="914"/>
                  </a:cubicBezTo>
                  <a:cubicBezTo>
                    <a:pt x="4677" y="800"/>
                    <a:pt x="4972" y="693"/>
                    <a:pt x="5287" y="580"/>
                  </a:cubicBezTo>
                  <a:close/>
                  <a:moveTo>
                    <a:pt x="6235" y="0"/>
                  </a:moveTo>
                  <a:cubicBezTo>
                    <a:pt x="6199" y="7"/>
                    <a:pt x="6162" y="17"/>
                    <a:pt x="6126" y="24"/>
                  </a:cubicBezTo>
                  <a:cubicBezTo>
                    <a:pt x="5812" y="75"/>
                    <a:pt x="5493" y="104"/>
                    <a:pt x="5187" y="182"/>
                  </a:cubicBezTo>
                  <a:cubicBezTo>
                    <a:pt x="1813" y="1039"/>
                    <a:pt x="0" y="4733"/>
                    <a:pt x="1372" y="7941"/>
                  </a:cubicBezTo>
                  <a:cubicBezTo>
                    <a:pt x="1446" y="8113"/>
                    <a:pt x="1524" y="8194"/>
                    <a:pt x="1619" y="8194"/>
                  </a:cubicBezTo>
                  <a:cubicBezTo>
                    <a:pt x="1647" y="8194"/>
                    <a:pt x="1678" y="8187"/>
                    <a:pt x="1709" y="8172"/>
                  </a:cubicBezTo>
                  <a:cubicBezTo>
                    <a:pt x="1843" y="8115"/>
                    <a:pt x="1861" y="7994"/>
                    <a:pt x="1767" y="7779"/>
                  </a:cubicBezTo>
                  <a:cubicBezTo>
                    <a:pt x="1508" y="7180"/>
                    <a:pt x="1362" y="6553"/>
                    <a:pt x="1344" y="5902"/>
                  </a:cubicBezTo>
                  <a:cubicBezTo>
                    <a:pt x="1300" y="4316"/>
                    <a:pt x="1856" y="2970"/>
                    <a:pt x="2994" y="1866"/>
                  </a:cubicBezTo>
                  <a:cubicBezTo>
                    <a:pt x="3291" y="1579"/>
                    <a:pt x="3621" y="1334"/>
                    <a:pt x="3991" y="1128"/>
                  </a:cubicBezTo>
                  <a:cubicBezTo>
                    <a:pt x="4086" y="1270"/>
                    <a:pt x="4183" y="1399"/>
                    <a:pt x="4263" y="1538"/>
                  </a:cubicBezTo>
                  <a:cubicBezTo>
                    <a:pt x="4290" y="1584"/>
                    <a:pt x="4294" y="1665"/>
                    <a:pt x="4273" y="1712"/>
                  </a:cubicBezTo>
                  <a:cubicBezTo>
                    <a:pt x="4166" y="1944"/>
                    <a:pt x="4044" y="2171"/>
                    <a:pt x="3935" y="2401"/>
                  </a:cubicBezTo>
                  <a:cubicBezTo>
                    <a:pt x="3857" y="2563"/>
                    <a:pt x="3888" y="2731"/>
                    <a:pt x="4003" y="2850"/>
                  </a:cubicBezTo>
                  <a:cubicBezTo>
                    <a:pt x="4079" y="2927"/>
                    <a:pt x="4176" y="2969"/>
                    <a:pt x="4279" y="2969"/>
                  </a:cubicBezTo>
                  <a:cubicBezTo>
                    <a:pt x="4339" y="2969"/>
                    <a:pt x="4401" y="2955"/>
                    <a:pt x="4462" y="2925"/>
                  </a:cubicBezTo>
                  <a:cubicBezTo>
                    <a:pt x="4803" y="2758"/>
                    <a:pt x="5145" y="2594"/>
                    <a:pt x="5479" y="2414"/>
                  </a:cubicBezTo>
                  <a:cubicBezTo>
                    <a:pt x="5753" y="2266"/>
                    <a:pt x="5888" y="2024"/>
                    <a:pt x="5871" y="1711"/>
                  </a:cubicBezTo>
                  <a:cubicBezTo>
                    <a:pt x="5863" y="1577"/>
                    <a:pt x="5839" y="1447"/>
                    <a:pt x="5821" y="1315"/>
                  </a:cubicBezTo>
                  <a:cubicBezTo>
                    <a:pt x="5784" y="1049"/>
                    <a:pt x="5748" y="783"/>
                    <a:pt x="5708" y="506"/>
                  </a:cubicBezTo>
                  <a:cubicBezTo>
                    <a:pt x="6007" y="454"/>
                    <a:pt x="6302" y="428"/>
                    <a:pt x="6599" y="428"/>
                  </a:cubicBezTo>
                  <a:cubicBezTo>
                    <a:pt x="6895" y="428"/>
                    <a:pt x="7194" y="454"/>
                    <a:pt x="7503" y="508"/>
                  </a:cubicBezTo>
                  <a:cubicBezTo>
                    <a:pt x="7375" y="585"/>
                    <a:pt x="7287" y="644"/>
                    <a:pt x="7193" y="695"/>
                  </a:cubicBezTo>
                  <a:cubicBezTo>
                    <a:pt x="6806" y="900"/>
                    <a:pt x="6618" y="1219"/>
                    <a:pt x="6639" y="1658"/>
                  </a:cubicBezTo>
                  <a:cubicBezTo>
                    <a:pt x="6649" y="1863"/>
                    <a:pt x="6562" y="2012"/>
                    <a:pt x="6397" y="2127"/>
                  </a:cubicBezTo>
                  <a:cubicBezTo>
                    <a:pt x="6063" y="2362"/>
                    <a:pt x="5731" y="2599"/>
                    <a:pt x="5401" y="2838"/>
                  </a:cubicBezTo>
                  <a:cubicBezTo>
                    <a:pt x="5138" y="3031"/>
                    <a:pt x="5045" y="3291"/>
                    <a:pt x="5125" y="3602"/>
                  </a:cubicBezTo>
                  <a:cubicBezTo>
                    <a:pt x="5155" y="3717"/>
                    <a:pt x="5239" y="3789"/>
                    <a:pt x="5336" y="3789"/>
                  </a:cubicBezTo>
                  <a:cubicBezTo>
                    <a:pt x="5352" y="3789"/>
                    <a:pt x="5369" y="3787"/>
                    <a:pt x="5385" y="3783"/>
                  </a:cubicBezTo>
                  <a:cubicBezTo>
                    <a:pt x="5506" y="3755"/>
                    <a:pt x="5578" y="3644"/>
                    <a:pt x="5541" y="3506"/>
                  </a:cubicBezTo>
                  <a:cubicBezTo>
                    <a:pt x="5498" y="3346"/>
                    <a:pt x="5559" y="3246"/>
                    <a:pt x="5686" y="3157"/>
                  </a:cubicBezTo>
                  <a:cubicBezTo>
                    <a:pt x="5989" y="2947"/>
                    <a:pt x="6283" y="2720"/>
                    <a:pt x="6591" y="2515"/>
                  </a:cubicBezTo>
                  <a:cubicBezTo>
                    <a:pt x="6924" y="2292"/>
                    <a:pt x="7090" y="1994"/>
                    <a:pt x="7068" y="1592"/>
                  </a:cubicBezTo>
                  <a:cubicBezTo>
                    <a:pt x="7055" y="1371"/>
                    <a:pt x="7155" y="1211"/>
                    <a:pt x="7347" y="1101"/>
                  </a:cubicBezTo>
                  <a:cubicBezTo>
                    <a:pt x="7557" y="982"/>
                    <a:pt x="7766" y="861"/>
                    <a:pt x="7969" y="727"/>
                  </a:cubicBezTo>
                  <a:cubicBezTo>
                    <a:pt x="8028" y="688"/>
                    <a:pt x="8082" y="671"/>
                    <a:pt x="8139" y="671"/>
                  </a:cubicBezTo>
                  <a:cubicBezTo>
                    <a:pt x="8181" y="671"/>
                    <a:pt x="8224" y="680"/>
                    <a:pt x="8272" y="696"/>
                  </a:cubicBezTo>
                  <a:cubicBezTo>
                    <a:pt x="11075" y="1628"/>
                    <a:pt x="12572" y="4719"/>
                    <a:pt x="11557" y="7489"/>
                  </a:cubicBezTo>
                  <a:cubicBezTo>
                    <a:pt x="11494" y="7664"/>
                    <a:pt x="11415" y="7834"/>
                    <a:pt x="11334" y="8025"/>
                  </a:cubicBezTo>
                  <a:cubicBezTo>
                    <a:pt x="11267" y="7929"/>
                    <a:pt x="11222" y="7855"/>
                    <a:pt x="11168" y="7790"/>
                  </a:cubicBezTo>
                  <a:cubicBezTo>
                    <a:pt x="11002" y="7598"/>
                    <a:pt x="10958" y="7384"/>
                    <a:pt x="11033" y="7141"/>
                  </a:cubicBezTo>
                  <a:cubicBezTo>
                    <a:pt x="11062" y="7047"/>
                    <a:pt x="11071" y="6945"/>
                    <a:pt x="11095" y="6848"/>
                  </a:cubicBezTo>
                  <a:cubicBezTo>
                    <a:pt x="11197" y="6425"/>
                    <a:pt x="11029" y="6098"/>
                    <a:pt x="10728" y="5820"/>
                  </a:cubicBezTo>
                  <a:cubicBezTo>
                    <a:pt x="10684" y="5778"/>
                    <a:pt x="10636" y="5758"/>
                    <a:pt x="10588" y="5758"/>
                  </a:cubicBezTo>
                  <a:cubicBezTo>
                    <a:pt x="10539" y="5758"/>
                    <a:pt x="10491" y="5779"/>
                    <a:pt x="10445" y="5821"/>
                  </a:cubicBezTo>
                  <a:cubicBezTo>
                    <a:pt x="10357" y="5902"/>
                    <a:pt x="10348" y="6004"/>
                    <a:pt x="10420" y="6102"/>
                  </a:cubicBezTo>
                  <a:cubicBezTo>
                    <a:pt x="10461" y="6160"/>
                    <a:pt x="10511" y="6212"/>
                    <a:pt x="10559" y="6264"/>
                  </a:cubicBezTo>
                  <a:cubicBezTo>
                    <a:pt x="10674" y="6393"/>
                    <a:pt x="10721" y="6539"/>
                    <a:pt x="10684" y="6711"/>
                  </a:cubicBezTo>
                  <a:cubicBezTo>
                    <a:pt x="10657" y="6841"/>
                    <a:pt x="10638" y="6973"/>
                    <a:pt x="10605" y="7101"/>
                  </a:cubicBezTo>
                  <a:cubicBezTo>
                    <a:pt x="10523" y="7427"/>
                    <a:pt x="10580" y="7720"/>
                    <a:pt x="10785" y="7988"/>
                  </a:cubicBezTo>
                  <a:cubicBezTo>
                    <a:pt x="10874" y="8105"/>
                    <a:pt x="10950" y="8231"/>
                    <a:pt x="11040" y="8348"/>
                  </a:cubicBezTo>
                  <a:cubicBezTo>
                    <a:pt x="11092" y="8416"/>
                    <a:pt x="11088" y="8466"/>
                    <a:pt x="11043" y="8536"/>
                  </a:cubicBezTo>
                  <a:cubicBezTo>
                    <a:pt x="10683" y="9087"/>
                    <a:pt x="10243" y="9561"/>
                    <a:pt x="9713" y="9949"/>
                  </a:cubicBezTo>
                  <a:cubicBezTo>
                    <a:pt x="9308" y="10246"/>
                    <a:pt x="8868" y="10476"/>
                    <a:pt x="8400" y="10652"/>
                  </a:cubicBezTo>
                  <a:cubicBezTo>
                    <a:pt x="8213" y="10722"/>
                    <a:pt x="8164" y="10915"/>
                    <a:pt x="8299" y="11027"/>
                  </a:cubicBezTo>
                  <a:cubicBezTo>
                    <a:pt x="8341" y="11062"/>
                    <a:pt x="8383" y="11075"/>
                    <a:pt x="8426" y="11075"/>
                  </a:cubicBezTo>
                  <a:cubicBezTo>
                    <a:pt x="8476" y="11075"/>
                    <a:pt x="8527" y="11058"/>
                    <a:pt x="8579" y="11038"/>
                  </a:cubicBezTo>
                  <a:cubicBezTo>
                    <a:pt x="11142" y="10087"/>
                    <a:pt x="12667" y="7460"/>
                    <a:pt x="12222" y="4761"/>
                  </a:cubicBezTo>
                  <a:cubicBezTo>
                    <a:pt x="11837" y="2426"/>
                    <a:pt x="10031" y="565"/>
                    <a:pt x="7704" y="109"/>
                  </a:cubicBezTo>
                  <a:cubicBezTo>
                    <a:pt x="7472" y="64"/>
                    <a:pt x="7238" y="36"/>
                    <a:pt x="7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1"/>
            <p:cNvSpPr/>
            <p:nvPr/>
          </p:nvSpPr>
          <p:spPr>
            <a:xfrm>
              <a:off x="6399605" y="2250791"/>
              <a:ext cx="261121" cy="147521"/>
            </a:xfrm>
            <a:custGeom>
              <a:rect b="b" l="l" r="r" t="t"/>
              <a:pathLst>
                <a:path extrusionOk="0" h="4910" w="8691">
                  <a:moveTo>
                    <a:pt x="556" y="0"/>
                  </a:moveTo>
                  <a:cubicBezTo>
                    <a:pt x="459" y="0"/>
                    <a:pt x="361" y="1"/>
                    <a:pt x="264" y="2"/>
                  </a:cubicBezTo>
                  <a:cubicBezTo>
                    <a:pt x="95" y="5"/>
                    <a:pt x="1" y="85"/>
                    <a:pt x="2" y="217"/>
                  </a:cubicBezTo>
                  <a:cubicBezTo>
                    <a:pt x="4" y="349"/>
                    <a:pt x="99" y="427"/>
                    <a:pt x="269" y="428"/>
                  </a:cubicBezTo>
                  <a:cubicBezTo>
                    <a:pt x="337" y="429"/>
                    <a:pt x="405" y="429"/>
                    <a:pt x="473" y="429"/>
                  </a:cubicBezTo>
                  <a:cubicBezTo>
                    <a:pt x="507" y="429"/>
                    <a:pt x="541" y="429"/>
                    <a:pt x="575" y="429"/>
                  </a:cubicBezTo>
                  <a:cubicBezTo>
                    <a:pt x="677" y="429"/>
                    <a:pt x="779" y="430"/>
                    <a:pt x="881" y="432"/>
                  </a:cubicBezTo>
                  <a:cubicBezTo>
                    <a:pt x="1093" y="439"/>
                    <a:pt x="1238" y="549"/>
                    <a:pt x="1314" y="746"/>
                  </a:cubicBezTo>
                  <a:cubicBezTo>
                    <a:pt x="1364" y="878"/>
                    <a:pt x="1409" y="1013"/>
                    <a:pt x="1456" y="1148"/>
                  </a:cubicBezTo>
                  <a:cubicBezTo>
                    <a:pt x="1806" y="2144"/>
                    <a:pt x="2153" y="3142"/>
                    <a:pt x="2506" y="4139"/>
                  </a:cubicBezTo>
                  <a:cubicBezTo>
                    <a:pt x="2677" y="4623"/>
                    <a:pt x="3096" y="4909"/>
                    <a:pt x="3588" y="4909"/>
                  </a:cubicBezTo>
                  <a:cubicBezTo>
                    <a:pt x="3644" y="4909"/>
                    <a:pt x="3701" y="4906"/>
                    <a:pt x="3759" y="4898"/>
                  </a:cubicBezTo>
                  <a:cubicBezTo>
                    <a:pt x="4323" y="4822"/>
                    <a:pt x="4888" y="4757"/>
                    <a:pt x="5453" y="4687"/>
                  </a:cubicBezTo>
                  <a:cubicBezTo>
                    <a:pt x="6253" y="4587"/>
                    <a:pt x="7054" y="4493"/>
                    <a:pt x="7852" y="4382"/>
                  </a:cubicBezTo>
                  <a:cubicBezTo>
                    <a:pt x="8347" y="4313"/>
                    <a:pt x="8641" y="3962"/>
                    <a:pt x="8651" y="3464"/>
                  </a:cubicBezTo>
                  <a:cubicBezTo>
                    <a:pt x="8656" y="3231"/>
                    <a:pt x="8652" y="2999"/>
                    <a:pt x="8652" y="2766"/>
                  </a:cubicBezTo>
                  <a:cubicBezTo>
                    <a:pt x="8652" y="2581"/>
                    <a:pt x="8642" y="2395"/>
                    <a:pt x="8654" y="2212"/>
                  </a:cubicBezTo>
                  <a:cubicBezTo>
                    <a:pt x="8690" y="1680"/>
                    <a:pt x="8449" y="1326"/>
                    <a:pt x="7811" y="1326"/>
                  </a:cubicBezTo>
                  <a:cubicBezTo>
                    <a:pt x="7810" y="1326"/>
                    <a:pt x="7809" y="1326"/>
                    <a:pt x="7807" y="1326"/>
                  </a:cubicBezTo>
                  <a:cubicBezTo>
                    <a:pt x="7793" y="1326"/>
                    <a:pt x="7779" y="1326"/>
                    <a:pt x="7765" y="1325"/>
                  </a:cubicBezTo>
                  <a:cubicBezTo>
                    <a:pt x="6862" y="1262"/>
                    <a:pt x="5956" y="1198"/>
                    <a:pt x="5053" y="1137"/>
                  </a:cubicBezTo>
                  <a:cubicBezTo>
                    <a:pt x="4295" y="1085"/>
                    <a:pt x="3537" y="1033"/>
                    <a:pt x="2780" y="983"/>
                  </a:cubicBezTo>
                  <a:cubicBezTo>
                    <a:pt x="2771" y="983"/>
                    <a:pt x="2762" y="982"/>
                    <a:pt x="2753" y="982"/>
                  </a:cubicBezTo>
                  <a:cubicBezTo>
                    <a:pt x="2611" y="982"/>
                    <a:pt x="2525" y="1058"/>
                    <a:pt x="2515" y="1177"/>
                  </a:cubicBezTo>
                  <a:cubicBezTo>
                    <a:pt x="2506" y="1300"/>
                    <a:pt x="2601" y="1398"/>
                    <a:pt x="2750" y="1408"/>
                  </a:cubicBezTo>
                  <a:cubicBezTo>
                    <a:pt x="3750" y="1477"/>
                    <a:pt x="4748" y="1544"/>
                    <a:pt x="5747" y="1612"/>
                  </a:cubicBezTo>
                  <a:cubicBezTo>
                    <a:pt x="6472" y="1661"/>
                    <a:pt x="7196" y="1710"/>
                    <a:pt x="7920" y="1763"/>
                  </a:cubicBezTo>
                  <a:cubicBezTo>
                    <a:pt x="8160" y="1782"/>
                    <a:pt x="8224" y="1856"/>
                    <a:pt x="8225" y="2099"/>
                  </a:cubicBezTo>
                  <a:cubicBezTo>
                    <a:pt x="8225" y="2541"/>
                    <a:pt x="8226" y="2982"/>
                    <a:pt x="8225" y="3425"/>
                  </a:cubicBezTo>
                  <a:cubicBezTo>
                    <a:pt x="8222" y="3758"/>
                    <a:pt x="8065" y="3931"/>
                    <a:pt x="7734" y="3972"/>
                  </a:cubicBezTo>
                  <a:cubicBezTo>
                    <a:pt x="6410" y="4136"/>
                    <a:pt x="5088" y="4301"/>
                    <a:pt x="3765" y="4465"/>
                  </a:cubicBezTo>
                  <a:cubicBezTo>
                    <a:pt x="3703" y="4473"/>
                    <a:pt x="3644" y="4477"/>
                    <a:pt x="3589" y="4477"/>
                  </a:cubicBezTo>
                  <a:cubicBezTo>
                    <a:pt x="3226" y="4477"/>
                    <a:pt x="3015" y="4304"/>
                    <a:pt x="2877" y="3911"/>
                  </a:cubicBezTo>
                  <a:cubicBezTo>
                    <a:pt x="2497" y="2823"/>
                    <a:pt x="2118" y="1737"/>
                    <a:pt x="1735" y="650"/>
                  </a:cubicBezTo>
                  <a:cubicBezTo>
                    <a:pt x="1589" y="231"/>
                    <a:pt x="1288" y="12"/>
                    <a:pt x="847" y="2"/>
                  </a:cubicBezTo>
                  <a:cubicBezTo>
                    <a:pt x="750" y="1"/>
                    <a:pt x="653"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1"/>
            <p:cNvSpPr/>
            <p:nvPr/>
          </p:nvSpPr>
          <p:spPr>
            <a:xfrm>
              <a:off x="6524202" y="2139864"/>
              <a:ext cx="209263" cy="103836"/>
            </a:xfrm>
            <a:custGeom>
              <a:rect b="b" l="l" r="r" t="t"/>
              <a:pathLst>
                <a:path extrusionOk="0" h="3456" w="6965">
                  <a:moveTo>
                    <a:pt x="5699" y="0"/>
                  </a:moveTo>
                  <a:cubicBezTo>
                    <a:pt x="5649" y="0"/>
                    <a:pt x="5598" y="6"/>
                    <a:pt x="5545" y="19"/>
                  </a:cubicBezTo>
                  <a:cubicBezTo>
                    <a:pt x="5153" y="109"/>
                    <a:pt x="4963" y="518"/>
                    <a:pt x="5146" y="892"/>
                  </a:cubicBezTo>
                  <a:cubicBezTo>
                    <a:pt x="5361" y="1334"/>
                    <a:pt x="5586" y="1774"/>
                    <a:pt x="5810" y="2213"/>
                  </a:cubicBezTo>
                  <a:cubicBezTo>
                    <a:pt x="5866" y="2324"/>
                    <a:pt x="5887" y="2432"/>
                    <a:pt x="5797" y="2529"/>
                  </a:cubicBezTo>
                  <a:cubicBezTo>
                    <a:pt x="5714" y="2619"/>
                    <a:pt x="5621" y="2698"/>
                    <a:pt x="5545" y="2769"/>
                  </a:cubicBezTo>
                  <a:cubicBezTo>
                    <a:pt x="5474" y="2567"/>
                    <a:pt x="5437" y="2352"/>
                    <a:pt x="5326" y="2185"/>
                  </a:cubicBezTo>
                  <a:cubicBezTo>
                    <a:pt x="5096" y="1836"/>
                    <a:pt x="4829" y="1514"/>
                    <a:pt x="4573" y="1184"/>
                  </a:cubicBezTo>
                  <a:cubicBezTo>
                    <a:pt x="4492" y="1080"/>
                    <a:pt x="4385" y="1015"/>
                    <a:pt x="4262" y="1015"/>
                  </a:cubicBezTo>
                  <a:cubicBezTo>
                    <a:pt x="4241" y="1015"/>
                    <a:pt x="4220" y="1017"/>
                    <a:pt x="4199" y="1021"/>
                  </a:cubicBezTo>
                  <a:cubicBezTo>
                    <a:pt x="3808" y="1090"/>
                    <a:pt x="3462" y="1230"/>
                    <a:pt x="3278" y="1627"/>
                  </a:cubicBezTo>
                  <a:cubicBezTo>
                    <a:pt x="3105" y="1996"/>
                    <a:pt x="2913" y="2356"/>
                    <a:pt x="2733" y="2722"/>
                  </a:cubicBezTo>
                  <a:cubicBezTo>
                    <a:pt x="2632" y="2928"/>
                    <a:pt x="2476" y="3028"/>
                    <a:pt x="2245" y="3028"/>
                  </a:cubicBezTo>
                  <a:cubicBezTo>
                    <a:pt x="2242" y="3028"/>
                    <a:pt x="2238" y="3028"/>
                    <a:pt x="2235" y="3028"/>
                  </a:cubicBezTo>
                  <a:cubicBezTo>
                    <a:pt x="2007" y="3026"/>
                    <a:pt x="1779" y="3025"/>
                    <a:pt x="1550" y="3025"/>
                  </a:cubicBezTo>
                  <a:cubicBezTo>
                    <a:pt x="1336" y="3025"/>
                    <a:pt x="1122" y="3025"/>
                    <a:pt x="907" y="3025"/>
                  </a:cubicBezTo>
                  <a:cubicBezTo>
                    <a:pt x="823" y="3025"/>
                    <a:pt x="738" y="3025"/>
                    <a:pt x="654" y="3025"/>
                  </a:cubicBezTo>
                  <a:cubicBezTo>
                    <a:pt x="613" y="3025"/>
                    <a:pt x="574" y="3020"/>
                    <a:pt x="519" y="3015"/>
                  </a:cubicBezTo>
                  <a:cubicBezTo>
                    <a:pt x="742" y="2460"/>
                    <a:pt x="958" y="1920"/>
                    <a:pt x="1177" y="1381"/>
                  </a:cubicBezTo>
                  <a:cubicBezTo>
                    <a:pt x="1221" y="1271"/>
                    <a:pt x="1305" y="1228"/>
                    <a:pt x="1408" y="1228"/>
                  </a:cubicBezTo>
                  <a:cubicBezTo>
                    <a:pt x="1432" y="1228"/>
                    <a:pt x="1456" y="1230"/>
                    <a:pt x="1482" y="1234"/>
                  </a:cubicBezTo>
                  <a:cubicBezTo>
                    <a:pt x="1702" y="1272"/>
                    <a:pt x="1920" y="1320"/>
                    <a:pt x="2142" y="1340"/>
                  </a:cubicBezTo>
                  <a:cubicBezTo>
                    <a:pt x="2159" y="1341"/>
                    <a:pt x="2176" y="1342"/>
                    <a:pt x="2192" y="1342"/>
                  </a:cubicBezTo>
                  <a:cubicBezTo>
                    <a:pt x="2481" y="1342"/>
                    <a:pt x="2671" y="1100"/>
                    <a:pt x="2613" y="804"/>
                  </a:cubicBezTo>
                  <a:cubicBezTo>
                    <a:pt x="2585" y="660"/>
                    <a:pt x="2553" y="516"/>
                    <a:pt x="2521" y="373"/>
                  </a:cubicBezTo>
                  <a:cubicBezTo>
                    <a:pt x="2490" y="238"/>
                    <a:pt x="2413" y="164"/>
                    <a:pt x="2309" y="164"/>
                  </a:cubicBezTo>
                  <a:cubicBezTo>
                    <a:pt x="2290" y="164"/>
                    <a:pt x="2270" y="167"/>
                    <a:pt x="2249" y="172"/>
                  </a:cubicBezTo>
                  <a:cubicBezTo>
                    <a:pt x="2127" y="200"/>
                    <a:pt x="2069" y="312"/>
                    <a:pt x="2102" y="466"/>
                  </a:cubicBezTo>
                  <a:cubicBezTo>
                    <a:pt x="2133" y="609"/>
                    <a:pt x="2166" y="752"/>
                    <a:pt x="2204" y="921"/>
                  </a:cubicBezTo>
                  <a:cubicBezTo>
                    <a:pt x="1975" y="884"/>
                    <a:pt x="1770" y="854"/>
                    <a:pt x="1565" y="818"/>
                  </a:cubicBezTo>
                  <a:cubicBezTo>
                    <a:pt x="1509" y="809"/>
                    <a:pt x="1455" y="804"/>
                    <a:pt x="1403" y="804"/>
                  </a:cubicBezTo>
                  <a:cubicBezTo>
                    <a:pt x="1107" y="804"/>
                    <a:pt x="881" y="961"/>
                    <a:pt x="759" y="1264"/>
                  </a:cubicBezTo>
                  <a:cubicBezTo>
                    <a:pt x="554" y="1774"/>
                    <a:pt x="350" y="2286"/>
                    <a:pt x="148" y="2797"/>
                  </a:cubicBezTo>
                  <a:cubicBezTo>
                    <a:pt x="0" y="3171"/>
                    <a:pt x="194" y="3454"/>
                    <a:pt x="599" y="3454"/>
                  </a:cubicBezTo>
                  <a:cubicBezTo>
                    <a:pt x="911" y="3454"/>
                    <a:pt x="1223" y="3453"/>
                    <a:pt x="1535" y="3453"/>
                  </a:cubicBezTo>
                  <a:cubicBezTo>
                    <a:pt x="1769" y="3453"/>
                    <a:pt x="2003" y="3453"/>
                    <a:pt x="2237" y="3455"/>
                  </a:cubicBezTo>
                  <a:cubicBezTo>
                    <a:pt x="2240" y="3455"/>
                    <a:pt x="2243" y="3455"/>
                    <a:pt x="2246" y="3455"/>
                  </a:cubicBezTo>
                  <a:cubicBezTo>
                    <a:pt x="2650" y="3455"/>
                    <a:pt x="2935" y="3274"/>
                    <a:pt x="3115" y="2914"/>
                  </a:cubicBezTo>
                  <a:cubicBezTo>
                    <a:pt x="3282" y="2580"/>
                    <a:pt x="3461" y="2249"/>
                    <a:pt x="3613" y="1906"/>
                  </a:cubicBezTo>
                  <a:cubicBezTo>
                    <a:pt x="3721" y="1662"/>
                    <a:pt x="3892" y="1518"/>
                    <a:pt x="4148" y="1472"/>
                  </a:cubicBezTo>
                  <a:cubicBezTo>
                    <a:pt x="4155" y="1471"/>
                    <a:pt x="4162" y="1470"/>
                    <a:pt x="4170" y="1470"/>
                  </a:cubicBezTo>
                  <a:cubicBezTo>
                    <a:pt x="4211" y="1470"/>
                    <a:pt x="4263" y="1488"/>
                    <a:pt x="4286" y="1516"/>
                  </a:cubicBezTo>
                  <a:cubicBezTo>
                    <a:pt x="4400" y="1649"/>
                    <a:pt x="4501" y="1794"/>
                    <a:pt x="4611" y="1932"/>
                  </a:cubicBezTo>
                  <a:cubicBezTo>
                    <a:pt x="4850" y="2237"/>
                    <a:pt x="5087" y="2532"/>
                    <a:pt x="5121" y="2953"/>
                  </a:cubicBezTo>
                  <a:cubicBezTo>
                    <a:pt x="5136" y="3146"/>
                    <a:pt x="5301" y="3259"/>
                    <a:pt x="5478" y="3259"/>
                  </a:cubicBezTo>
                  <a:cubicBezTo>
                    <a:pt x="5568" y="3259"/>
                    <a:pt x="5662" y="3230"/>
                    <a:pt x="5741" y="3167"/>
                  </a:cubicBezTo>
                  <a:cubicBezTo>
                    <a:pt x="5849" y="3081"/>
                    <a:pt x="5946" y="2983"/>
                    <a:pt x="6046" y="2889"/>
                  </a:cubicBezTo>
                  <a:cubicBezTo>
                    <a:pt x="6302" y="2647"/>
                    <a:pt x="6355" y="2352"/>
                    <a:pt x="6198" y="2036"/>
                  </a:cubicBezTo>
                  <a:cubicBezTo>
                    <a:pt x="6012" y="1662"/>
                    <a:pt x="5822" y="1289"/>
                    <a:pt x="5635" y="917"/>
                  </a:cubicBezTo>
                  <a:cubicBezTo>
                    <a:pt x="5596" y="841"/>
                    <a:pt x="5554" y="766"/>
                    <a:pt x="5523" y="688"/>
                  </a:cubicBezTo>
                  <a:cubicBezTo>
                    <a:pt x="5488" y="599"/>
                    <a:pt x="5499" y="516"/>
                    <a:pt x="5583" y="460"/>
                  </a:cubicBezTo>
                  <a:cubicBezTo>
                    <a:pt x="5617" y="438"/>
                    <a:pt x="5650" y="428"/>
                    <a:pt x="5681" y="428"/>
                  </a:cubicBezTo>
                  <a:cubicBezTo>
                    <a:pt x="5729" y="428"/>
                    <a:pt x="5774" y="451"/>
                    <a:pt x="5815" y="492"/>
                  </a:cubicBezTo>
                  <a:cubicBezTo>
                    <a:pt x="5845" y="522"/>
                    <a:pt x="5873" y="556"/>
                    <a:pt x="5901" y="587"/>
                  </a:cubicBezTo>
                  <a:cubicBezTo>
                    <a:pt x="6119" y="832"/>
                    <a:pt x="6335" y="1078"/>
                    <a:pt x="6556" y="1320"/>
                  </a:cubicBezTo>
                  <a:cubicBezTo>
                    <a:pt x="6607" y="1378"/>
                    <a:pt x="6669" y="1405"/>
                    <a:pt x="6730" y="1405"/>
                  </a:cubicBezTo>
                  <a:cubicBezTo>
                    <a:pt x="6780" y="1405"/>
                    <a:pt x="6829" y="1386"/>
                    <a:pt x="6869" y="1348"/>
                  </a:cubicBezTo>
                  <a:cubicBezTo>
                    <a:pt x="6958" y="1265"/>
                    <a:pt x="6965" y="1145"/>
                    <a:pt x="6875" y="1042"/>
                  </a:cubicBezTo>
                  <a:cubicBezTo>
                    <a:pt x="6622" y="752"/>
                    <a:pt x="6368" y="463"/>
                    <a:pt x="6106" y="182"/>
                  </a:cubicBezTo>
                  <a:cubicBezTo>
                    <a:pt x="5993" y="60"/>
                    <a:pt x="5853" y="0"/>
                    <a:pt x="5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6612384" y="2408707"/>
              <a:ext cx="47141" cy="47111"/>
            </a:xfrm>
            <a:custGeom>
              <a:rect b="b" l="l" r="r" t="t"/>
              <a:pathLst>
                <a:path extrusionOk="0" h="1568" w="1569">
                  <a:moveTo>
                    <a:pt x="785" y="428"/>
                  </a:moveTo>
                  <a:cubicBezTo>
                    <a:pt x="788" y="428"/>
                    <a:pt x="790" y="428"/>
                    <a:pt x="793" y="428"/>
                  </a:cubicBezTo>
                  <a:cubicBezTo>
                    <a:pt x="987" y="433"/>
                    <a:pt x="1143" y="595"/>
                    <a:pt x="1140" y="789"/>
                  </a:cubicBezTo>
                  <a:cubicBezTo>
                    <a:pt x="1136" y="982"/>
                    <a:pt x="977" y="1139"/>
                    <a:pt x="784" y="1139"/>
                  </a:cubicBezTo>
                  <a:cubicBezTo>
                    <a:pt x="783" y="1139"/>
                    <a:pt x="783" y="1139"/>
                    <a:pt x="782" y="1139"/>
                  </a:cubicBezTo>
                  <a:cubicBezTo>
                    <a:pt x="588" y="1139"/>
                    <a:pt x="430" y="980"/>
                    <a:pt x="430" y="785"/>
                  </a:cubicBezTo>
                  <a:cubicBezTo>
                    <a:pt x="429" y="586"/>
                    <a:pt x="588" y="428"/>
                    <a:pt x="785" y="428"/>
                  </a:cubicBezTo>
                  <a:close/>
                  <a:moveTo>
                    <a:pt x="783" y="0"/>
                  </a:moveTo>
                  <a:cubicBezTo>
                    <a:pt x="781" y="0"/>
                    <a:pt x="779" y="0"/>
                    <a:pt x="777" y="0"/>
                  </a:cubicBezTo>
                  <a:cubicBezTo>
                    <a:pt x="347" y="2"/>
                    <a:pt x="2" y="352"/>
                    <a:pt x="2" y="783"/>
                  </a:cubicBezTo>
                  <a:cubicBezTo>
                    <a:pt x="0" y="1216"/>
                    <a:pt x="353" y="1568"/>
                    <a:pt x="786" y="1568"/>
                  </a:cubicBezTo>
                  <a:cubicBezTo>
                    <a:pt x="788" y="1568"/>
                    <a:pt x="790" y="1568"/>
                    <a:pt x="792" y="1568"/>
                  </a:cubicBezTo>
                  <a:cubicBezTo>
                    <a:pt x="1217" y="1565"/>
                    <a:pt x="1569" y="1211"/>
                    <a:pt x="1569" y="783"/>
                  </a:cubicBezTo>
                  <a:cubicBezTo>
                    <a:pt x="1569" y="351"/>
                    <a:pt x="1217" y="0"/>
                    <a:pt x="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1"/>
            <p:cNvSpPr/>
            <p:nvPr/>
          </p:nvSpPr>
          <p:spPr>
            <a:xfrm>
              <a:off x="6454468" y="2408707"/>
              <a:ext cx="47261" cy="47111"/>
            </a:xfrm>
            <a:custGeom>
              <a:rect b="b" l="l" r="r" t="t"/>
              <a:pathLst>
                <a:path extrusionOk="0" h="1568" w="1573">
                  <a:moveTo>
                    <a:pt x="789" y="428"/>
                  </a:moveTo>
                  <a:cubicBezTo>
                    <a:pt x="791" y="428"/>
                    <a:pt x="794" y="428"/>
                    <a:pt x="796" y="428"/>
                  </a:cubicBezTo>
                  <a:cubicBezTo>
                    <a:pt x="992" y="433"/>
                    <a:pt x="1143" y="592"/>
                    <a:pt x="1141" y="789"/>
                  </a:cubicBezTo>
                  <a:cubicBezTo>
                    <a:pt x="1138" y="983"/>
                    <a:pt x="979" y="1140"/>
                    <a:pt x="786" y="1140"/>
                  </a:cubicBezTo>
                  <a:cubicBezTo>
                    <a:pt x="785" y="1140"/>
                    <a:pt x="784" y="1140"/>
                    <a:pt x="784" y="1140"/>
                  </a:cubicBezTo>
                  <a:cubicBezTo>
                    <a:pt x="592" y="1137"/>
                    <a:pt x="429" y="976"/>
                    <a:pt x="429" y="785"/>
                  </a:cubicBezTo>
                  <a:cubicBezTo>
                    <a:pt x="428" y="589"/>
                    <a:pt x="592" y="428"/>
                    <a:pt x="789" y="428"/>
                  </a:cubicBezTo>
                  <a:close/>
                  <a:moveTo>
                    <a:pt x="787" y="0"/>
                  </a:moveTo>
                  <a:cubicBezTo>
                    <a:pt x="355" y="0"/>
                    <a:pt x="2" y="352"/>
                    <a:pt x="1" y="782"/>
                  </a:cubicBezTo>
                  <a:cubicBezTo>
                    <a:pt x="1" y="1206"/>
                    <a:pt x="351" y="1562"/>
                    <a:pt x="775" y="1568"/>
                  </a:cubicBezTo>
                  <a:cubicBezTo>
                    <a:pt x="779" y="1568"/>
                    <a:pt x="782" y="1568"/>
                    <a:pt x="786" y="1568"/>
                  </a:cubicBezTo>
                  <a:cubicBezTo>
                    <a:pt x="1215" y="1568"/>
                    <a:pt x="1565" y="1221"/>
                    <a:pt x="1569" y="792"/>
                  </a:cubicBezTo>
                  <a:cubicBezTo>
                    <a:pt x="1572" y="355"/>
                    <a:pt x="1226" y="2"/>
                    <a:pt x="792" y="0"/>
                  </a:cubicBezTo>
                  <a:cubicBezTo>
                    <a:pt x="790" y="0"/>
                    <a:pt x="789"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p:nvPr/>
          </p:nvSpPr>
          <p:spPr>
            <a:xfrm>
              <a:off x="6637291" y="2240756"/>
              <a:ext cx="45037" cy="34942"/>
            </a:xfrm>
            <a:custGeom>
              <a:rect b="b" l="l" r="r" t="t"/>
              <a:pathLst>
                <a:path extrusionOk="0" h="1163" w="1499">
                  <a:moveTo>
                    <a:pt x="1005" y="442"/>
                  </a:moveTo>
                  <a:cubicBezTo>
                    <a:pt x="946" y="530"/>
                    <a:pt x="892" y="610"/>
                    <a:pt x="830" y="702"/>
                  </a:cubicBezTo>
                  <a:cubicBezTo>
                    <a:pt x="738" y="622"/>
                    <a:pt x="654" y="547"/>
                    <a:pt x="571" y="474"/>
                  </a:cubicBezTo>
                  <a:cubicBezTo>
                    <a:pt x="575" y="463"/>
                    <a:pt x="578" y="453"/>
                    <a:pt x="582" y="442"/>
                  </a:cubicBezTo>
                  <a:close/>
                  <a:moveTo>
                    <a:pt x="1146" y="0"/>
                  </a:moveTo>
                  <a:cubicBezTo>
                    <a:pt x="880" y="0"/>
                    <a:pt x="616" y="14"/>
                    <a:pt x="352" y="30"/>
                  </a:cubicBezTo>
                  <a:cubicBezTo>
                    <a:pt x="206" y="40"/>
                    <a:pt x="104" y="125"/>
                    <a:pt x="54" y="260"/>
                  </a:cubicBezTo>
                  <a:cubicBezTo>
                    <a:pt x="0" y="398"/>
                    <a:pt x="16" y="537"/>
                    <a:pt x="126" y="643"/>
                  </a:cubicBezTo>
                  <a:cubicBezTo>
                    <a:pt x="284" y="796"/>
                    <a:pt x="452" y="945"/>
                    <a:pt x="625" y="1084"/>
                  </a:cubicBezTo>
                  <a:cubicBezTo>
                    <a:pt x="688" y="1136"/>
                    <a:pt x="769" y="1162"/>
                    <a:pt x="848" y="1162"/>
                  </a:cubicBezTo>
                  <a:cubicBezTo>
                    <a:pt x="936" y="1162"/>
                    <a:pt x="1021" y="1129"/>
                    <a:pt x="1079" y="1060"/>
                  </a:cubicBezTo>
                  <a:cubicBezTo>
                    <a:pt x="1226" y="883"/>
                    <a:pt x="1347" y="685"/>
                    <a:pt x="1475" y="492"/>
                  </a:cubicBezTo>
                  <a:cubicBezTo>
                    <a:pt x="1496" y="460"/>
                    <a:pt x="1493" y="411"/>
                    <a:pt x="1497" y="394"/>
                  </a:cubicBezTo>
                  <a:cubicBezTo>
                    <a:pt x="1499" y="165"/>
                    <a:pt x="1351" y="0"/>
                    <a:pt x="1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1"/>
            <p:cNvSpPr/>
            <p:nvPr/>
          </p:nvSpPr>
          <p:spPr>
            <a:xfrm>
              <a:off x="6502449" y="2311151"/>
              <a:ext cx="12949" cy="57897"/>
            </a:xfrm>
            <a:custGeom>
              <a:rect b="b" l="l" r="r" t="t"/>
              <a:pathLst>
                <a:path extrusionOk="0" h="1927" w="431">
                  <a:moveTo>
                    <a:pt x="220" y="0"/>
                  </a:moveTo>
                  <a:cubicBezTo>
                    <a:pt x="218" y="0"/>
                    <a:pt x="216" y="0"/>
                    <a:pt x="214" y="0"/>
                  </a:cubicBezTo>
                  <a:cubicBezTo>
                    <a:pt x="90" y="2"/>
                    <a:pt x="5" y="92"/>
                    <a:pt x="3" y="238"/>
                  </a:cubicBezTo>
                  <a:cubicBezTo>
                    <a:pt x="0" y="720"/>
                    <a:pt x="0" y="1204"/>
                    <a:pt x="3" y="1687"/>
                  </a:cubicBezTo>
                  <a:cubicBezTo>
                    <a:pt x="5" y="1829"/>
                    <a:pt x="93" y="1923"/>
                    <a:pt x="214" y="1926"/>
                  </a:cubicBezTo>
                  <a:cubicBezTo>
                    <a:pt x="215" y="1926"/>
                    <a:pt x="216" y="1926"/>
                    <a:pt x="217" y="1926"/>
                  </a:cubicBezTo>
                  <a:cubicBezTo>
                    <a:pt x="343" y="1926"/>
                    <a:pt x="426" y="1832"/>
                    <a:pt x="429" y="1680"/>
                  </a:cubicBezTo>
                  <a:cubicBezTo>
                    <a:pt x="431" y="1443"/>
                    <a:pt x="429" y="1206"/>
                    <a:pt x="429" y="969"/>
                  </a:cubicBezTo>
                  <a:cubicBezTo>
                    <a:pt x="429" y="727"/>
                    <a:pt x="431" y="485"/>
                    <a:pt x="428" y="245"/>
                  </a:cubicBezTo>
                  <a:cubicBezTo>
                    <a:pt x="426" y="93"/>
                    <a:pt x="344"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1"/>
            <p:cNvSpPr/>
            <p:nvPr/>
          </p:nvSpPr>
          <p:spPr>
            <a:xfrm>
              <a:off x="6529910" y="2313014"/>
              <a:ext cx="12949" cy="53029"/>
            </a:xfrm>
            <a:custGeom>
              <a:rect b="b" l="l" r="r" t="t"/>
              <a:pathLst>
                <a:path extrusionOk="0" h="1765" w="431">
                  <a:moveTo>
                    <a:pt x="219" y="0"/>
                  </a:moveTo>
                  <a:cubicBezTo>
                    <a:pt x="218" y="0"/>
                    <a:pt x="217" y="0"/>
                    <a:pt x="217" y="0"/>
                  </a:cubicBezTo>
                  <a:cubicBezTo>
                    <a:pt x="91" y="0"/>
                    <a:pt x="3" y="97"/>
                    <a:pt x="3" y="252"/>
                  </a:cubicBezTo>
                  <a:cubicBezTo>
                    <a:pt x="0" y="674"/>
                    <a:pt x="0" y="1097"/>
                    <a:pt x="3" y="1518"/>
                  </a:cubicBezTo>
                  <a:cubicBezTo>
                    <a:pt x="4" y="1676"/>
                    <a:pt x="86" y="1764"/>
                    <a:pt x="215" y="1764"/>
                  </a:cubicBezTo>
                  <a:cubicBezTo>
                    <a:pt x="216" y="1764"/>
                    <a:pt x="217" y="1764"/>
                    <a:pt x="218" y="1764"/>
                  </a:cubicBezTo>
                  <a:cubicBezTo>
                    <a:pt x="351" y="1764"/>
                    <a:pt x="426" y="1680"/>
                    <a:pt x="429" y="1517"/>
                  </a:cubicBezTo>
                  <a:cubicBezTo>
                    <a:pt x="430" y="1309"/>
                    <a:pt x="429" y="1099"/>
                    <a:pt x="429" y="891"/>
                  </a:cubicBezTo>
                  <a:cubicBezTo>
                    <a:pt x="429" y="678"/>
                    <a:pt x="430" y="464"/>
                    <a:pt x="429" y="250"/>
                  </a:cubicBezTo>
                  <a:cubicBezTo>
                    <a:pt x="426" y="97"/>
                    <a:pt x="343"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1"/>
            <p:cNvSpPr/>
            <p:nvPr/>
          </p:nvSpPr>
          <p:spPr>
            <a:xfrm>
              <a:off x="6557342" y="2315027"/>
              <a:ext cx="13009" cy="47291"/>
            </a:xfrm>
            <a:custGeom>
              <a:rect b="b" l="l" r="r" t="t"/>
              <a:pathLst>
                <a:path extrusionOk="0" h="1574" w="433">
                  <a:moveTo>
                    <a:pt x="217" y="1"/>
                  </a:moveTo>
                  <a:cubicBezTo>
                    <a:pt x="89" y="1"/>
                    <a:pt x="5" y="93"/>
                    <a:pt x="4" y="247"/>
                  </a:cubicBezTo>
                  <a:cubicBezTo>
                    <a:pt x="1" y="608"/>
                    <a:pt x="1" y="968"/>
                    <a:pt x="4" y="1329"/>
                  </a:cubicBezTo>
                  <a:cubicBezTo>
                    <a:pt x="5" y="1476"/>
                    <a:pt x="95" y="1574"/>
                    <a:pt x="215" y="1574"/>
                  </a:cubicBezTo>
                  <a:cubicBezTo>
                    <a:pt x="218" y="1574"/>
                    <a:pt x="220" y="1574"/>
                    <a:pt x="223" y="1574"/>
                  </a:cubicBezTo>
                  <a:cubicBezTo>
                    <a:pt x="344" y="1571"/>
                    <a:pt x="427" y="1478"/>
                    <a:pt x="428" y="1332"/>
                  </a:cubicBezTo>
                  <a:cubicBezTo>
                    <a:pt x="432" y="1152"/>
                    <a:pt x="429" y="971"/>
                    <a:pt x="429" y="791"/>
                  </a:cubicBezTo>
                  <a:cubicBezTo>
                    <a:pt x="429" y="611"/>
                    <a:pt x="431" y="431"/>
                    <a:pt x="429" y="251"/>
                  </a:cubicBezTo>
                  <a:cubicBezTo>
                    <a:pt x="427" y="91"/>
                    <a:pt x="349" y="1"/>
                    <a:pt x="220" y="1"/>
                  </a:cubicBezTo>
                  <a:cubicBezTo>
                    <a:pt x="219" y="1"/>
                    <a:pt x="218"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1"/>
            <p:cNvSpPr/>
            <p:nvPr/>
          </p:nvSpPr>
          <p:spPr>
            <a:xfrm>
              <a:off x="6584803" y="2317010"/>
              <a:ext cx="13040" cy="41883"/>
            </a:xfrm>
            <a:custGeom>
              <a:rect b="b" l="l" r="r" t="t"/>
              <a:pathLst>
                <a:path extrusionOk="0" h="1394" w="434">
                  <a:moveTo>
                    <a:pt x="218" y="1"/>
                  </a:moveTo>
                  <a:cubicBezTo>
                    <a:pt x="89" y="1"/>
                    <a:pt x="7" y="82"/>
                    <a:pt x="5" y="233"/>
                  </a:cubicBezTo>
                  <a:cubicBezTo>
                    <a:pt x="0" y="541"/>
                    <a:pt x="0" y="848"/>
                    <a:pt x="5" y="1158"/>
                  </a:cubicBezTo>
                  <a:cubicBezTo>
                    <a:pt x="7" y="1301"/>
                    <a:pt x="97" y="1394"/>
                    <a:pt x="217" y="1394"/>
                  </a:cubicBezTo>
                  <a:cubicBezTo>
                    <a:pt x="338" y="1394"/>
                    <a:pt x="425" y="1301"/>
                    <a:pt x="429" y="1158"/>
                  </a:cubicBezTo>
                  <a:cubicBezTo>
                    <a:pt x="433" y="1006"/>
                    <a:pt x="429" y="854"/>
                    <a:pt x="429" y="702"/>
                  </a:cubicBezTo>
                  <a:cubicBezTo>
                    <a:pt x="429" y="546"/>
                    <a:pt x="433" y="389"/>
                    <a:pt x="429" y="233"/>
                  </a:cubicBezTo>
                  <a:cubicBezTo>
                    <a:pt x="425" y="81"/>
                    <a:pt x="348"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1"/>
            <p:cNvSpPr/>
            <p:nvPr/>
          </p:nvSpPr>
          <p:spPr>
            <a:xfrm>
              <a:off x="6612234" y="2319564"/>
              <a:ext cx="13100" cy="36204"/>
            </a:xfrm>
            <a:custGeom>
              <a:rect b="b" l="l" r="r" t="t"/>
              <a:pathLst>
                <a:path extrusionOk="0" h="1205" w="436">
                  <a:moveTo>
                    <a:pt x="217" y="0"/>
                  </a:moveTo>
                  <a:cubicBezTo>
                    <a:pt x="95" y="0"/>
                    <a:pt x="14" y="80"/>
                    <a:pt x="7" y="219"/>
                  </a:cubicBezTo>
                  <a:cubicBezTo>
                    <a:pt x="1" y="346"/>
                    <a:pt x="5" y="475"/>
                    <a:pt x="5" y="603"/>
                  </a:cubicBezTo>
                  <a:cubicBezTo>
                    <a:pt x="5" y="731"/>
                    <a:pt x="1" y="859"/>
                    <a:pt x="7" y="987"/>
                  </a:cubicBezTo>
                  <a:cubicBezTo>
                    <a:pt x="14" y="1126"/>
                    <a:pt x="95" y="1205"/>
                    <a:pt x="219" y="1205"/>
                  </a:cubicBezTo>
                  <a:cubicBezTo>
                    <a:pt x="341" y="1205"/>
                    <a:pt x="425" y="1126"/>
                    <a:pt x="430" y="985"/>
                  </a:cubicBezTo>
                  <a:cubicBezTo>
                    <a:pt x="435" y="730"/>
                    <a:pt x="435" y="474"/>
                    <a:pt x="430" y="218"/>
                  </a:cubicBezTo>
                  <a:cubicBezTo>
                    <a:pt x="425" y="79"/>
                    <a:pt x="341"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41"/>
          <p:cNvSpPr/>
          <p:nvPr/>
        </p:nvSpPr>
        <p:spPr>
          <a:xfrm>
            <a:off x="752878" y="1562403"/>
            <a:ext cx="795000" cy="79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41"/>
          <p:cNvGrpSpPr/>
          <p:nvPr/>
        </p:nvGrpSpPr>
        <p:grpSpPr>
          <a:xfrm>
            <a:off x="944460" y="1740709"/>
            <a:ext cx="411827" cy="438387"/>
            <a:chOff x="2340766" y="2687284"/>
            <a:chExt cx="411827" cy="438387"/>
          </a:xfrm>
        </p:grpSpPr>
        <p:sp>
          <p:nvSpPr>
            <p:cNvPr id="417" name="Google Shape;417;p41"/>
            <p:cNvSpPr/>
            <p:nvPr/>
          </p:nvSpPr>
          <p:spPr>
            <a:xfrm>
              <a:off x="2340766" y="2687284"/>
              <a:ext cx="411827" cy="438387"/>
            </a:xfrm>
            <a:custGeom>
              <a:rect b="b" l="l" r="r" t="t"/>
              <a:pathLst>
                <a:path extrusionOk="0" h="14591" w="13707">
                  <a:moveTo>
                    <a:pt x="6847" y="491"/>
                  </a:moveTo>
                  <a:cubicBezTo>
                    <a:pt x="6884" y="491"/>
                    <a:pt x="6921" y="503"/>
                    <a:pt x="6965" y="528"/>
                  </a:cubicBezTo>
                  <a:cubicBezTo>
                    <a:pt x="8821" y="1589"/>
                    <a:pt x="10790" y="2365"/>
                    <a:pt x="12879" y="2829"/>
                  </a:cubicBezTo>
                  <a:cubicBezTo>
                    <a:pt x="12992" y="2854"/>
                    <a:pt x="13108" y="2880"/>
                    <a:pt x="13258" y="2912"/>
                  </a:cubicBezTo>
                  <a:cubicBezTo>
                    <a:pt x="12544" y="7465"/>
                    <a:pt x="10517" y="11246"/>
                    <a:pt x="6846" y="14123"/>
                  </a:cubicBezTo>
                  <a:cubicBezTo>
                    <a:pt x="3176" y="11248"/>
                    <a:pt x="1148" y="7469"/>
                    <a:pt x="432" y="2913"/>
                  </a:cubicBezTo>
                  <a:cubicBezTo>
                    <a:pt x="695" y="2856"/>
                    <a:pt x="925" y="2808"/>
                    <a:pt x="1155" y="2753"/>
                  </a:cubicBezTo>
                  <a:cubicBezTo>
                    <a:pt x="3115" y="2275"/>
                    <a:pt x="4971" y="1534"/>
                    <a:pt x="6722" y="531"/>
                  </a:cubicBezTo>
                  <a:cubicBezTo>
                    <a:pt x="6768" y="505"/>
                    <a:pt x="6807" y="491"/>
                    <a:pt x="6847" y="491"/>
                  </a:cubicBezTo>
                  <a:close/>
                  <a:moveTo>
                    <a:pt x="6760" y="1"/>
                  </a:moveTo>
                  <a:cubicBezTo>
                    <a:pt x="6740" y="18"/>
                    <a:pt x="6721" y="39"/>
                    <a:pt x="6698" y="53"/>
                  </a:cubicBezTo>
                  <a:cubicBezTo>
                    <a:pt x="4677" y="1228"/>
                    <a:pt x="2529" y="2073"/>
                    <a:pt x="228" y="2508"/>
                  </a:cubicBezTo>
                  <a:cubicBezTo>
                    <a:pt x="64" y="2539"/>
                    <a:pt x="1" y="2617"/>
                    <a:pt x="10" y="2785"/>
                  </a:cubicBezTo>
                  <a:cubicBezTo>
                    <a:pt x="17" y="2889"/>
                    <a:pt x="29" y="2993"/>
                    <a:pt x="43" y="3096"/>
                  </a:cubicBezTo>
                  <a:cubicBezTo>
                    <a:pt x="247" y="4629"/>
                    <a:pt x="667" y="6103"/>
                    <a:pt x="1267" y="7525"/>
                  </a:cubicBezTo>
                  <a:cubicBezTo>
                    <a:pt x="2446" y="10322"/>
                    <a:pt x="4216" y="12665"/>
                    <a:pt x="6650" y="14495"/>
                  </a:cubicBezTo>
                  <a:cubicBezTo>
                    <a:pt x="6735" y="14559"/>
                    <a:pt x="6790" y="14591"/>
                    <a:pt x="6846" y="14591"/>
                  </a:cubicBezTo>
                  <a:cubicBezTo>
                    <a:pt x="6901" y="14591"/>
                    <a:pt x="6956" y="14559"/>
                    <a:pt x="7040" y="14495"/>
                  </a:cubicBezTo>
                  <a:cubicBezTo>
                    <a:pt x="8279" y="13568"/>
                    <a:pt x="9366" y="12485"/>
                    <a:pt x="10295" y="11247"/>
                  </a:cubicBezTo>
                  <a:cubicBezTo>
                    <a:pt x="11841" y="9184"/>
                    <a:pt x="12867" y="6883"/>
                    <a:pt x="13421" y="4371"/>
                  </a:cubicBezTo>
                  <a:cubicBezTo>
                    <a:pt x="13534" y="3863"/>
                    <a:pt x="13595" y="3343"/>
                    <a:pt x="13676" y="2828"/>
                  </a:cubicBezTo>
                  <a:cubicBezTo>
                    <a:pt x="13706" y="2620"/>
                    <a:pt x="13642" y="2541"/>
                    <a:pt x="13434" y="2506"/>
                  </a:cubicBezTo>
                  <a:cubicBezTo>
                    <a:pt x="13359" y="2493"/>
                    <a:pt x="13285" y="2478"/>
                    <a:pt x="13210" y="2463"/>
                  </a:cubicBezTo>
                  <a:cubicBezTo>
                    <a:pt x="11379" y="2087"/>
                    <a:pt x="9639" y="1450"/>
                    <a:pt x="7977" y="594"/>
                  </a:cubicBezTo>
                  <a:cubicBezTo>
                    <a:pt x="7622" y="411"/>
                    <a:pt x="7280" y="199"/>
                    <a:pt x="6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1"/>
            <p:cNvSpPr/>
            <p:nvPr/>
          </p:nvSpPr>
          <p:spPr>
            <a:xfrm>
              <a:off x="2378833" y="2727304"/>
              <a:ext cx="335152" cy="354711"/>
            </a:xfrm>
            <a:custGeom>
              <a:rect b="b" l="l" r="r" t="t"/>
              <a:pathLst>
                <a:path extrusionOk="0" h="11806" w="11155">
                  <a:moveTo>
                    <a:pt x="5583" y="0"/>
                  </a:moveTo>
                  <a:cubicBezTo>
                    <a:pt x="5522" y="0"/>
                    <a:pt x="5461" y="18"/>
                    <a:pt x="5392" y="52"/>
                  </a:cubicBezTo>
                  <a:cubicBezTo>
                    <a:pt x="4748" y="374"/>
                    <a:pt x="4106" y="703"/>
                    <a:pt x="3447" y="992"/>
                  </a:cubicBezTo>
                  <a:cubicBezTo>
                    <a:pt x="2422" y="1444"/>
                    <a:pt x="1359" y="1796"/>
                    <a:pt x="271" y="2065"/>
                  </a:cubicBezTo>
                  <a:cubicBezTo>
                    <a:pt x="45" y="2121"/>
                    <a:pt x="0" y="2193"/>
                    <a:pt x="45" y="2420"/>
                  </a:cubicBezTo>
                  <a:cubicBezTo>
                    <a:pt x="229" y="3376"/>
                    <a:pt x="499" y="4310"/>
                    <a:pt x="849" y="5218"/>
                  </a:cubicBezTo>
                  <a:cubicBezTo>
                    <a:pt x="1824" y="7755"/>
                    <a:pt x="3303" y="9940"/>
                    <a:pt x="5383" y="11706"/>
                  </a:cubicBezTo>
                  <a:cubicBezTo>
                    <a:pt x="5462" y="11772"/>
                    <a:pt x="5521" y="11806"/>
                    <a:pt x="5579" y="11806"/>
                  </a:cubicBezTo>
                  <a:cubicBezTo>
                    <a:pt x="5636" y="11806"/>
                    <a:pt x="5693" y="11774"/>
                    <a:pt x="5769" y="11710"/>
                  </a:cubicBezTo>
                  <a:cubicBezTo>
                    <a:pt x="6491" y="11097"/>
                    <a:pt x="7153" y="10425"/>
                    <a:pt x="7750" y="9690"/>
                  </a:cubicBezTo>
                  <a:cubicBezTo>
                    <a:pt x="9171" y="7936"/>
                    <a:pt x="10155" y="5958"/>
                    <a:pt x="10782" y="3796"/>
                  </a:cubicBezTo>
                  <a:cubicBezTo>
                    <a:pt x="10838" y="3600"/>
                    <a:pt x="10801" y="3487"/>
                    <a:pt x="10661" y="3444"/>
                  </a:cubicBezTo>
                  <a:cubicBezTo>
                    <a:pt x="10638" y="3436"/>
                    <a:pt x="10615" y="3433"/>
                    <a:pt x="10593" y="3433"/>
                  </a:cubicBezTo>
                  <a:cubicBezTo>
                    <a:pt x="10493" y="3433"/>
                    <a:pt x="10419" y="3514"/>
                    <a:pt x="10370" y="3676"/>
                  </a:cubicBezTo>
                  <a:cubicBezTo>
                    <a:pt x="10369" y="3681"/>
                    <a:pt x="10368" y="3685"/>
                    <a:pt x="10368" y="3690"/>
                  </a:cubicBezTo>
                  <a:cubicBezTo>
                    <a:pt x="10131" y="4512"/>
                    <a:pt x="9836" y="5312"/>
                    <a:pt x="9479" y="6089"/>
                  </a:cubicBezTo>
                  <a:cubicBezTo>
                    <a:pt x="8633" y="7930"/>
                    <a:pt x="7485" y="9555"/>
                    <a:pt x="5998" y="10937"/>
                  </a:cubicBezTo>
                  <a:cubicBezTo>
                    <a:pt x="5939" y="10990"/>
                    <a:pt x="5880" y="11044"/>
                    <a:pt x="5791" y="11122"/>
                  </a:cubicBezTo>
                  <a:lnTo>
                    <a:pt x="5791" y="10935"/>
                  </a:lnTo>
                  <a:cubicBezTo>
                    <a:pt x="5791" y="10233"/>
                    <a:pt x="5791" y="9530"/>
                    <a:pt x="5791" y="8827"/>
                  </a:cubicBezTo>
                  <a:cubicBezTo>
                    <a:pt x="5791" y="8779"/>
                    <a:pt x="5792" y="8731"/>
                    <a:pt x="5785" y="8685"/>
                  </a:cubicBezTo>
                  <a:cubicBezTo>
                    <a:pt x="5771" y="8563"/>
                    <a:pt x="5701" y="8495"/>
                    <a:pt x="5577" y="8495"/>
                  </a:cubicBezTo>
                  <a:cubicBezTo>
                    <a:pt x="5454" y="8495"/>
                    <a:pt x="5385" y="8566"/>
                    <a:pt x="5369" y="8685"/>
                  </a:cubicBezTo>
                  <a:cubicBezTo>
                    <a:pt x="5362" y="8733"/>
                    <a:pt x="5364" y="8781"/>
                    <a:pt x="5364" y="8827"/>
                  </a:cubicBezTo>
                  <a:cubicBezTo>
                    <a:pt x="5364" y="9530"/>
                    <a:pt x="5364" y="10233"/>
                    <a:pt x="5364" y="10935"/>
                  </a:cubicBezTo>
                  <a:cubicBezTo>
                    <a:pt x="5364" y="10985"/>
                    <a:pt x="5358" y="11034"/>
                    <a:pt x="5354" y="11120"/>
                  </a:cubicBezTo>
                  <a:cubicBezTo>
                    <a:pt x="2761" y="8750"/>
                    <a:pt x="1220" y="5836"/>
                    <a:pt x="479" y="2454"/>
                  </a:cubicBezTo>
                  <a:cubicBezTo>
                    <a:pt x="2187" y="2011"/>
                    <a:pt x="3798" y="1382"/>
                    <a:pt x="5364" y="558"/>
                  </a:cubicBezTo>
                  <a:cubicBezTo>
                    <a:pt x="5364" y="637"/>
                    <a:pt x="5364" y="687"/>
                    <a:pt x="5364" y="738"/>
                  </a:cubicBezTo>
                  <a:cubicBezTo>
                    <a:pt x="5365" y="884"/>
                    <a:pt x="5348" y="1035"/>
                    <a:pt x="5375" y="1178"/>
                  </a:cubicBezTo>
                  <a:cubicBezTo>
                    <a:pt x="5388" y="1250"/>
                    <a:pt x="5465" y="1342"/>
                    <a:pt x="5532" y="1362"/>
                  </a:cubicBezTo>
                  <a:cubicBezTo>
                    <a:pt x="5541" y="1365"/>
                    <a:pt x="5550" y="1366"/>
                    <a:pt x="5561" y="1366"/>
                  </a:cubicBezTo>
                  <a:cubicBezTo>
                    <a:pt x="5620" y="1366"/>
                    <a:pt x="5700" y="1321"/>
                    <a:pt x="5749" y="1279"/>
                  </a:cubicBezTo>
                  <a:cubicBezTo>
                    <a:pt x="5785" y="1248"/>
                    <a:pt x="5787" y="1165"/>
                    <a:pt x="5790" y="1106"/>
                  </a:cubicBezTo>
                  <a:cubicBezTo>
                    <a:pt x="5794" y="932"/>
                    <a:pt x="5791" y="759"/>
                    <a:pt x="5791" y="555"/>
                  </a:cubicBezTo>
                  <a:lnTo>
                    <a:pt x="5791" y="555"/>
                  </a:lnTo>
                  <a:cubicBezTo>
                    <a:pt x="7357" y="1380"/>
                    <a:pt x="8968" y="2010"/>
                    <a:pt x="10668" y="2451"/>
                  </a:cubicBezTo>
                  <a:cubicBezTo>
                    <a:pt x="10653" y="2530"/>
                    <a:pt x="10640" y="2589"/>
                    <a:pt x="10629" y="2650"/>
                  </a:cubicBezTo>
                  <a:cubicBezTo>
                    <a:pt x="10601" y="2800"/>
                    <a:pt x="10663" y="2912"/>
                    <a:pt x="10786" y="2939"/>
                  </a:cubicBezTo>
                  <a:cubicBezTo>
                    <a:pt x="10803" y="2943"/>
                    <a:pt x="10818" y="2944"/>
                    <a:pt x="10834" y="2944"/>
                  </a:cubicBezTo>
                  <a:cubicBezTo>
                    <a:pt x="10936" y="2944"/>
                    <a:pt x="11020" y="2868"/>
                    <a:pt x="11048" y="2741"/>
                  </a:cubicBezTo>
                  <a:cubicBezTo>
                    <a:pt x="11070" y="2634"/>
                    <a:pt x="11090" y="2526"/>
                    <a:pt x="11111" y="2419"/>
                  </a:cubicBezTo>
                  <a:cubicBezTo>
                    <a:pt x="11155" y="2198"/>
                    <a:pt x="11111" y="2120"/>
                    <a:pt x="10899" y="2068"/>
                  </a:cubicBezTo>
                  <a:cubicBezTo>
                    <a:pt x="9100" y="1619"/>
                    <a:pt x="7391" y="939"/>
                    <a:pt x="5763" y="52"/>
                  </a:cubicBezTo>
                  <a:cubicBezTo>
                    <a:pt x="5699" y="17"/>
                    <a:pt x="5641" y="0"/>
                    <a:pt x="5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1"/>
            <p:cNvSpPr/>
            <p:nvPr/>
          </p:nvSpPr>
          <p:spPr>
            <a:xfrm>
              <a:off x="2477982" y="2783308"/>
              <a:ext cx="136855" cy="184506"/>
            </a:xfrm>
            <a:custGeom>
              <a:rect b="b" l="l" r="r" t="t"/>
              <a:pathLst>
                <a:path extrusionOk="0" h="6141" w="4555">
                  <a:moveTo>
                    <a:pt x="2272" y="428"/>
                  </a:moveTo>
                  <a:cubicBezTo>
                    <a:pt x="2284" y="428"/>
                    <a:pt x="2296" y="429"/>
                    <a:pt x="2308" y="430"/>
                  </a:cubicBezTo>
                  <a:cubicBezTo>
                    <a:pt x="2526" y="447"/>
                    <a:pt x="2710" y="606"/>
                    <a:pt x="2736" y="818"/>
                  </a:cubicBezTo>
                  <a:cubicBezTo>
                    <a:pt x="2751" y="953"/>
                    <a:pt x="2738" y="1089"/>
                    <a:pt x="2738" y="1240"/>
                  </a:cubicBezTo>
                  <a:lnTo>
                    <a:pt x="1797" y="1240"/>
                  </a:lnTo>
                  <a:cubicBezTo>
                    <a:pt x="1808" y="1072"/>
                    <a:pt x="1799" y="911"/>
                    <a:pt x="1833" y="757"/>
                  </a:cubicBezTo>
                  <a:cubicBezTo>
                    <a:pt x="1876" y="565"/>
                    <a:pt x="2078" y="428"/>
                    <a:pt x="2272" y="428"/>
                  </a:cubicBezTo>
                  <a:close/>
                  <a:moveTo>
                    <a:pt x="1365" y="1678"/>
                  </a:moveTo>
                  <a:cubicBezTo>
                    <a:pt x="1386" y="1834"/>
                    <a:pt x="1368" y="2022"/>
                    <a:pt x="1599" y="2022"/>
                  </a:cubicBezTo>
                  <a:cubicBezTo>
                    <a:pt x="1601" y="2022"/>
                    <a:pt x="1602" y="2022"/>
                    <a:pt x="1604" y="2022"/>
                  </a:cubicBezTo>
                  <a:cubicBezTo>
                    <a:pt x="1739" y="2022"/>
                    <a:pt x="1784" y="1947"/>
                    <a:pt x="1818" y="1685"/>
                  </a:cubicBezTo>
                  <a:lnTo>
                    <a:pt x="2740" y="1685"/>
                  </a:lnTo>
                  <a:cubicBezTo>
                    <a:pt x="2757" y="1834"/>
                    <a:pt x="2740" y="2017"/>
                    <a:pt x="2966" y="2022"/>
                  </a:cubicBezTo>
                  <a:cubicBezTo>
                    <a:pt x="2970" y="2023"/>
                    <a:pt x="2973" y="2023"/>
                    <a:pt x="2977" y="2023"/>
                  </a:cubicBezTo>
                  <a:cubicBezTo>
                    <a:pt x="3108" y="2023"/>
                    <a:pt x="3153" y="1945"/>
                    <a:pt x="3191" y="1682"/>
                  </a:cubicBezTo>
                  <a:lnTo>
                    <a:pt x="3899" y="1682"/>
                  </a:lnTo>
                  <a:cubicBezTo>
                    <a:pt x="3919" y="2027"/>
                    <a:pt x="3937" y="2374"/>
                    <a:pt x="3957" y="2731"/>
                  </a:cubicBezTo>
                  <a:lnTo>
                    <a:pt x="601" y="2731"/>
                  </a:lnTo>
                  <a:cubicBezTo>
                    <a:pt x="617" y="2384"/>
                    <a:pt x="636" y="2036"/>
                    <a:pt x="654" y="1678"/>
                  </a:cubicBezTo>
                  <a:close/>
                  <a:moveTo>
                    <a:pt x="3826" y="3165"/>
                  </a:moveTo>
                  <a:cubicBezTo>
                    <a:pt x="3949" y="3165"/>
                    <a:pt x="3985" y="3196"/>
                    <a:pt x="3991" y="3323"/>
                  </a:cubicBezTo>
                  <a:cubicBezTo>
                    <a:pt x="4019" y="4010"/>
                    <a:pt x="4060" y="4696"/>
                    <a:pt x="4093" y="5383"/>
                  </a:cubicBezTo>
                  <a:cubicBezTo>
                    <a:pt x="4098" y="5487"/>
                    <a:pt x="4093" y="5591"/>
                    <a:pt x="4093" y="5704"/>
                  </a:cubicBezTo>
                  <a:lnTo>
                    <a:pt x="449" y="5704"/>
                  </a:lnTo>
                  <a:cubicBezTo>
                    <a:pt x="491" y="4862"/>
                    <a:pt x="533" y="4025"/>
                    <a:pt x="577" y="3168"/>
                  </a:cubicBezTo>
                  <a:lnTo>
                    <a:pt x="735" y="3168"/>
                  </a:lnTo>
                  <a:cubicBezTo>
                    <a:pt x="1251" y="3168"/>
                    <a:pt x="1766" y="3169"/>
                    <a:pt x="2281" y="3169"/>
                  </a:cubicBezTo>
                  <a:cubicBezTo>
                    <a:pt x="2796" y="3169"/>
                    <a:pt x="3311" y="3168"/>
                    <a:pt x="3826" y="3165"/>
                  </a:cubicBezTo>
                  <a:close/>
                  <a:moveTo>
                    <a:pt x="2287" y="0"/>
                  </a:moveTo>
                  <a:cubicBezTo>
                    <a:pt x="2267" y="0"/>
                    <a:pt x="2246" y="1"/>
                    <a:pt x="2225" y="3"/>
                  </a:cubicBezTo>
                  <a:cubicBezTo>
                    <a:pt x="1780" y="36"/>
                    <a:pt x="1433" y="367"/>
                    <a:pt x="1389" y="811"/>
                  </a:cubicBezTo>
                  <a:cubicBezTo>
                    <a:pt x="1375" y="950"/>
                    <a:pt x="1386" y="1092"/>
                    <a:pt x="1386" y="1247"/>
                  </a:cubicBezTo>
                  <a:cubicBezTo>
                    <a:pt x="1191" y="1247"/>
                    <a:pt x="1009" y="1246"/>
                    <a:pt x="830" y="1246"/>
                  </a:cubicBezTo>
                  <a:cubicBezTo>
                    <a:pt x="741" y="1246"/>
                    <a:pt x="653" y="1246"/>
                    <a:pt x="564" y="1247"/>
                  </a:cubicBezTo>
                  <a:cubicBezTo>
                    <a:pt x="293" y="1247"/>
                    <a:pt x="243" y="1297"/>
                    <a:pt x="229" y="1566"/>
                  </a:cubicBezTo>
                  <a:cubicBezTo>
                    <a:pt x="158" y="2992"/>
                    <a:pt x="85" y="4419"/>
                    <a:pt x="12" y="5846"/>
                  </a:cubicBezTo>
                  <a:cubicBezTo>
                    <a:pt x="0" y="6051"/>
                    <a:pt x="76" y="6139"/>
                    <a:pt x="280" y="6141"/>
                  </a:cubicBezTo>
                  <a:cubicBezTo>
                    <a:pt x="1614" y="6141"/>
                    <a:pt x="2948" y="6141"/>
                    <a:pt x="4282" y="6139"/>
                  </a:cubicBezTo>
                  <a:cubicBezTo>
                    <a:pt x="4480" y="6139"/>
                    <a:pt x="4554" y="6054"/>
                    <a:pt x="4543" y="5855"/>
                  </a:cubicBezTo>
                  <a:cubicBezTo>
                    <a:pt x="4529" y="5600"/>
                    <a:pt x="4516" y="5342"/>
                    <a:pt x="4504" y="5087"/>
                  </a:cubicBezTo>
                  <a:cubicBezTo>
                    <a:pt x="4443" y="3897"/>
                    <a:pt x="4384" y="2707"/>
                    <a:pt x="4324" y="1518"/>
                  </a:cubicBezTo>
                  <a:cubicBezTo>
                    <a:pt x="4313" y="1306"/>
                    <a:pt x="4247" y="1247"/>
                    <a:pt x="4029" y="1247"/>
                  </a:cubicBezTo>
                  <a:cubicBezTo>
                    <a:pt x="3937" y="1246"/>
                    <a:pt x="3845" y="1246"/>
                    <a:pt x="3753" y="1246"/>
                  </a:cubicBezTo>
                  <a:cubicBezTo>
                    <a:pt x="3567" y="1246"/>
                    <a:pt x="3378" y="1247"/>
                    <a:pt x="3177" y="1247"/>
                  </a:cubicBezTo>
                  <a:cubicBezTo>
                    <a:pt x="3177" y="1168"/>
                    <a:pt x="3180" y="1107"/>
                    <a:pt x="3177" y="1046"/>
                  </a:cubicBezTo>
                  <a:cubicBezTo>
                    <a:pt x="3169" y="923"/>
                    <a:pt x="3174" y="797"/>
                    <a:pt x="3145" y="679"/>
                  </a:cubicBezTo>
                  <a:cubicBezTo>
                    <a:pt x="3047" y="279"/>
                    <a:pt x="2682" y="0"/>
                    <a:pt x="2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0" name="Google Shape;420;p41"/>
          <p:cNvCxnSpPr>
            <a:stCxn id="415" idx="2"/>
            <a:endCxn id="393" idx="1"/>
          </p:cNvCxnSpPr>
          <p:nvPr/>
        </p:nvCxnSpPr>
        <p:spPr>
          <a:xfrm flipH="1" rot="-5400000">
            <a:off x="1710928" y="1796853"/>
            <a:ext cx="732000" cy="1853100"/>
          </a:xfrm>
          <a:prstGeom prst="bentConnector2">
            <a:avLst/>
          </a:prstGeom>
          <a:noFill/>
          <a:ln cap="flat" cmpd="sng" w="19050">
            <a:solidFill>
              <a:schemeClr val="dk1"/>
            </a:solidFill>
            <a:prstDash val="solid"/>
            <a:round/>
            <a:headEnd len="med" w="med" type="none"/>
            <a:tailEnd len="med" w="med" type="triangle"/>
          </a:ln>
        </p:spPr>
      </p:cxnSp>
      <p:cxnSp>
        <p:nvCxnSpPr>
          <p:cNvPr id="421" name="Google Shape;421;p41"/>
          <p:cNvCxnSpPr>
            <a:stCxn id="393" idx="2"/>
            <a:endCxn id="402" idx="1"/>
          </p:cNvCxnSpPr>
          <p:nvPr/>
        </p:nvCxnSpPr>
        <p:spPr>
          <a:xfrm flipH="1" rot="-5400000">
            <a:off x="3961643" y="2926482"/>
            <a:ext cx="732000" cy="1853100"/>
          </a:xfrm>
          <a:prstGeom prst="bentConnector2">
            <a:avLst/>
          </a:prstGeom>
          <a:noFill/>
          <a:ln cap="flat" cmpd="sng" w="19050">
            <a:solidFill>
              <a:schemeClr val="dk1"/>
            </a:solidFill>
            <a:prstDash val="solid"/>
            <a:round/>
            <a:headEnd len="med" w="med" type="none"/>
            <a:tailEnd len="med" w="med" type="triangle"/>
          </a:ln>
        </p:spPr>
      </p:cxnSp>
      <p:grpSp>
        <p:nvGrpSpPr>
          <p:cNvPr id="422" name="Google Shape;422;p41"/>
          <p:cNvGrpSpPr/>
          <p:nvPr/>
        </p:nvGrpSpPr>
        <p:grpSpPr>
          <a:xfrm>
            <a:off x="7143635" y="1793175"/>
            <a:ext cx="2105439" cy="1554990"/>
            <a:chOff x="7073351" y="539500"/>
            <a:chExt cx="2105439" cy="1554990"/>
          </a:xfrm>
        </p:grpSpPr>
        <p:sp>
          <p:nvSpPr>
            <p:cNvPr id="423" name="Google Shape;423;p41"/>
            <p:cNvSpPr/>
            <p:nvPr/>
          </p:nvSpPr>
          <p:spPr>
            <a:xfrm>
              <a:off x="7073351" y="539500"/>
              <a:ext cx="1129800" cy="1283400"/>
            </a:xfrm>
            <a:prstGeom prst="roundRect">
              <a:avLst>
                <a:gd fmla="val 98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1"/>
            <p:cNvSpPr/>
            <p:nvPr/>
          </p:nvSpPr>
          <p:spPr>
            <a:xfrm>
              <a:off x="8279090" y="539500"/>
              <a:ext cx="545100" cy="12834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
            <p:cNvSpPr/>
            <p:nvPr/>
          </p:nvSpPr>
          <p:spPr>
            <a:xfrm>
              <a:off x="8356875" y="539504"/>
              <a:ext cx="821915" cy="875364"/>
            </a:xfrm>
            <a:custGeom>
              <a:rect b="b" l="l" r="r" t="t"/>
              <a:pathLst>
                <a:path extrusionOk="0" h="13782" w="12941">
                  <a:moveTo>
                    <a:pt x="11084" y="1"/>
                  </a:moveTo>
                  <a:cubicBezTo>
                    <a:pt x="10821" y="1"/>
                    <a:pt x="10557" y="58"/>
                    <a:pt x="10305" y="173"/>
                  </a:cubicBezTo>
                  <a:cubicBezTo>
                    <a:pt x="9769" y="416"/>
                    <a:pt x="9367" y="886"/>
                    <a:pt x="9050" y="1368"/>
                  </a:cubicBezTo>
                  <a:cubicBezTo>
                    <a:pt x="8665" y="1956"/>
                    <a:pt x="8371" y="2606"/>
                    <a:pt x="8069" y="3239"/>
                  </a:cubicBezTo>
                  <a:cubicBezTo>
                    <a:pt x="6811" y="5881"/>
                    <a:pt x="5714" y="8676"/>
                    <a:pt x="3746" y="10892"/>
                  </a:cubicBezTo>
                  <a:cubicBezTo>
                    <a:pt x="2750" y="12012"/>
                    <a:pt x="1547" y="12965"/>
                    <a:pt x="143" y="13514"/>
                  </a:cubicBezTo>
                  <a:cubicBezTo>
                    <a:pt x="1" y="13570"/>
                    <a:pt x="41" y="13782"/>
                    <a:pt x="165" y="13782"/>
                  </a:cubicBezTo>
                  <a:cubicBezTo>
                    <a:pt x="180" y="13782"/>
                    <a:pt x="196" y="13779"/>
                    <a:pt x="213" y="13772"/>
                  </a:cubicBezTo>
                  <a:cubicBezTo>
                    <a:pt x="2629" y="12828"/>
                    <a:pt x="4414" y="10805"/>
                    <a:pt x="5709" y="8618"/>
                  </a:cubicBezTo>
                  <a:cubicBezTo>
                    <a:pt x="6473" y="7328"/>
                    <a:pt x="7097" y="5963"/>
                    <a:pt x="7726" y="4604"/>
                  </a:cubicBezTo>
                  <a:cubicBezTo>
                    <a:pt x="8039" y="3922"/>
                    <a:pt x="8354" y="3242"/>
                    <a:pt x="8690" y="2571"/>
                  </a:cubicBezTo>
                  <a:cubicBezTo>
                    <a:pt x="8967" y="2016"/>
                    <a:pt x="9255" y="1451"/>
                    <a:pt x="9674" y="986"/>
                  </a:cubicBezTo>
                  <a:cubicBezTo>
                    <a:pt x="10041" y="581"/>
                    <a:pt x="10539" y="261"/>
                    <a:pt x="11087" y="261"/>
                  </a:cubicBezTo>
                  <a:cubicBezTo>
                    <a:pt x="11187" y="261"/>
                    <a:pt x="11288" y="272"/>
                    <a:pt x="11390" y="294"/>
                  </a:cubicBezTo>
                  <a:cubicBezTo>
                    <a:pt x="12017" y="432"/>
                    <a:pt x="12540" y="932"/>
                    <a:pt x="12665" y="1566"/>
                  </a:cubicBezTo>
                  <a:cubicBezTo>
                    <a:pt x="12678" y="1634"/>
                    <a:pt x="12727" y="1664"/>
                    <a:pt x="12778" y="1664"/>
                  </a:cubicBezTo>
                  <a:cubicBezTo>
                    <a:pt x="12856" y="1664"/>
                    <a:pt x="12941" y="1597"/>
                    <a:pt x="12921" y="1496"/>
                  </a:cubicBezTo>
                  <a:cubicBezTo>
                    <a:pt x="12811" y="939"/>
                    <a:pt x="12422" y="460"/>
                    <a:pt x="11919" y="204"/>
                  </a:cubicBezTo>
                  <a:cubicBezTo>
                    <a:pt x="11652" y="68"/>
                    <a:pt x="11368" y="1"/>
                    <a:pt x="1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1"/>
            <p:cNvSpPr/>
            <p:nvPr/>
          </p:nvSpPr>
          <p:spPr>
            <a:xfrm>
              <a:off x="7848737" y="708767"/>
              <a:ext cx="239956" cy="310227"/>
            </a:xfrm>
            <a:custGeom>
              <a:rect b="b" l="l" r="r" t="t"/>
              <a:pathLst>
                <a:path extrusionOk="0" h="5982" w="4627">
                  <a:moveTo>
                    <a:pt x="1247" y="1"/>
                  </a:moveTo>
                  <a:cubicBezTo>
                    <a:pt x="490" y="1"/>
                    <a:pt x="488" y="1179"/>
                    <a:pt x="1247" y="1179"/>
                  </a:cubicBezTo>
                  <a:cubicBezTo>
                    <a:pt x="2005" y="1179"/>
                    <a:pt x="2006" y="1"/>
                    <a:pt x="1247" y="1"/>
                  </a:cubicBezTo>
                  <a:close/>
                  <a:moveTo>
                    <a:pt x="3867" y="2621"/>
                  </a:moveTo>
                  <a:cubicBezTo>
                    <a:pt x="3108" y="2621"/>
                    <a:pt x="3107" y="3799"/>
                    <a:pt x="3867" y="3799"/>
                  </a:cubicBezTo>
                  <a:cubicBezTo>
                    <a:pt x="4625" y="3799"/>
                    <a:pt x="4626" y="2621"/>
                    <a:pt x="3867" y="2621"/>
                  </a:cubicBezTo>
                  <a:close/>
                  <a:moveTo>
                    <a:pt x="810" y="4584"/>
                  </a:moveTo>
                  <a:cubicBezTo>
                    <a:pt x="758" y="4591"/>
                    <a:pt x="706" y="4600"/>
                    <a:pt x="654" y="4605"/>
                  </a:cubicBezTo>
                  <a:cubicBezTo>
                    <a:pt x="556" y="4635"/>
                    <a:pt x="469" y="4684"/>
                    <a:pt x="394" y="4757"/>
                  </a:cubicBezTo>
                  <a:lnTo>
                    <a:pt x="176" y="4975"/>
                  </a:lnTo>
                  <a:cubicBezTo>
                    <a:pt x="119" y="5030"/>
                    <a:pt x="78" y="5092"/>
                    <a:pt x="55" y="5165"/>
                  </a:cubicBezTo>
                  <a:cubicBezTo>
                    <a:pt x="17" y="5235"/>
                    <a:pt x="0" y="5311"/>
                    <a:pt x="3" y="5391"/>
                  </a:cubicBezTo>
                  <a:cubicBezTo>
                    <a:pt x="0" y="5474"/>
                    <a:pt x="17" y="5549"/>
                    <a:pt x="55" y="5619"/>
                  </a:cubicBezTo>
                  <a:cubicBezTo>
                    <a:pt x="78" y="5692"/>
                    <a:pt x="119" y="5755"/>
                    <a:pt x="176" y="5809"/>
                  </a:cubicBezTo>
                  <a:cubicBezTo>
                    <a:pt x="216" y="5839"/>
                    <a:pt x="255" y="5869"/>
                    <a:pt x="296" y="5900"/>
                  </a:cubicBezTo>
                  <a:cubicBezTo>
                    <a:pt x="387" y="5953"/>
                    <a:pt x="485" y="5981"/>
                    <a:pt x="592" y="5981"/>
                  </a:cubicBezTo>
                  <a:cubicBezTo>
                    <a:pt x="646" y="5973"/>
                    <a:pt x="698" y="5966"/>
                    <a:pt x="750" y="5960"/>
                  </a:cubicBezTo>
                  <a:cubicBezTo>
                    <a:pt x="848" y="5932"/>
                    <a:pt x="935" y="5882"/>
                    <a:pt x="1008" y="5809"/>
                  </a:cubicBezTo>
                  <a:cubicBezTo>
                    <a:pt x="1081" y="5735"/>
                    <a:pt x="1153" y="5664"/>
                    <a:pt x="1228" y="5589"/>
                  </a:cubicBezTo>
                  <a:cubicBezTo>
                    <a:pt x="1284" y="5537"/>
                    <a:pt x="1326" y="5474"/>
                    <a:pt x="1348" y="5401"/>
                  </a:cubicBezTo>
                  <a:cubicBezTo>
                    <a:pt x="1386" y="5331"/>
                    <a:pt x="1403" y="5255"/>
                    <a:pt x="1399" y="5173"/>
                  </a:cubicBezTo>
                  <a:cubicBezTo>
                    <a:pt x="1403" y="5093"/>
                    <a:pt x="1386" y="5017"/>
                    <a:pt x="1348" y="4947"/>
                  </a:cubicBezTo>
                  <a:cubicBezTo>
                    <a:pt x="1326" y="4874"/>
                    <a:pt x="1284" y="4811"/>
                    <a:pt x="1228" y="4757"/>
                  </a:cubicBezTo>
                  <a:lnTo>
                    <a:pt x="1108" y="4666"/>
                  </a:lnTo>
                  <a:cubicBezTo>
                    <a:pt x="1017" y="4612"/>
                    <a:pt x="917" y="4584"/>
                    <a:pt x="810" y="45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1"/>
            <p:cNvSpPr/>
            <p:nvPr/>
          </p:nvSpPr>
          <p:spPr>
            <a:xfrm>
              <a:off x="7593564" y="1179199"/>
              <a:ext cx="992257" cy="915291"/>
            </a:xfrm>
            <a:custGeom>
              <a:rect b="b" l="l" r="r" t="t"/>
              <a:pathLst>
                <a:path extrusionOk="0" h="12921" w="14008">
                  <a:moveTo>
                    <a:pt x="10943" y="2083"/>
                  </a:moveTo>
                  <a:cubicBezTo>
                    <a:pt x="11308" y="2083"/>
                    <a:pt x="11669" y="2247"/>
                    <a:pt x="11908" y="2559"/>
                  </a:cubicBezTo>
                  <a:cubicBezTo>
                    <a:pt x="12314" y="3092"/>
                    <a:pt x="12213" y="3853"/>
                    <a:pt x="11680" y="4261"/>
                  </a:cubicBezTo>
                  <a:cubicBezTo>
                    <a:pt x="11460" y="4429"/>
                    <a:pt x="11201" y="4510"/>
                    <a:pt x="10944" y="4510"/>
                  </a:cubicBezTo>
                  <a:cubicBezTo>
                    <a:pt x="10578" y="4510"/>
                    <a:pt x="10216" y="4346"/>
                    <a:pt x="9978" y="4033"/>
                  </a:cubicBezTo>
                  <a:cubicBezTo>
                    <a:pt x="9571" y="3501"/>
                    <a:pt x="9674" y="2737"/>
                    <a:pt x="10205" y="2333"/>
                  </a:cubicBezTo>
                  <a:cubicBezTo>
                    <a:pt x="10426" y="2164"/>
                    <a:pt x="10685" y="2083"/>
                    <a:pt x="10943" y="2083"/>
                  </a:cubicBezTo>
                  <a:close/>
                  <a:moveTo>
                    <a:pt x="9917" y="0"/>
                  </a:moveTo>
                  <a:cubicBezTo>
                    <a:pt x="9783" y="0"/>
                    <a:pt x="9648" y="18"/>
                    <a:pt x="9515" y="56"/>
                  </a:cubicBezTo>
                  <a:lnTo>
                    <a:pt x="6537" y="883"/>
                  </a:lnTo>
                  <a:cubicBezTo>
                    <a:pt x="6355" y="934"/>
                    <a:pt x="6181" y="1020"/>
                    <a:pt x="6032" y="1135"/>
                  </a:cubicBezTo>
                  <a:lnTo>
                    <a:pt x="781" y="5147"/>
                  </a:lnTo>
                  <a:cubicBezTo>
                    <a:pt x="126" y="5646"/>
                    <a:pt x="1" y="6586"/>
                    <a:pt x="501" y="7240"/>
                  </a:cubicBezTo>
                  <a:lnTo>
                    <a:pt x="4392" y="12333"/>
                  </a:lnTo>
                  <a:cubicBezTo>
                    <a:pt x="4686" y="12718"/>
                    <a:pt x="5131" y="12920"/>
                    <a:pt x="5581" y="12920"/>
                  </a:cubicBezTo>
                  <a:cubicBezTo>
                    <a:pt x="5897" y="12920"/>
                    <a:pt x="6216" y="12820"/>
                    <a:pt x="6486" y="12613"/>
                  </a:cubicBezTo>
                  <a:lnTo>
                    <a:pt x="11736" y="8603"/>
                  </a:lnTo>
                  <a:cubicBezTo>
                    <a:pt x="11886" y="8488"/>
                    <a:pt x="12014" y="8344"/>
                    <a:pt x="12111" y="8181"/>
                  </a:cubicBezTo>
                  <a:lnTo>
                    <a:pt x="13694" y="5526"/>
                  </a:lnTo>
                  <a:cubicBezTo>
                    <a:pt x="14007" y="5002"/>
                    <a:pt x="13970" y="4338"/>
                    <a:pt x="13598" y="3853"/>
                  </a:cubicBezTo>
                  <a:lnTo>
                    <a:pt x="11104" y="588"/>
                  </a:lnTo>
                  <a:cubicBezTo>
                    <a:pt x="10816" y="212"/>
                    <a:pt x="10375" y="0"/>
                    <a:pt x="9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8" name="Google Shape;428;p41"/>
          <p:cNvCxnSpPr>
            <a:stCxn id="429" idx="3"/>
          </p:cNvCxnSpPr>
          <p:nvPr/>
        </p:nvCxnSpPr>
        <p:spPr>
          <a:xfrm>
            <a:off x="8391122" y="4328660"/>
            <a:ext cx="1982100" cy="600"/>
          </a:xfrm>
          <a:prstGeom prst="bentConnector3">
            <a:avLst>
              <a:gd fmla="val 50000" name="adj1"/>
            </a:avLst>
          </a:prstGeom>
          <a:noFill/>
          <a:ln cap="flat" cmpd="sng" w="19050">
            <a:solidFill>
              <a:schemeClr val="dk1"/>
            </a:solidFill>
            <a:prstDash val="solid"/>
            <a:round/>
            <a:headEnd len="med" w="med" type="none"/>
            <a:tailEnd len="med" w="med" type="triangle"/>
          </a:ln>
        </p:spPr>
      </p:cxnSp>
      <p:sp>
        <p:nvSpPr>
          <p:cNvPr id="430" name="Google Shape;430;p41"/>
          <p:cNvSpPr txBox="1"/>
          <p:nvPr/>
        </p:nvSpPr>
        <p:spPr>
          <a:xfrm>
            <a:off x="3798128" y="2590409"/>
            <a:ext cx="8046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2018</a:t>
            </a:r>
            <a:endParaRPr b="1" sz="1800">
              <a:solidFill>
                <a:schemeClr val="dk1"/>
              </a:solidFill>
              <a:latin typeface="Martel"/>
              <a:ea typeface="Martel"/>
              <a:cs typeface="Martel"/>
              <a:sym typeface="Martel"/>
            </a:endParaRPr>
          </a:p>
        </p:txBody>
      </p:sp>
      <p:sp>
        <p:nvSpPr>
          <p:cNvPr id="431" name="Google Shape;431;p41"/>
          <p:cNvSpPr txBox="1"/>
          <p:nvPr/>
        </p:nvSpPr>
        <p:spPr>
          <a:xfrm>
            <a:off x="3803997" y="2911032"/>
            <a:ext cx="2335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Venus is the second planet from the Sun</a:t>
            </a:r>
            <a:endParaRPr>
              <a:solidFill>
                <a:schemeClr val="accent4"/>
              </a:solidFill>
              <a:latin typeface="Quicksand"/>
              <a:ea typeface="Quicksand"/>
              <a:cs typeface="Quicksand"/>
              <a:sym typeface="Quicksand"/>
            </a:endParaRPr>
          </a:p>
        </p:txBody>
      </p:sp>
      <p:sp>
        <p:nvSpPr>
          <p:cNvPr id="432" name="Google Shape;432;p41"/>
          <p:cNvSpPr txBox="1"/>
          <p:nvPr/>
        </p:nvSpPr>
        <p:spPr>
          <a:xfrm>
            <a:off x="6049453" y="3720038"/>
            <a:ext cx="8046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2019</a:t>
            </a:r>
            <a:endParaRPr b="1" sz="1800">
              <a:solidFill>
                <a:schemeClr val="dk1"/>
              </a:solidFill>
              <a:latin typeface="Martel"/>
              <a:ea typeface="Martel"/>
              <a:cs typeface="Martel"/>
              <a:sym typeface="Martel"/>
            </a:endParaRPr>
          </a:p>
        </p:txBody>
      </p:sp>
      <p:sp>
        <p:nvSpPr>
          <p:cNvPr id="429" name="Google Shape;429;p41"/>
          <p:cNvSpPr txBox="1"/>
          <p:nvPr/>
        </p:nvSpPr>
        <p:spPr>
          <a:xfrm>
            <a:off x="6055322" y="4040660"/>
            <a:ext cx="2335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Despite being red, Mars is actually a very cold place</a:t>
            </a:r>
            <a:endParaRPr>
              <a:solidFill>
                <a:schemeClr val="accent4"/>
              </a:solidFill>
              <a:latin typeface="Quicksand"/>
              <a:ea typeface="Quicksand"/>
              <a:cs typeface="Quicksand"/>
              <a:sym typeface="Quicksa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2"/>
          <p:cNvSpPr/>
          <p:nvPr/>
        </p:nvSpPr>
        <p:spPr>
          <a:xfrm>
            <a:off x="719275" y="527842"/>
            <a:ext cx="7711500" cy="5103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2"/>
          <p:cNvSpPr/>
          <p:nvPr/>
        </p:nvSpPr>
        <p:spPr>
          <a:xfrm rot="5400000">
            <a:off x="6426000" y="388038"/>
            <a:ext cx="795600" cy="3128400"/>
          </a:xfrm>
          <a:prstGeom prst="roundRect">
            <a:avLst>
              <a:gd fmla="val 107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txBox="1"/>
          <p:nvPr>
            <p:ph type="title"/>
          </p:nvPr>
        </p:nvSpPr>
        <p:spPr>
          <a:xfrm>
            <a:off x="713253" y="53950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history</a:t>
            </a:r>
            <a:endParaRPr/>
          </a:p>
        </p:txBody>
      </p:sp>
      <p:sp>
        <p:nvSpPr>
          <p:cNvPr id="440" name="Google Shape;440;p42"/>
          <p:cNvSpPr txBox="1"/>
          <p:nvPr/>
        </p:nvSpPr>
        <p:spPr>
          <a:xfrm>
            <a:off x="5782650" y="1761888"/>
            <a:ext cx="2082300" cy="38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4"/>
                </a:solidFill>
                <a:latin typeface="Quicksand"/>
                <a:ea typeface="Quicksand"/>
                <a:cs typeface="Quicksand"/>
                <a:sym typeface="Quicksand"/>
              </a:rPr>
              <a:t>And still going strong!</a:t>
            </a:r>
            <a:endParaRPr>
              <a:solidFill>
                <a:schemeClr val="accent4"/>
              </a:solidFill>
              <a:latin typeface="Quicksand"/>
              <a:ea typeface="Quicksand"/>
              <a:cs typeface="Quicksand"/>
              <a:sym typeface="Quicksand"/>
            </a:endParaRPr>
          </a:p>
        </p:txBody>
      </p:sp>
      <p:sp>
        <p:nvSpPr>
          <p:cNvPr id="441" name="Google Shape;441;p42"/>
          <p:cNvSpPr/>
          <p:nvPr/>
        </p:nvSpPr>
        <p:spPr>
          <a:xfrm>
            <a:off x="3007202" y="2685392"/>
            <a:ext cx="795000" cy="7950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2"/>
          <p:cNvSpPr/>
          <p:nvPr/>
        </p:nvSpPr>
        <p:spPr>
          <a:xfrm>
            <a:off x="756000" y="3816795"/>
            <a:ext cx="795000" cy="7950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 name="Google Shape;443;p42"/>
          <p:cNvCxnSpPr>
            <a:endCxn id="442" idx="1"/>
          </p:cNvCxnSpPr>
          <p:nvPr/>
        </p:nvCxnSpPr>
        <p:spPr>
          <a:xfrm>
            <a:off x="-1097100" y="3452595"/>
            <a:ext cx="1853100" cy="761700"/>
          </a:xfrm>
          <a:prstGeom prst="bentConnector3">
            <a:avLst>
              <a:gd fmla="val 30316" name="adj1"/>
            </a:avLst>
          </a:prstGeom>
          <a:noFill/>
          <a:ln cap="flat" cmpd="sng" w="19050">
            <a:solidFill>
              <a:schemeClr val="dk1"/>
            </a:solidFill>
            <a:prstDash val="solid"/>
            <a:round/>
            <a:headEnd len="med" w="med" type="none"/>
            <a:tailEnd len="med" w="med" type="triangle"/>
          </a:ln>
        </p:spPr>
      </p:cxnSp>
      <p:cxnSp>
        <p:nvCxnSpPr>
          <p:cNvPr id="444" name="Google Shape;444;p42"/>
          <p:cNvCxnSpPr>
            <a:stCxn id="442" idx="0"/>
            <a:endCxn id="441" idx="1"/>
          </p:cNvCxnSpPr>
          <p:nvPr/>
        </p:nvCxnSpPr>
        <p:spPr>
          <a:xfrm rot="-5400000">
            <a:off x="1713450" y="2523045"/>
            <a:ext cx="733800" cy="1853700"/>
          </a:xfrm>
          <a:prstGeom prst="bentConnector2">
            <a:avLst/>
          </a:prstGeom>
          <a:noFill/>
          <a:ln cap="flat" cmpd="sng" w="19050">
            <a:solidFill>
              <a:schemeClr val="dk1"/>
            </a:solidFill>
            <a:prstDash val="solid"/>
            <a:round/>
            <a:headEnd len="med" w="med" type="none"/>
            <a:tailEnd len="med" w="med" type="triangle"/>
          </a:ln>
        </p:spPr>
      </p:cxnSp>
      <p:cxnSp>
        <p:nvCxnSpPr>
          <p:cNvPr id="445" name="Google Shape;445;p42"/>
          <p:cNvCxnSpPr>
            <a:stCxn id="441" idx="0"/>
            <a:endCxn id="438" idx="2"/>
          </p:cNvCxnSpPr>
          <p:nvPr/>
        </p:nvCxnSpPr>
        <p:spPr>
          <a:xfrm rot="-5400000">
            <a:off x="3965552" y="1391342"/>
            <a:ext cx="733200" cy="1854900"/>
          </a:xfrm>
          <a:prstGeom prst="bentConnector2">
            <a:avLst/>
          </a:prstGeom>
          <a:noFill/>
          <a:ln cap="flat" cmpd="sng" w="19050">
            <a:solidFill>
              <a:schemeClr val="dk1"/>
            </a:solidFill>
            <a:prstDash val="solid"/>
            <a:round/>
            <a:headEnd len="med" w="med" type="none"/>
            <a:tailEnd len="med" w="med" type="triangle"/>
          </a:ln>
        </p:spPr>
      </p:cxnSp>
      <p:grpSp>
        <p:nvGrpSpPr>
          <p:cNvPr id="446" name="Google Shape;446;p42"/>
          <p:cNvGrpSpPr/>
          <p:nvPr/>
        </p:nvGrpSpPr>
        <p:grpSpPr>
          <a:xfrm>
            <a:off x="3218321" y="2870797"/>
            <a:ext cx="356183" cy="438357"/>
            <a:chOff x="8026362" y="2687284"/>
            <a:chExt cx="356183" cy="438357"/>
          </a:xfrm>
        </p:grpSpPr>
        <p:sp>
          <p:nvSpPr>
            <p:cNvPr id="447" name="Google Shape;447;p42"/>
            <p:cNvSpPr/>
            <p:nvPr/>
          </p:nvSpPr>
          <p:spPr>
            <a:xfrm>
              <a:off x="8026362" y="2687284"/>
              <a:ext cx="356183" cy="438357"/>
            </a:xfrm>
            <a:custGeom>
              <a:rect b="b" l="l" r="r" t="t"/>
              <a:pathLst>
                <a:path extrusionOk="0" h="14590" w="11855">
                  <a:moveTo>
                    <a:pt x="9353" y="581"/>
                  </a:moveTo>
                  <a:cubicBezTo>
                    <a:pt x="9988" y="1217"/>
                    <a:pt x="10636" y="1865"/>
                    <a:pt x="11280" y="2507"/>
                  </a:cubicBezTo>
                  <a:lnTo>
                    <a:pt x="9353" y="2507"/>
                  </a:lnTo>
                  <a:lnTo>
                    <a:pt x="9353" y="581"/>
                  </a:lnTo>
                  <a:close/>
                  <a:moveTo>
                    <a:pt x="8913" y="439"/>
                  </a:moveTo>
                  <a:cubicBezTo>
                    <a:pt x="8913" y="503"/>
                    <a:pt x="8913" y="559"/>
                    <a:pt x="8914" y="615"/>
                  </a:cubicBezTo>
                  <a:cubicBezTo>
                    <a:pt x="8914" y="1222"/>
                    <a:pt x="8913" y="1831"/>
                    <a:pt x="8914" y="2438"/>
                  </a:cubicBezTo>
                  <a:cubicBezTo>
                    <a:pt x="8914" y="2768"/>
                    <a:pt x="9084" y="2939"/>
                    <a:pt x="9413" y="2939"/>
                  </a:cubicBezTo>
                  <a:cubicBezTo>
                    <a:pt x="9618" y="2939"/>
                    <a:pt x="9822" y="2939"/>
                    <a:pt x="10026" y="2939"/>
                  </a:cubicBezTo>
                  <a:cubicBezTo>
                    <a:pt x="10434" y="2939"/>
                    <a:pt x="10842" y="2939"/>
                    <a:pt x="11250" y="2939"/>
                  </a:cubicBezTo>
                  <a:lnTo>
                    <a:pt x="11415" y="2939"/>
                  </a:lnTo>
                  <a:lnTo>
                    <a:pt x="11415" y="14149"/>
                  </a:lnTo>
                  <a:lnTo>
                    <a:pt x="439" y="14149"/>
                  </a:lnTo>
                  <a:lnTo>
                    <a:pt x="439" y="439"/>
                  </a:lnTo>
                  <a:close/>
                  <a:moveTo>
                    <a:pt x="346" y="1"/>
                  </a:moveTo>
                  <a:cubicBezTo>
                    <a:pt x="93" y="101"/>
                    <a:pt x="0" y="286"/>
                    <a:pt x="0" y="558"/>
                  </a:cubicBezTo>
                  <a:cubicBezTo>
                    <a:pt x="6" y="5058"/>
                    <a:pt x="4" y="9559"/>
                    <a:pt x="4" y="14060"/>
                  </a:cubicBezTo>
                  <a:cubicBezTo>
                    <a:pt x="4" y="14424"/>
                    <a:pt x="170" y="14589"/>
                    <a:pt x="534" y="14589"/>
                  </a:cubicBezTo>
                  <a:lnTo>
                    <a:pt x="11316" y="14589"/>
                  </a:lnTo>
                  <a:cubicBezTo>
                    <a:pt x="11687" y="14589"/>
                    <a:pt x="11853" y="14424"/>
                    <a:pt x="11853" y="14050"/>
                  </a:cubicBezTo>
                  <a:cubicBezTo>
                    <a:pt x="11853" y="10326"/>
                    <a:pt x="11852" y="6604"/>
                    <a:pt x="11855" y="2882"/>
                  </a:cubicBezTo>
                  <a:cubicBezTo>
                    <a:pt x="11855" y="2565"/>
                    <a:pt x="11754" y="2305"/>
                    <a:pt x="11526" y="2081"/>
                  </a:cubicBezTo>
                  <a:cubicBezTo>
                    <a:pt x="10980" y="1544"/>
                    <a:pt x="10441" y="1004"/>
                    <a:pt x="9904" y="459"/>
                  </a:cubicBezTo>
                  <a:cubicBezTo>
                    <a:pt x="9710" y="261"/>
                    <a:pt x="9510" y="78"/>
                    <a:pt x="9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2"/>
            <p:cNvSpPr/>
            <p:nvPr/>
          </p:nvSpPr>
          <p:spPr>
            <a:xfrm>
              <a:off x="8067493" y="2865601"/>
              <a:ext cx="273890" cy="205177"/>
            </a:xfrm>
            <a:custGeom>
              <a:rect b="b" l="l" r="r" t="t"/>
              <a:pathLst>
                <a:path extrusionOk="0" h="6829" w="9116">
                  <a:moveTo>
                    <a:pt x="1825" y="442"/>
                  </a:moveTo>
                  <a:lnTo>
                    <a:pt x="1825" y="1594"/>
                  </a:lnTo>
                  <a:lnTo>
                    <a:pt x="439" y="1594"/>
                  </a:lnTo>
                  <a:lnTo>
                    <a:pt x="439" y="442"/>
                  </a:lnTo>
                  <a:close/>
                  <a:moveTo>
                    <a:pt x="3649" y="440"/>
                  </a:moveTo>
                  <a:lnTo>
                    <a:pt x="3649" y="1594"/>
                  </a:lnTo>
                  <a:lnTo>
                    <a:pt x="2263" y="1594"/>
                  </a:lnTo>
                  <a:lnTo>
                    <a:pt x="2263" y="440"/>
                  </a:lnTo>
                  <a:close/>
                  <a:moveTo>
                    <a:pt x="5476" y="440"/>
                  </a:moveTo>
                  <a:lnTo>
                    <a:pt x="5476" y="1596"/>
                  </a:lnTo>
                  <a:lnTo>
                    <a:pt x="4092" y="1596"/>
                  </a:lnTo>
                  <a:lnTo>
                    <a:pt x="4092" y="440"/>
                  </a:lnTo>
                  <a:close/>
                  <a:moveTo>
                    <a:pt x="3646" y="2040"/>
                  </a:moveTo>
                  <a:lnTo>
                    <a:pt x="3646" y="3194"/>
                  </a:lnTo>
                  <a:lnTo>
                    <a:pt x="2266" y="3194"/>
                  </a:lnTo>
                  <a:lnTo>
                    <a:pt x="2266" y="2040"/>
                  </a:lnTo>
                  <a:close/>
                  <a:moveTo>
                    <a:pt x="8680" y="2038"/>
                  </a:moveTo>
                  <a:lnTo>
                    <a:pt x="8680" y="3195"/>
                  </a:lnTo>
                  <a:lnTo>
                    <a:pt x="5923" y="3195"/>
                  </a:lnTo>
                  <a:lnTo>
                    <a:pt x="5923" y="2038"/>
                  </a:lnTo>
                  <a:close/>
                  <a:moveTo>
                    <a:pt x="5475" y="2040"/>
                  </a:moveTo>
                  <a:lnTo>
                    <a:pt x="5475" y="3197"/>
                  </a:lnTo>
                  <a:lnTo>
                    <a:pt x="4096" y="3197"/>
                  </a:lnTo>
                  <a:lnTo>
                    <a:pt x="4096" y="2040"/>
                  </a:lnTo>
                  <a:close/>
                  <a:moveTo>
                    <a:pt x="3645" y="3642"/>
                  </a:moveTo>
                  <a:lnTo>
                    <a:pt x="3645" y="4792"/>
                  </a:lnTo>
                  <a:lnTo>
                    <a:pt x="2264" y="4792"/>
                  </a:lnTo>
                  <a:lnTo>
                    <a:pt x="2264" y="3642"/>
                  </a:lnTo>
                  <a:close/>
                  <a:moveTo>
                    <a:pt x="5473" y="3641"/>
                  </a:moveTo>
                  <a:lnTo>
                    <a:pt x="5473" y="4792"/>
                  </a:lnTo>
                  <a:lnTo>
                    <a:pt x="4093" y="4792"/>
                  </a:lnTo>
                  <a:lnTo>
                    <a:pt x="4093" y="3641"/>
                  </a:lnTo>
                  <a:close/>
                  <a:moveTo>
                    <a:pt x="8680" y="3639"/>
                  </a:moveTo>
                  <a:lnTo>
                    <a:pt x="8680" y="4793"/>
                  </a:lnTo>
                  <a:lnTo>
                    <a:pt x="5923" y="4793"/>
                  </a:lnTo>
                  <a:lnTo>
                    <a:pt x="5923" y="3639"/>
                  </a:lnTo>
                  <a:close/>
                  <a:moveTo>
                    <a:pt x="8675" y="5236"/>
                  </a:moveTo>
                  <a:lnTo>
                    <a:pt x="8675" y="6391"/>
                  </a:lnTo>
                  <a:lnTo>
                    <a:pt x="5923" y="6391"/>
                  </a:lnTo>
                  <a:lnTo>
                    <a:pt x="5923" y="5236"/>
                  </a:lnTo>
                  <a:close/>
                  <a:moveTo>
                    <a:pt x="3649" y="5237"/>
                  </a:moveTo>
                  <a:lnTo>
                    <a:pt x="3649" y="6393"/>
                  </a:lnTo>
                  <a:lnTo>
                    <a:pt x="2269" y="6393"/>
                  </a:lnTo>
                  <a:lnTo>
                    <a:pt x="2269" y="5237"/>
                  </a:lnTo>
                  <a:close/>
                  <a:moveTo>
                    <a:pt x="5478" y="5240"/>
                  </a:moveTo>
                  <a:lnTo>
                    <a:pt x="5478" y="6393"/>
                  </a:lnTo>
                  <a:lnTo>
                    <a:pt x="4096" y="6393"/>
                  </a:lnTo>
                  <a:lnTo>
                    <a:pt x="4096" y="5240"/>
                  </a:lnTo>
                  <a:close/>
                  <a:moveTo>
                    <a:pt x="8664" y="1"/>
                  </a:moveTo>
                  <a:cubicBezTo>
                    <a:pt x="8583" y="1"/>
                    <a:pt x="8502" y="3"/>
                    <a:pt x="8422" y="9"/>
                  </a:cubicBezTo>
                  <a:cubicBezTo>
                    <a:pt x="8296" y="19"/>
                    <a:pt x="8223" y="113"/>
                    <a:pt x="8233" y="232"/>
                  </a:cubicBezTo>
                  <a:cubicBezTo>
                    <a:pt x="8242" y="354"/>
                    <a:pt x="8316" y="419"/>
                    <a:pt x="8436" y="426"/>
                  </a:cubicBezTo>
                  <a:cubicBezTo>
                    <a:pt x="8470" y="428"/>
                    <a:pt x="8504" y="428"/>
                    <a:pt x="8539" y="428"/>
                  </a:cubicBezTo>
                  <a:cubicBezTo>
                    <a:pt x="8585" y="428"/>
                    <a:pt x="8631" y="428"/>
                    <a:pt x="8680" y="428"/>
                  </a:cubicBezTo>
                  <a:lnTo>
                    <a:pt x="8680" y="1590"/>
                  </a:lnTo>
                  <a:lnTo>
                    <a:pt x="5923" y="1590"/>
                  </a:lnTo>
                  <a:lnTo>
                    <a:pt x="5923" y="429"/>
                  </a:lnTo>
                  <a:lnTo>
                    <a:pt x="7410" y="429"/>
                  </a:lnTo>
                  <a:cubicBezTo>
                    <a:pt x="7635" y="429"/>
                    <a:pt x="7735" y="367"/>
                    <a:pt x="7739" y="225"/>
                  </a:cubicBezTo>
                  <a:cubicBezTo>
                    <a:pt x="7745" y="76"/>
                    <a:pt x="7637" y="2"/>
                    <a:pt x="7412" y="2"/>
                  </a:cubicBezTo>
                  <a:lnTo>
                    <a:pt x="332" y="2"/>
                  </a:lnTo>
                  <a:cubicBezTo>
                    <a:pt x="63" y="2"/>
                    <a:pt x="4" y="61"/>
                    <a:pt x="4" y="326"/>
                  </a:cubicBezTo>
                  <a:cubicBezTo>
                    <a:pt x="4" y="1932"/>
                    <a:pt x="4" y="3537"/>
                    <a:pt x="4" y="5140"/>
                  </a:cubicBezTo>
                  <a:cubicBezTo>
                    <a:pt x="4" y="5192"/>
                    <a:pt x="1" y="5247"/>
                    <a:pt x="16" y="5296"/>
                  </a:cubicBezTo>
                  <a:cubicBezTo>
                    <a:pt x="43" y="5397"/>
                    <a:pt x="114" y="5454"/>
                    <a:pt x="214" y="5454"/>
                  </a:cubicBezTo>
                  <a:cubicBezTo>
                    <a:pt x="218" y="5454"/>
                    <a:pt x="221" y="5454"/>
                    <a:pt x="225" y="5454"/>
                  </a:cubicBezTo>
                  <a:cubicBezTo>
                    <a:pt x="336" y="5450"/>
                    <a:pt x="410" y="5384"/>
                    <a:pt x="427" y="5270"/>
                  </a:cubicBezTo>
                  <a:cubicBezTo>
                    <a:pt x="434" y="5223"/>
                    <a:pt x="432" y="5176"/>
                    <a:pt x="432" y="5128"/>
                  </a:cubicBezTo>
                  <a:cubicBezTo>
                    <a:pt x="432" y="4155"/>
                    <a:pt x="432" y="3181"/>
                    <a:pt x="432" y="2208"/>
                  </a:cubicBezTo>
                  <a:lnTo>
                    <a:pt x="432" y="2040"/>
                  </a:lnTo>
                  <a:lnTo>
                    <a:pt x="1817" y="2040"/>
                  </a:lnTo>
                  <a:lnTo>
                    <a:pt x="1817" y="6397"/>
                  </a:lnTo>
                  <a:lnTo>
                    <a:pt x="432" y="6397"/>
                  </a:lnTo>
                  <a:cubicBezTo>
                    <a:pt x="432" y="6314"/>
                    <a:pt x="433" y="6244"/>
                    <a:pt x="430" y="6174"/>
                  </a:cubicBezTo>
                  <a:cubicBezTo>
                    <a:pt x="426" y="6036"/>
                    <a:pt x="347" y="5950"/>
                    <a:pt x="228" y="5946"/>
                  </a:cubicBezTo>
                  <a:cubicBezTo>
                    <a:pt x="225" y="5946"/>
                    <a:pt x="222" y="5946"/>
                    <a:pt x="219" y="5946"/>
                  </a:cubicBezTo>
                  <a:cubicBezTo>
                    <a:pt x="97" y="5946"/>
                    <a:pt x="11" y="6032"/>
                    <a:pt x="6" y="6171"/>
                  </a:cubicBezTo>
                  <a:cubicBezTo>
                    <a:pt x="0" y="6279"/>
                    <a:pt x="4" y="6389"/>
                    <a:pt x="4" y="6498"/>
                  </a:cubicBezTo>
                  <a:cubicBezTo>
                    <a:pt x="4" y="6772"/>
                    <a:pt x="61" y="6829"/>
                    <a:pt x="339" y="6829"/>
                  </a:cubicBezTo>
                  <a:lnTo>
                    <a:pt x="8772" y="6829"/>
                  </a:lnTo>
                  <a:cubicBezTo>
                    <a:pt x="9058" y="6829"/>
                    <a:pt x="9114" y="6772"/>
                    <a:pt x="9114" y="6488"/>
                  </a:cubicBezTo>
                  <a:lnTo>
                    <a:pt x="9114" y="335"/>
                  </a:lnTo>
                  <a:cubicBezTo>
                    <a:pt x="9114" y="297"/>
                    <a:pt x="9115" y="257"/>
                    <a:pt x="9112" y="221"/>
                  </a:cubicBezTo>
                  <a:cubicBezTo>
                    <a:pt x="9100" y="96"/>
                    <a:pt x="9032" y="13"/>
                    <a:pt x="8906" y="7"/>
                  </a:cubicBezTo>
                  <a:cubicBezTo>
                    <a:pt x="8826" y="3"/>
                    <a:pt x="8745" y="1"/>
                    <a:pt x="8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2"/>
            <p:cNvSpPr/>
            <p:nvPr/>
          </p:nvSpPr>
          <p:spPr>
            <a:xfrm>
              <a:off x="8067523" y="2735296"/>
              <a:ext cx="122824" cy="71868"/>
            </a:xfrm>
            <a:custGeom>
              <a:rect b="b" l="l" r="r" t="t"/>
              <a:pathLst>
                <a:path extrusionOk="0" h="2392" w="4088">
                  <a:moveTo>
                    <a:pt x="291" y="1"/>
                  </a:moveTo>
                  <a:cubicBezTo>
                    <a:pt x="281" y="1"/>
                    <a:pt x="271" y="1"/>
                    <a:pt x="261" y="1"/>
                  </a:cubicBezTo>
                  <a:cubicBezTo>
                    <a:pt x="104" y="4"/>
                    <a:pt x="8" y="84"/>
                    <a:pt x="5" y="209"/>
                  </a:cubicBezTo>
                  <a:cubicBezTo>
                    <a:pt x="0" y="340"/>
                    <a:pt x="99" y="424"/>
                    <a:pt x="263" y="428"/>
                  </a:cubicBezTo>
                  <a:cubicBezTo>
                    <a:pt x="484" y="434"/>
                    <a:pt x="533" y="468"/>
                    <a:pt x="602" y="676"/>
                  </a:cubicBezTo>
                  <a:cubicBezTo>
                    <a:pt x="726" y="1045"/>
                    <a:pt x="844" y="1415"/>
                    <a:pt x="973" y="1782"/>
                  </a:cubicBezTo>
                  <a:cubicBezTo>
                    <a:pt x="1099" y="2142"/>
                    <a:pt x="1438" y="2392"/>
                    <a:pt x="1796" y="2392"/>
                  </a:cubicBezTo>
                  <a:cubicBezTo>
                    <a:pt x="1837" y="2392"/>
                    <a:pt x="1877" y="2389"/>
                    <a:pt x="1918" y="2382"/>
                  </a:cubicBezTo>
                  <a:cubicBezTo>
                    <a:pt x="2521" y="2284"/>
                    <a:pt x="3122" y="2170"/>
                    <a:pt x="3722" y="2055"/>
                  </a:cubicBezTo>
                  <a:cubicBezTo>
                    <a:pt x="3950" y="2011"/>
                    <a:pt x="4077" y="1852"/>
                    <a:pt x="4081" y="1623"/>
                  </a:cubicBezTo>
                  <a:cubicBezTo>
                    <a:pt x="4087" y="1381"/>
                    <a:pt x="4088" y="1138"/>
                    <a:pt x="4082" y="896"/>
                  </a:cubicBezTo>
                  <a:cubicBezTo>
                    <a:pt x="4077" y="648"/>
                    <a:pt x="3897" y="462"/>
                    <a:pt x="3649" y="459"/>
                  </a:cubicBezTo>
                  <a:cubicBezTo>
                    <a:pt x="3369" y="456"/>
                    <a:pt x="3088" y="455"/>
                    <a:pt x="2807" y="455"/>
                  </a:cubicBezTo>
                  <a:cubicBezTo>
                    <a:pt x="2485" y="455"/>
                    <a:pt x="2163" y="456"/>
                    <a:pt x="1840" y="458"/>
                  </a:cubicBezTo>
                  <a:cubicBezTo>
                    <a:pt x="1698" y="458"/>
                    <a:pt x="1603" y="551"/>
                    <a:pt x="1603" y="672"/>
                  </a:cubicBezTo>
                  <a:cubicBezTo>
                    <a:pt x="1601" y="792"/>
                    <a:pt x="1696" y="878"/>
                    <a:pt x="1839" y="884"/>
                  </a:cubicBezTo>
                  <a:cubicBezTo>
                    <a:pt x="1858" y="884"/>
                    <a:pt x="1877" y="884"/>
                    <a:pt x="1896" y="884"/>
                  </a:cubicBezTo>
                  <a:cubicBezTo>
                    <a:pt x="1933" y="884"/>
                    <a:pt x="1972" y="884"/>
                    <a:pt x="2009" y="884"/>
                  </a:cubicBezTo>
                  <a:lnTo>
                    <a:pt x="3656" y="884"/>
                  </a:lnTo>
                  <a:cubicBezTo>
                    <a:pt x="3656" y="1110"/>
                    <a:pt x="3652" y="1318"/>
                    <a:pt x="3658" y="1525"/>
                  </a:cubicBezTo>
                  <a:cubicBezTo>
                    <a:pt x="3661" y="1617"/>
                    <a:pt x="3625" y="1644"/>
                    <a:pt x="3538" y="1658"/>
                  </a:cubicBezTo>
                  <a:cubicBezTo>
                    <a:pt x="3011" y="1750"/>
                    <a:pt x="2484" y="1848"/>
                    <a:pt x="1957" y="1944"/>
                  </a:cubicBezTo>
                  <a:cubicBezTo>
                    <a:pt x="1910" y="1952"/>
                    <a:pt x="1865" y="1956"/>
                    <a:pt x="1822" y="1956"/>
                  </a:cubicBezTo>
                  <a:cubicBezTo>
                    <a:pt x="1598" y="1956"/>
                    <a:pt x="1444" y="1837"/>
                    <a:pt x="1361" y="1596"/>
                  </a:cubicBezTo>
                  <a:cubicBezTo>
                    <a:pt x="1239" y="1237"/>
                    <a:pt x="1121" y="877"/>
                    <a:pt x="1000" y="518"/>
                  </a:cubicBezTo>
                  <a:cubicBezTo>
                    <a:pt x="882" y="170"/>
                    <a:pt x="652"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2"/>
            <p:cNvSpPr/>
            <p:nvPr/>
          </p:nvSpPr>
          <p:spPr>
            <a:xfrm>
              <a:off x="8211559" y="2817620"/>
              <a:ext cx="102544" cy="12889"/>
            </a:xfrm>
            <a:custGeom>
              <a:rect b="b" l="l" r="r" t="t"/>
              <a:pathLst>
                <a:path extrusionOk="0" h="429" w="3413">
                  <a:moveTo>
                    <a:pt x="3139" y="0"/>
                  </a:moveTo>
                  <a:cubicBezTo>
                    <a:pt x="3124" y="0"/>
                    <a:pt x="3108" y="1"/>
                    <a:pt x="3093" y="1"/>
                  </a:cubicBezTo>
                  <a:cubicBezTo>
                    <a:pt x="2168" y="1"/>
                    <a:pt x="1243" y="1"/>
                    <a:pt x="319" y="2"/>
                  </a:cubicBezTo>
                  <a:cubicBezTo>
                    <a:pt x="262" y="2"/>
                    <a:pt x="203" y="3"/>
                    <a:pt x="151" y="20"/>
                  </a:cubicBezTo>
                  <a:cubicBezTo>
                    <a:pt x="47" y="53"/>
                    <a:pt x="1" y="133"/>
                    <a:pt x="12" y="239"/>
                  </a:cubicBezTo>
                  <a:cubicBezTo>
                    <a:pt x="22" y="341"/>
                    <a:pt x="81" y="405"/>
                    <a:pt x="182" y="422"/>
                  </a:cubicBezTo>
                  <a:cubicBezTo>
                    <a:pt x="215" y="427"/>
                    <a:pt x="249" y="428"/>
                    <a:pt x="283" y="428"/>
                  </a:cubicBezTo>
                  <a:cubicBezTo>
                    <a:pt x="297" y="428"/>
                    <a:pt x="311" y="428"/>
                    <a:pt x="324" y="428"/>
                  </a:cubicBezTo>
                  <a:lnTo>
                    <a:pt x="2955" y="428"/>
                  </a:lnTo>
                  <a:cubicBezTo>
                    <a:pt x="2988" y="428"/>
                    <a:pt x="3020" y="428"/>
                    <a:pt x="3053" y="428"/>
                  </a:cubicBezTo>
                  <a:cubicBezTo>
                    <a:pt x="3101" y="428"/>
                    <a:pt x="3149" y="428"/>
                    <a:pt x="3197" y="425"/>
                  </a:cubicBezTo>
                  <a:cubicBezTo>
                    <a:pt x="3321" y="418"/>
                    <a:pt x="3388" y="345"/>
                    <a:pt x="3401" y="227"/>
                  </a:cubicBezTo>
                  <a:cubicBezTo>
                    <a:pt x="3412" y="117"/>
                    <a:pt x="3327" y="22"/>
                    <a:pt x="3206" y="3"/>
                  </a:cubicBezTo>
                  <a:cubicBezTo>
                    <a:pt x="3184" y="1"/>
                    <a:pt x="3161" y="0"/>
                    <a:pt x="3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2"/>
            <p:cNvSpPr/>
            <p:nvPr/>
          </p:nvSpPr>
          <p:spPr>
            <a:xfrm>
              <a:off x="8156637" y="2810769"/>
              <a:ext cx="33650" cy="33410"/>
            </a:xfrm>
            <a:custGeom>
              <a:rect b="b" l="l" r="r" t="t"/>
              <a:pathLst>
                <a:path extrusionOk="0" h="1112" w="1120">
                  <a:moveTo>
                    <a:pt x="565" y="431"/>
                  </a:moveTo>
                  <a:cubicBezTo>
                    <a:pt x="606" y="473"/>
                    <a:pt x="674" y="512"/>
                    <a:pt x="679" y="560"/>
                  </a:cubicBezTo>
                  <a:cubicBezTo>
                    <a:pt x="685" y="604"/>
                    <a:pt x="622" y="654"/>
                    <a:pt x="561" y="739"/>
                  </a:cubicBezTo>
                  <a:cubicBezTo>
                    <a:pt x="502" y="652"/>
                    <a:pt x="437" y="600"/>
                    <a:pt x="444" y="557"/>
                  </a:cubicBezTo>
                  <a:cubicBezTo>
                    <a:pt x="451" y="510"/>
                    <a:pt x="522" y="472"/>
                    <a:pt x="565" y="431"/>
                  </a:cubicBezTo>
                  <a:close/>
                  <a:moveTo>
                    <a:pt x="562" y="1"/>
                  </a:moveTo>
                  <a:cubicBezTo>
                    <a:pt x="263" y="1"/>
                    <a:pt x="12" y="251"/>
                    <a:pt x="6" y="552"/>
                  </a:cubicBezTo>
                  <a:cubicBezTo>
                    <a:pt x="0" y="857"/>
                    <a:pt x="253" y="1111"/>
                    <a:pt x="564" y="1111"/>
                  </a:cubicBezTo>
                  <a:cubicBezTo>
                    <a:pt x="872" y="1111"/>
                    <a:pt x="1113" y="871"/>
                    <a:pt x="1116" y="564"/>
                  </a:cubicBezTo>
                  <a:cubicBezTo>
                    <a:pt x="1119" y="254"/>
                    <a:pt x="872" y="1"/>
                    <a:pt x="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2"/>
            <p:cNvSpPr/>
            <p:nvPr/>
          </p:nvSpPr>
          <p:spPr>
            <a:xfrm>
              <a:off x="8094985" y="2810769"/>
              <a:ext cx="33590" cy="33410"/>
            </a:xfrm>
            <a:custGeom>
              <a:rect b="b" l="l" r="r" t="t"/>
              <a:pathLst>
                <a:path extrusionOk="0" h="1112" w="1118">
                  <a:moveTo>
                    <a:pt x="569" y="439"/>
                  </a:moveTo>
                  <a:cubicBezTo>
                    <a:pt x="612" y="439"/>
                    <a:pt x="660" y="505"/>
                    <a:pt x="741" y="566"/>
                  </a:cubicBezTo>
                  <a:cubicBezTo>
                    <a:pt x="657" y="618"/>
                    <a:pt x="605" y="675"/>
                    <a:pt x="562" y="675"/>
                  </a:cubicBezTo>
                  <a:cubicBezTo>
                    <a:pt x="560" y="675"/>
                    <a:pt x="558" y="674"/>
                    <a:pt x="555" y="674"/>
                  </a:cubicBezTo>
                  <a:cubicBezTo>
                    <a:pt x="509" y="667"/>
                    <a:pt x="472" y="595"/>
                    <a:pt x="432" y="553"/>
                  </a:cubicBezTo>
                  <a:cubicBezTo>
                    <a:pt x="475" y="512"/>
                    <a:pt x="517" y="444"/>
                    <a:pt x="565" y="439"/>
                  </a:cubicBezTo>
                  <a:cubicBezTo>
                    <a:pt x="566" y="439"/>
                    <a:pt x="568" y="439"/>
                    <a:pt x="569" y="439"/>
                  </a:cubicBezTo>
                  <a:close/>
                  <a:moveTo>
                    <a:pt x="557" y="1"/>
                  </a:moveTo>
                  <a:cubicBezTo>
                    <a:pt x="256" y="1"/>
                    <a:pt x="0" y="258"/>
                    <a:pt x="3" y="562"/>
                  </a:cubicBezTo>
                  <a:cubicBezTo>
                    <a:pt x="4" y="864"/>
                    <a:pt x="253" y="1110"/>
                    <a:pt x="557" y="1111"/>
                  </a:cubicBezTo>
                  <a:cubicBezTo>
                    <a:pt x="558" y="1111"/>
                    <a:pt x="558" y="1111"/>
                    <a:pt x="559" y="1111"/>
                  </a:cubicBezTo>
                  <a:cubicBezTo>
                    <a:pt x="865" y="1111"/>
                    <a:pt x="1109" y="871"/>
                    <a:pt x="1113" y="569"/>
                  </a:cubicBezTo>
                  <a:cubicBezTo>
                    <a:pt x="1118" y="255"/>
                    <a:pt x="873" y="4"/>
                    <a:pt x="562" y="1"/>
                  </a:cubicBezTo>
                  <a:cubicBezTo>
                    <a:pt x="561" y="1"/>
                    <a:pt x="559"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2"/>
            <p:cNvSpPr/>
            <p:nvPr/>
          </p:nvSpPr>
          <p:spPr>
            <a:xfrm>
              <a:off x="8211709" y="2790158"/>
              <a:ext cx="60991" cy="12889"/>
            </a:xfrm>
            <a:custGeom>
              <a:rect b="b" l="l" r="r" t="t"/>
              <a:pathLst>
                <a:path extrusionOk="0" h="429" w="2030">
                  <a:moveTo>
                    <a:pt x="1015" y="0"/>
                  </a:moveTo>
                  <a:cubicBezTo>
                    <a:pt x="763" y="0"/>
                    <a:pt x="512" y="1"/>
                    <a:pt x="260" y="2"/>
                  </a:cubicBezTo>
                  <a:cubicBezTo>
                    <a:pt x="97" y="2"/>
                    <a:pt x="0" y="91"/>
                    <a:pt x="4" y="223"/>
                  </a:cubicBezTo>
                  <a:cubicBezTo>
                    <a:pt x="9" y="351"/>
                    <a:pt x="99" y="427"/>
                    <a:pt x="259" y="428"/>
                  </a:cubicBezTo>
                  <a:cubicBezTo>
                    <a:pt x="343" y="429"/>
                    <a:pt x="427" y="429"/>
                    <a:pt x="510" y="429"/>
                  </a:cubicBezTo>
                  <a:cubicBezTo>
                    <a:pt x="678" y="429"/>
                    <a:pt x="846" y="428"/>
                    <a:pt x="1014" y="428"/>
                  </a:cubicBezTo>
                  <a:cubicBezTo>
                    <a:pt x="1181" y="428"/>
                    <a:pt x="1349" y="429"/>
                    <a:pt x="1517" y="429"/>
                  </a:cubicBezTo>
                  <a:cubicBezTo>
                    <a:pt x="1601" y="429"/>
                    <a:pt x="1685" y="429"/>
                    <a:pt x="1768" y="428"/>
                  </a:cubicBezTo>
                  <a:cubicBezTo>
                    <a:pt x="1930" y="427"/>
                    <a:pt x="2020" y="352"/>
                    <a:pt x="2024" y="223"/>
                  </a:cubicBezTo>
                  <a:cubicBezTo>
                    <a:pt x="2030" y="91"/>
                    <a:pt x="1933" y="2"/>
                    <a:pt x="1770" y="2"/>
                  </a:cubicBezTo>
                  <a:cubicBezTo>
                    <a:pt x="1518" y="1"/>
                    <a:pt x="1267" y="0"/>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2"/>
            <p:cNvSpPr/>
            <p:nvPr/>
          </p:nvSpPr>
          <p:spPr>
            <a:xfrm>
              <a:off x="8211709" y="2762727"/>
              <a:ext cx="60961" cy="12889"/>
            </a:xfrm>
            <a:custGeom>
              <a:rect b="b" l="l" r="r" t="t"/>
              <a:pathLst>
                <a:path extrusionOk="0" h="429" w="2029">
                  <a:moveTo>
                    <a:pt x="1014" y="1"/>
                  </a:moveTo>
                  <a:cubicBezTo>
                    <a:pt x="762" y="1"/>
                    <a:pt x="510" y="1"/>
                    <a:pt x="259" y="2"/>
                  </a:cubicBezTo>
                  <a:cubicBezTo>
                    <a:pt x="103" y="2"/>
                    <a:pt x="7" y="85"/>
                    <a:pt x="3" y="210"/>
                  </a:cubicBezTo>
                  <a:cubicBezTo>
                    <a:pt x="0" y="343"/>
                    <a:pt x="96" y="426"/>
                    <a:pt x="262" y="428"/>
                  </a:cubicBezTo>
                  <a:cubicBezTo>
                    <a:pt x="344" y="428"/>
                    <a:pt x="426" y="428"/>
                    <a:pt x="508" y="428"/>
                  </a:cubicBezTo>
                  <a:cubicBezTo>
                    <a:pt x="672" y="428"/>
                    <a:pt x="837" y="428"/>
                    <a:pt x="1002" y="428"/>
                  </a:cubicBezTo>
                  <a:cubicBezTo>
                    <a:pt x="1173" y="428"/>
                    <a:pt x="1343" y="428"/>
                    <a:pt x="1514" y="428"/>
                  </a:cubicBezTo>
                  <a:cubicBezTo>
                    <a:pt x="1600" y="428"/>
                    <a:pt x="1685" y="428"/>
                    <a:pt x="1771" y="428"/>
                  </a:cubicBezTo>
                  <a:cubicBezTo>
                    <a:pt x="1930" y="426"/>
                    <a:pt x="2021" y="350"/>
                    <a:pt x="2024" y="221"/>
                  </a:cubicBezTo>
                  <a:cubicBezTo>
                    <a:pt x="2028" y="89"/>
                    <a:pt x="1931" y="2"/>
                    <a:pt x="1768" y="2"/>
                  </a:cubicBezTo>
                  <a:cubicBezTo>
                    <a:pt x="1517" y="1"/>
                    <a:pt x="1265" y="1"/>
                    <a:pt x="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42"/>
          <p:cNvGrpSpPr/>
          <p:nvPr/>
        </p:nvGrpSpPr>
        <p:grpSpPr>
          <a:xfrm>
            <a:off x="965739" y="4002561"/>
            <a:ext cx="369914" cy="438417"/>
            <a:chOff x="745887" y="2687284"/>
            <a:chExt cx="369914" cy="438417"/>
          </a:xfrm>
        </p:grpSpPr>
        <p:sp>
          <p:nvSpPr>
            <p:cNvPr id="456" name="Google Shape;456;p42"/>
            <p:cNvSpPr/>
            <p:nvPr/>
          </p:nvSpPr>
          <p:spPr>
            <a:xfrm>
              <a:off x="745887" y="2687284"/>
              <a:ext cx="95243" cy="95213"/>
            </a:xfrm>
            <a:custGeom>
              <a:rect b="b" l="l" r="r" t="t"/>
              <a:pathLst>
                <a:path extrusionOk="0" h="3169" w="3170">
                  <a:moveTo>
                    <a:pt x="2167" y="428"/>
                  </a:moveTo>
                  <a:cubicBezTo>
                    <a:pt x="2262" y="428"/>
                    <a:pt x="2357" y="428"/>
                    <a:pt x="2452" y="428"/>
                  </a:cubicBezTo>
                  <a:cubicBezTo>
                    <a:pt x="2651" y="430"/>
                    <a:pt x="2740" y="515"/>
                    <a:pt x="2740" y="714"/>
                  </a:cubicBezTo>
                  <a:cubicBezTo>
                    <a:pt x="2741" y="1293"/>
                    <a:pt x="2741" y="1872"/>
                    <a:pt x="2740" y="2451"/>
                  </a:cubicBezTo>
                  <a:cubicBezTo>
                    <a:pt x="2740" y="2653"/>
                    <a:pt x="2655" y="2739"/>
                    <a:pt x="2456" y="2739"/>
                  </a:cubicBezTo>
                  <a:cubicBezTo>
                    <a:pt x="2117" y="2741"/>
                    <a:pt x="1777" y="2741"/>
                    <a:pt x="1438" y="2741"/>
                  </a:cubicBezTo>
                  <a:cubicBezTo>
                    <a:pt x="1198" y="2741"/>
                    <a:pt x="958" y="2741"/>
                    <a:pt x="718" y="2740"/>
                  </a:cubicBezTo>
                  <a:cubicBezTo>
                    <a:pt x="517" y="2739"/>
                    <a:pt x="429" y="2653"/>
                    <a:pt x="429" y="2456"/>
                  </a:cubicBezTo>
                  <a:cubicBezTo>
                    <a:pt x="428" y="1877"/>
                    <a:pt x="428" y="1298"/>
                    <a:pt x="429" y="719"/>
                  </a:cubicBezTo>
                  <a:cubicBezTo>
                    <a:pt x="429" y="515"/>
                    <a:pt x="519" y="430"/>
                    <a:pt x="728" y="428"/>
                  </a:cubicBezTo>
                  <a:cubicBezTo>
                    <a:pt x="825" y="428"/>
                    <a:pt x="921" y="428"/>
                    <a:pt x="1018" y="428"/>
                  </a:cubicBezTo>
                  <a:cubicBezTo>
                    <a:pt x="1211" y="428"/>
                    <a:pt x="1404" y="428"/>
                    <a:pt x="1597" y="428"/>
                  </a:cubicBezTo>
                  <a:cubicBezTo>
                    <a:pt x="1787" y="428"/>
                    <a:pt x="1977" y="428"/>
                    <a:pt x="2167" y="428"/>
                  </a:cubicBezTo>
                  <a:close/>
                  <a:moveTo>
                    <a:pt x="543" y="1"/>
                  </a:moveTo>
                  <a:cubicBezTo>
                    <a:pt x="108" y="184"/>
                    <a:pt x="2" y="347"/>
                    <a:pt x="2" y="825"/>
                  </a:cubicBezTo>
                  <a:cubicBezTo>
                    <a:pt x="2" y="1370"/>
                    <a:pt x="0" y="1915"/>
                    <a:pt x="2" y="2461"/>
                  </a:cubicBezTo>
                  <a:cubicBezTo>
                    <a:pt x="3" y="2885"/>
                    <a:pt x="280" y="3165"/>
                    <a:pt x="706" y="3166"/>
                  </a:cubicBezTo>
                  <a:cubicBezTo>
                    <a:pt x="1048" y="3168"/>
                    <a:pt x="1389" y="3169"/>
                    <a:pt x="1731" y="3169"/>
                  </a:cubicBezTo>
                  <a:cubicBezTo>
                    <a:pt x="1973" y="3169"/>
                    <a:pt x="2214" y="3168"/>
                    <a:pt x="2456" y="3168"/>
                  </a:cubicBezTo>
                  <a:cubicBezTo>
                    <a:pt x="2893" y="3166"/>
                    <a:pt x="3167" y="2892"/>
                    <a:pt x="3168" y="2456"/>
                  </a:cubicBezTo>
                  <a:cubicBezTo>
                    <a:pt x="3170" y="1873"/>
                    <a:pt x="3168" y="1290"/>
                    <a:pt x="3167" y="707"/>
                  </a:cubicBezTo>
                  <a:cubicBezTo>
                    <a:pt x="3167" y="636"/>
                    <a:pt x="3160" y="563"/>
                    <a:pt x="3143" y="496"/>
                  </a:cubicBezTo>
                  <a:cubicBezTo>
                    <a:pt x="3073" y="224"/>
                    <a:pt x="2876" y="82"/>
                    <a:pt x="2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2"/>
            <p:cNvSpPr/>
            <p:nvPr/>
          </p:nvSpPr>
          <p:spPr>
            <a:xfrm>
              <a:off x="937514" y="2687284"/>
              <a:ext cx="96414" cy="95183"/>
            </a:xfrm>
            <a:custGeom>
              <a:rect b="b" l="l" r="r" t="t"/>
              <a:pathLst>
                <a:path extrusionOk="0" h="3168" w="3209">
                  <a:moveTo>
                    <a:pt x="2182" y="428"/>
                  </a:moveTo>
                  <a:cubicBezTo>
                    <a:pt x="2279" y="428"/>
                    <a:pt x="2375" y="428"/>
                    <a:pt x="2472" y="428"/>
                  </a:cubicBezTo>
                  <a:cubicBezTo>
                    <a:pt x="2671" y="430"/>
                    <a:pt x="2763" y="515"/>
                    <a:pt x="2764" y="715"/>
                  </a:cubicBezTo>
                  <a:cubicBezTo>
                    <a:pt x="2767" y="1294"/>
                    <a:pt x="2767" y="1873"/>
                    <a:pt x="2764" y="2452"/>
                  </a:cubicBezTo>
                  <a:cubicBezTo>
                    <a:pt x="2763" y="2653"/>
                    <a:pt x="2674" y="2739"/>
                    <a:pt x="2476" y="2739"/>
                  </a:cubicBezTo>
                  <a:cubicBezTo>
                    <a:pt x="2186" y="2740"/>
                    <a:pt x="1897" y="2740"/>
                    <a:pt x="1607" y="2740"/>
                  </a:cubicBezTo>
                  <a:cubicBezTo>
                    <a:pt x="1318" y="2740"/>
                    <a:pt x="1028" y="2740"/>
                    <a:pt x="739" y="2739"/>
                  </a:cubicBezTo>
                  <a:cubicBezTo>
                    <a:pt x="538" y="2739"/>
                    <a:pt x="449" y="2656"/>
                    <a:pt x="448" y="2455"/>
                  </a:cubicBezTo>
                  <a:cubicBezTo>
                    <a:pt x="445" y="1876"/>
                    <a:pt x="445" y="1297"/>
                    <a:pt x="448" y="718"/>
                  </a:cubicBezTo>
                  <a:cubicBezTo>
                    <a:pt x="449" y="513"/>
                    <a:pt x="539" y="430"/>
                    <a:pt x="749" y="428"/>
                  </a:cubicBezTo>
                  <a:cubicBezTo>
                    <a:pt x="844" y="428"/>
                    <a:pt x="939" y="428"/>
                    <a:pt x="1034" y="428"/>
                  </a:cubicBezTo>
                  <a:cubicBezTo>
                    <a:pt x="1224" y="428"/>
                    <a:pt x="1414" y="428"/>
                    <a:pt x="1603" y="428"/>
                  </a:cubicBezTo>
                  <a:cubicBezTo>
                    <a:pt x="1796" y="428"/>
                    <a:pt x="1989" y="428"/>
                    <a:pt x="2182" y="428"/>
                  </a:cubicBezTo>
                  <a:close/>
                  <a:moveTo>
                    <a:pt x="549" y="1"/>
                  </a:moveTo>
                  <a:cubicBezTo>
                    <a:pt x="147" y="143"/>
                    <a:pt x="1" y="434"/>
                    <a:pt x="15" y="850"/>
                  </a:cubicBezTo>
                  <a:cubicBezTo>
                    <a:pt x="33" y="1366"/>
                    <a:pt x="19" y="1884"/>
                    <a:pt x="19" y="2402"/>
                  </a:cubicBezTo>
                  <a:cubicBezTo>
                    <a:pt x="20" y="2906"/>
                    <a:pt x="279" y="3168"/>
                    <a:pt x="779" y="3168"/>
                  </a:cubicBezTo>
                  <a:lnTo>
                    <a:pt x="2432" y="3168"/>
                  </a:lnTo>
                  <a:cubicBezTo>
                    <a:pt x="2924" y="3168"/>
                    <a:pt x="3191" y="2902"/>
                    <a:pt x="3191" y="2413"/>
                  </a:cubicBezTo>
                  <a:cubicBezTo>
                    <a:pt x="3193" y="1891"/>
                    <a:pt x="3180" y="1369"/>
                    <a:pt x="3196" y="847"/>
                  </a:cubicBezTo>
                  <a:cubicBezTo>
                    <a:pt x="3208" y="432"/>
                    <a:pt x="3064" y="140"/>
                    <a:pt x="26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2"/>
            <p:cNvSpPr/>
            <p:nvPr/>
          </p:nvSpPr>
          <p:spPr>
            <a:xfrm>
              <a:off x="935351" y="2797009"/>
              <a:ext cx="180450" cy="328692"/>
            </a:xfrm>
            <a:custGeom>
              <a:rect b="b" l="l" r="r" t="t"/>
              <a:pathLst>
                <a:path extrusionOk="0" h="10940" w="6006">
                  <a:moveTo>
                    <a:pt x="4204" y="438"/>
                  </a:moveTo>
                  <a:cubicBezTo>
                    <a:pt x="4204" y="532"/>
                    <a:pt x="4214" y="618"/>
                    <a:pt x="4201" y="699"/>
                  </a:cubicBezTo>
                  <a:cubicBezTo>
                    <a:pt x="4183" y="826"/>
                    <a:pt x="4107" y="911"/>
                    <a:pt x="3973" y="913"/>
                  </a:cubicBezTo>
                  <a:cubicBezTo>
                    <a:pt x="3696" y="914"/>
                    <a:pt x="3419" y="915"/>
                    <a:pt x="3141" y="915"/>
                  </a:cubicBezTo>
                  <a:cubicBezTo>
                    <a:pt x="2801" y="915"/>
                    <a:pt x="2462" y="914"/>
                    <a:pt x="2122" y="911"/>
                  </a:cubicBezTo>
                  <a:cubicBezTo>
                    <a:pt x="1990" y="911"/>
                    <a:pt x="1911" y="830"/>
                    <a:pt x="1899" y="699"/>
                  </a:cubicBezTo>
                  <a:cubicBezTo>
                    <a:pt x="1890" y="615"/>
                    <a:pt x="1896" y="531"/>
                    <a:pt x="1896" y="438"/>
                  </a:cubicBezTo>
                  <a:close/>
                  <a:moveTo>
                    <a:pt x="1040" y="1"/>
                  </a:moveTo>
                  <a:cubicBezTo>
                    <a:pt x="499" y="1"/>
                    <a:pt x="0" y="393"/>
                    <a:pt x="99" y="1160"/>
                  </a:cubicBezTo>
                  <a:cubicBezTo>
                    <a:pt x="114" y="1276"/>
                    <a:pt x="189" y="1339"/>
                    <a:pt x="303" y="1339"/>
                  </a:cubicBezTo>
                  <a:cubicBezTo>
                    <a:pt x="307" y="1339"/>
                    <a:pt x="312" y="1339"/>
                    <a:pt x="317" y="1339"/>
                  </a:cubicBezTo>
                  <a:cubicBezTo>
                    <a:pt x="433" y="1335"/>
                    <a:pt x="501" y="1267"/>
                    <a:pt x="514" y="1153"/>
                  </a:cubicBezTo>
                  <a:cubicBezTo>
                    <a:pt x="524" y="1053"/>
                    <a:pt x="516" y="954"/>
                    <a:pt x="527" y="855"/>
                  </a:cubicBezTo>
                  <a:cubicBezTo>
                    <a:pt x="549" y="635"/>
                    <a:pt x="695" y="469"/>
                    <a:pt x="915" y="443"/>
                  </a:cubicBezTo>
                  <a:cubicBezTo>
                    <a:pt x="982" y="435"/>
                    <a:pt x="1050" y="433"/>
                    <a:pt x="1120" y="433"/>
                  </a:cubicBezTo>
                  <a:cubicBezTo>
                    <a:pt x="1231" y="433"/>
                    <a:pt x="1346" y="439"/>
                    <a:pt x="1467" y="439"/>
                  </a:cubicBezTo>
                  <a:cubicBezTo>
                    <a:pt x="1467" y="532"/>
                    <a:pt x="1463" y="616"/>
                    <a:pt x="1467" y="701"/>
                  </a:cubicBezTo>
                  <a:cubicBezTo>
                    <a:pt x="1488" y="1066"/>
                    <a:pt x="1754" y="1336"/>
                    <a:pt x="2119" y="1340"/>
                  </a:cubicBezTo>
                  <a:cubicBezTo>
                    <a:pt x="2400" y="1343"/>
                    <a:pt x="2680" y="1345"/>
                    <a:pt x="2961" y="1345"/>
                  </a:cubicBezTo>
                  <a:cubicBezTo>
                    <a:pt x="3303" y="1345"/>
                    <a:pt x="3645" y="1343"/>
                    <a:pt x="3986" y="1339"/>
                  </a:cubicBezTo>
                  <a:cubicBezTo>
                    <a:pt x="4311" y="1336"/>
                    <a:pt x="4564" y="1110"/>
                    <a:pt x="4618" y="789"/>
                  </a:cubicBezTo>
                  <a:cubicBezTo>
                    <a:pt x="4638" y="678"/>
                    <a:pt x="4637" y="564"/>
                    <a:pt x="4645" y="429"/>
                  </a:cubicBezTo>
                  <a:lnTo>
                    <a:pt x="5023" y="429"/>
                  </a:lnTo>
                  <a:cubicBezTo>
                    <a:pt x="5391" y="429"/>
                    <a:pt x="5577" y="613"/>
                    <a:pt x="5578" y="979"/>
                  </a:cubicBezTo>
                  <a:cubicBezTo>
                    <a:pt x="5578" y="1592"/>
                    <a:pt x="5578" y="2205"/>
                    <a:pt x="5578" y="2817"/>
                  </a:cubicBezTo>
                  <a:cubicBezTo>
                    <a:pt x="5578" y="5201"/>
                    <a:pt x="5578" y="7585"/>
                    <a:pt x="5578" y="9969"/>
                  </a:cubicBezTo>
                  <a:cubicBezTo>
                    <a:pt x="5578" y="10309"/>
                    <a:pt x="5393" y="10510"/>
                    <a:pt x="5077" y="10512"/>
                  </a:cubicBezTo>
                  <a:cubicBezTo>
                    <a:pt x="4625" y="10512"/>
                    <a:pt x="4173" y="10512"/>
                    <a:pt x="3722" y="10512"/>
                  </a:cubicBezTo>
                  <a:cubicBezTo>
                    <a:pt x="2819" y="10512"/>
                    <a:pt x="1917" y="10512"/>
                    <a:pt x="1015" y="10512"/>
                  </a:cubicBezTo>
                  <a:cubicBezTo>
                    <a:pt x="829" y="10512"/>
                    <a:pt x="673" y="10443"/>
                    <a:pt x="591" y="10275"/>
                  </a:cubicBezTo>
                  <a:cubicBezTo>
                    <a:pt x="542" y="10174"/>
                    <a:pt x="523" y="10049"/>
                    <a:pt x="523" y="9934"/>
                  </a:cubicBezTo>
                  <a:cubicBezTo>
                    <a:pt x="518" y="7352"/>
                    <a:pt x="520" y="4768"/>
                    <a:pt x="518" y="2185"/>
                  </a:cubicBezTo>
                  <a:cubicBezTo>
                    <a:pt x="518" y="2123"/>
                    <a:pt x="521" y="2060"/>
                    <a:pt x="510" y="2001"/>
                  </a:cubicBezTo>
                  <a:cubicBezTo>
                    <a:pt x="492" y="1902"/>
                    <a:pt x="425" y="1837"/>
                    <a:pt x="340" y="1837"/>
                  </a:cubicBezTo>
                  <a:cubicBezTo>
                    <a:pt x="330" y="1837"/>
                    <a:pt x="320" y="1837"/>
                    <a:pt x="310" y="1839"/>
                  </a:cubicBezTo>
                  <a:cubicBezTo>
                    <a:pt x="236" y="1853"/>
                    <a:pt x="166" y="1925"/>
                    <a:pt x="109" y="1985"/>
                  </a:cubicBezTo>
                  <a:cubicBezTo>
                    <a:pt x="84" y="2013"/>
                    <a:pt x="92" y="2077"/>
                    <a:pt x="92" y="2123"/>
                  </a:cubicBezTo>
                  <a:cubicBezTo>
                    <a:pt x="91" y="4744"/>
                    <a:pt x="91" y="7366"/>
                    <a:pt x="92" y="9987"/>
                  </a:cubicBezTo>
                  <a:cubicBezTo>
                    <a:pt x="92" y="10565"/>
                    <a:pt x="475" y="10939"/>
                    <a:pt x="1051" y="10939"/>
                  </a:cubicBezTo>
                  <a:cubicBezTo>
                    <a:pt x="1716" y="10940"/>
                    <a:pt x="2381" y="10940"/>
                    <a:pt x="3046" y="10940"/>
                  </a:cubicBezTo>
                  <a:cubicBezTo>
                    <a:pt x="3710" y="10940"/>
                    <a:pt x="4375" y="10940"/>
                    <a:pt x="5040" y="10939"/>
                  </a:cubicBezTo>
                  <a:cubicBezTo>
                    <a:pt x="5625" y="10939"/>
                    <a:pt x="6004" y="10561"/>
                    <a:pt x="6006" y="9977"/>
                  </a:cubicBezTo>
                  <a:cubicBezTo>
                    <a:pt x="6006" y="6972"/>
                    <a:pt x="6006" y="3966"/>
                    <a:pt x="6006" y="961"/>
                  </a:cubicBezTo>
                  <a:cubicBezTo>
                    <a:pt x="6004" y="386"/>
                    <a:pt x="5623" y="3"/>
                    <a:pt x="5050" y="2"/>
                  </a:cubicBezTo>
                  <a:cubicBezTo>
                    <a:pt x="4843" y="2"/>
                    <a:pt x="4636" y="2"/>
                    <a:pt x="4429" y="2"/>
                  </a:cubicBezTo>
                  <a:cubicBezTo>
                    <a:pt x="3775" y="2"/>
                    <a:pt x="3121" y="3"/>
                    <a:pt x="2467" y="3"/>
                  </a:cubicBezTo>
                  <a:cubicBezTo>
                    <a:pt x="1993" y="3"/>
                    <a:pt x="1520" y="2"/>
                    <a:pt x="1045" y="1"/>
                  </a:cubicBezTo>
                  <a:cubicBezTo>
                    <a:pt x="1043" y="1"/>
                    <a:pt x="1042"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2"/>
            <p:cNvSpPr/>
            <p:nvPr/>
          </p:nvSpPr>
          <p:spPr>
            <a:xfrm>
              <a:off x="745887" y="2879362"/>
              <a:ext cx="95243" cy="95573"/>
            </a:xfrm>
            <a:custGeom>
              <a:rect b="b" l="l" r="r" t="t"/>
              <a:pathLst>
                <a:path extrusionOk="0" h="3181" w="3170">
                  <a:moveTo>
                    <a:pt x="1498" y="430"/>
                  </a:moveTo>
                  <a:cubicBezTo>
                    <a:pt x="1823" y="430"/>
                    <a:pt x="2146" y="431"/>
                    <a:pt x="2470" y="433"/>
                  </a:cubicBezTo>
                  <a:cubicBezTo>
                    <a:pt x="2654" y="433"/>
                    <a:pt x="2740" y="525"/>
                    <a:pt x="2740" y="707"/>
                  </a:cubicBezTo>
                  <a:cubicBezTo>
                    <a:pt x="2743" y="1296"/>
                    <a:pt x="2743" y="1885"/>
                    <a:pt x="2740" y="2473"/>
                  </a:cubicBezTo>
                  <a:cubicBezTo>
                    <a:pt x="2740" y="2647"/>
                    <a:pt x="2651" y="2744"/>
                    <a:pt x="2480" y="2746"/>
                  </a:cubicBezTo>
                  <a:cubicBezTo>
                    <a:pt x="2181" y="2748"/>
                    <a:pt x="1882" y="2750"/>
                    <a:pt x="1583" y="2750"/>
                  </a:cubicBezTo>
                  <a:cubicBezTo>
                    <a:pt x="1285" y="2750"/>
                    <a:pt x="986" y="2748"/>
                    <a:pt x="686" y="2746"/>
                  </a:cubicBezTo>
                  <a:cubicBezTo>
                    <a:pt x="516" y="2744"/>
                    <a:pt x="430" y="2643"/>
                    <a:pt x="429" y="2469"/>
                  </a:cubicBezTo>
                  <a:cubicBezTo>
                    <a:pt x="428" y="2175"/>
                    <a:pt x="429" y="1881"/>
                    <a:pt x="429" y="1586"/>
                  </a:cubicBezTo>
                  <a:cubicBezTo>
                    <a:pt x="429" y="1296"/>
                    <a:pt x="428" y="1007"/>
                    <a:pt x="429" y="717"/>
                  </a:cubicBezTo>
                  <a:cubicBezTo>
                    <a:pt x="430" y="526"/>
                    <a:pt x="515" y="433"/>
                    <a:pt x="704" y="432"/>
                  </a:cubicBezTo>
                  <a:cubicBezTo>
                    <a:pt x="969" y="431"/>
                    <a:pt x="1234" y="430"/>
                    <a:pt x="1498" y="430"/>
                  </a:cubicBezTo>
                  <a:close/>
                  <a:moveTo>
                    <a:pt x="1588" y="1"/>
                  </a:moveTo>
                  <a:cubicBezTo>
                    <a:pt x="1289" y="1"/>
                    <a:pt x="990" y="3"/>
                    <a:pt x="690" y="6"/>
                  </a:cubicBezTo>
                  <a:cubicBezTo>
                    <a:pt x="273" y="10"/>
                    <a:pt x="2" y="294"/>
                    <a:pt x="2" y="713"/>
                  </a:cubicBezTo>
                  <a:cubicBezTo>
                    <a:pt x="0" y="1298"/>
                    <a:pt x="0" y="1881"/>
                    <a:pt x="2" y="2464"/>
                  </a:cubicBezTo>
                  <a:cubicBezTo>
                    <a:pt x="2" y="2876"/>
                    <a:pt x="270" y="3166"/>
                    <a:pt x="678" y="3173"/>
                  </a:cubicBezTo>
                  <a:cubicBezTo>
                    <a:pt x="979" y="3178"/>
                    <a:pt x="1281" y="3180"/>
                    <a:pt x="1582" y="3180"/>
                  </a:cubicBezTo>
                  <a:cubicBezTo>
                    <a:pt x="1884" y="3180"/>
                    <a:pt x="2185" y="3178"/>
                    <a:pt x="2487" y="3173"/>
                  </a:cubicBezTo>
                  <a:cubicBezTo>
                    <a:pt x="2897" y="3167"/>
                    <a:pt x="3164" y="2882"/>
                    <a:pt x="3168" y="2470"/>
                  </a:cubicBezTo>
                  <a:cubicBezTo>
                    <a:pt x="3170" y="2176"/>
                    <a:pt x="3168" y="1883"/>
                    <a:pt x="3168" y="1587"/>
                  </a:cubicBezTo>
                  <a:cubicBezTo>
                    <a:pt x="3168" y="1294"/>
                    <a:pt x="3170" y="998"/>
                    <a:pt x="3168" y="705"/>
                  </a:cubicBezTo>
                  <a:cubicBezTo>
                    <a:pt x="3164" y="293"/>
                    <a:pt x="2896" y="10"/>
                    <a:pt x="2485" y="6"/>
                  </a:cubicBezTo>
                  <a:cubicBezTo>
                    <a:pt x="2187" y="3"/>
                    <a:pt x="1888" y="1"/>
                    <a:pt x="15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2"/>
            <p:cNvSpPr/>
            <p:nvPr/>
          </p:nvSpPr>
          <p:spPr>
            <a:xfrm>
              <a:off x="993008" y="2927494"/>
              <a:ext cx="67932" cy="67872"/>
            </a:xfrm>
            <a:custGeom>
              <a:rect b="b" l="l" r="r" t="t"/>
              <a:pathLst>
                <a:path extrusionOk="0" h="2259" w="2261">
                  <a:moveTo>
                    <a:pt x="1820" y="438"/>
                  </a:moveTo>
                  <a:lnTo>
                    <a:pt x="1820" y="906"/>
                  </a:lnTo>
                  <a:lnTo>
                    <a:pt x="1353" y="906"/>
                  </a:lnTo>
                  <a:lnTo>
                    <a:pt x="1353" y="438"/>
                  </a:lnTo>
                  <a:close/>
                  <a:moveTo>
                    <a:pt x="916" y="438"/>
                  </a:moveTo>
                  <a:cubicBezTo>
                    <a:pt x="916" y="579"/>
                    <a:pt x="919" y="718"/>
                    <a:pt x="913" y="857"/>
                  </a:cubicBezTo>
                  <a:cubicBezTo>
                    <a:pt x="912" y="878"/>
                    <a:pt x="864" y="912"/>
                    <a:pt x="836" y="913"/>
                  </a:cubicBezTo>
                  <a:cubicBezTo>
                    <a:pt x="772" y="916"/>
                    <a:pt x="709" y="917"/>
                    <a:pt x="644" y="917"/>
                  </a:cubicBezTo>
                  <a:cubicBezTo>
                    <a:pt x="578" y="917"/>
                    <a:pt x="510" y="916"/>
                    <a:pt x="438" y="916"/>
                  </a:cubicBezTo>
                  <a:cubicBezTo>
                    <a:pt x="438" y="747"/>
                    <a:pt x="438" y="597"/>
                    <a:pt x="438" y="438"/>
                  </a:cubicBezTo>
                  <a:close/>
                  <a:moveTo>
                    <a:pt x="909" y="1354"/>
                  </a:moveTo>
                  <a:lnTo>
                    <a:pt x="909" y="1818"/>
                  </a:lnTo>
                  <a:lnTo>
                    <a:pt x="439" y="1818"/>
                  </a:lnTo>
                  <a:lnTo>
                    <a:pt x="439" y="1354"/>
                  </a:lnTo>
                  <a:close/>
                  <a:moveTo>
                    <a:pt x="1827" y="1356"/>
                  </a:moveTo>
                  <a:lnTo>
                    <a:pt x="1827" y="1818"/>
                  </a:lnTo>
                  <a:lnTo>
                    <a:pt x="1354" y="1818"/>
                  </a:lnTo>
                  <a:lnTo>
                    <a:pt x="1354" y="1356"/>
                  </a:lnTo>
                  <a:close/>
                  <a:moveTo>
                    <a:pt x="1129" y="0"/>
                  </a:moveTo>
                  <a:cubicBezTo>
                    <a:pt x="842" y="0"/>
                    <a:pt x="555" y="1"/>
                    <a:pt x="268" y="2"/>
                  </a:cubicBezTo>
                  <a:cubicBezTo>
                    <a:pt x="71" y="4"/>
                    <a:pt x="5" y="73"/>
                    <a:pt x="4" y="272"/>
                  </a:cubicBezTo>
                  <a:cubicBezTo>
                    <a:pt x="2" y="556"/>
                    <a:pt x="4" y="841"/>
                    <a:pt x="4" y="1125"/>
                  </a:cubicBezTo>
                  <a:cubicBezTo>
                    <a:pt x="4" y="1415"/>
                    <a:pt x="1" y="1704"/>
                    <a:pt x="4" y="1994"/>
                  </a:cubicBezTo>
                  <a:cubicBezTo>
                    <a:pt x="5" y="2181"/>
                    <a:pt x="78" y="2257"/>
                    <a:pt x="261" y="2257"/>
                  </a:cubicBezTo>
                  <a:cubicBezTo>
                    <a:pt x="550" y="2258"/>
                    <a:pt x="840" y="2259"/>
                    <a:pt x="1129" y="2259"/>
                  </a:cubicBezTo>
                  <a:cubicBezTo>
                    <a:pt x="1419" y="2259"/>
                    <a:pt x="1708" y="2258"/>
                    <a:pt x="1998" y="2257"/>
                  </a:cubicBezTo>
                  <a:cubicBezTo>
                    <a:pt x="2181" y="2257"/>
                    <a:pt x="2258" y="2178"/>
                    <a:pt x="2258" y="1993"/>
                  </a:cubicBezTo>
                  <a:cubicBezTo>
                    <a:pt x="2261" y="1419"/>
                    <a:pt x="2259" y="844"/>
                    <a:pt x="2258" y="271"/>
                  </a:cubicBezTo>
                  <a:cubicBezTo>
                    <a:pt x="2258" y="78"/>
                    <a:pt x="2184" y="2"/>
                    <a:pt x="1991" y="2"/>
                  </a:cubicBezTo>
                  <a:cubicBezTo>
                    <a:pt x="1704" y="1"/>
                    <a:pt x="1416" y="0"/>
                    <a:pt x="11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2"/>
            <p:cNvSpPr/>
            <p:nvPr/>
          </p:nvSpPr>
          <p:spPr>
            <a:xfrm>
              <a:off x="752587" y="2851961"/>
              <a:ext cx="116004" cy="115793"/>
            </a:xfrm>
            <a:custGeom>
              <a:rect b="b" l="l" r="r" t="t"/>
              <a:pathLst>
                <a:path extrusionOk="0" h="3854" w="3861">
                  <a:moveTo>
                    <a:pt x="1930" y="1"/>
                  </a:moveTo>
                  <a:cubicBezTo>
                    <a:pt x="1391" y="1"/>
                    <a:pt x="852" y="1"/>
                    <a:pt x="313" y="2"/>
                  </a:cubicBezTo>
                  <a:cubicBezTo>
                    <a:pt x="265" y="2"/>
                    <a:pt x="216" y="2"/>
                    <a:pt x="171" y="13"/>
                  </a:cubicBezTo>
                  <a:cubicBezTo>
                    <a:pt x="58" y="41"/>
                    <a:pt x="1" y="120"/>
                    <a:pt x="9" y="232"/>
                  </a:cubicBezTo>
                  <a:cubicBezTo>
                    <a:pt x="18" y="338"/>
                    <a:pt x="81" y="408"/>
                    <a:pt x="189" y="422"/>
                  </a:cubicBezTo>
                  <a:cubicBezTo>
                    <a:pt x="226" y="427"/>
                    <a:pt x="263" y="428"/>
                    <a:pt x="300" y="428"/>
                  </a:cubicBezTo>
                  <a:cubicBezTo>
                    <a:pt x="315" y="428"/>
                    <a:pt x="330" y="428"/>
                    <a:pt x="345" y="428"/>
                  </a:cubicBezTo>
                  <a:cubicBezTo>
                    <a:pt x="1309" y="429"/>
                    <a:pt x="2274" y="429"/>
                    <a:pt x="3239" y="429"/>
                  </a:cubicBezTo>
                  <a:lnTo>
                    <a:pt x="3432" y="429"/>
                  </a:lnTo>
                  <a:cubicBezTo>
                    <a:pt x="3432" y="503"/>
                    <a:pt x="3432" y="560"/>
                    <a:pt x="3432" y="616"/>
                  </a:cubicBezTo>
                  <a:cubicBezTo>
                    <a:pt x="3432" y="1590"/>
                    <a:pt x="3430" y="2564"/>
                    <a:pt x="3432" y="3538"/>
                  </a:cubicBezTo>
                  <a:cubicBezTo>
                    <a:pt x="3432" y="3594"/>
                    <a:pt x="3433" y="3652"/>
                    <a:pt x="3449" y="3705"/>
                  </a:cubicBezTo>
                  <a:cubicBezTo>
                    <a:pt x="3476" y="3803"/>
                    <a:pt x="3548" y="3854"/>
                    <a:pt x="3643" y="3854"/>
                  </a:cubicBezTo>
                  <a:cubicBezTo>
                    <a:pt x="3650" y="3854"/>
                    <a:pt x="3658" y="3854"/>
                    <a:pt x="3665" y="3853"/>
                  </a:cubicBezTo>
                  <a:cubicBezTo>
                    <a:pt x="3770" y="3843"/>
                    <a:pt x="3839" y="3781"/>
                    <a:pt x="3855" y="3673"/>
                  </a:cubicBezTo>
                  <a:cubicBezTo>
                    <a:pt x="3860" y="3631"/>
                    <a:pt x="3859" y="3587"/>
                    <a:pt x="3859" y="3545"/>
                  </a:cubicBezTo>
                  <a:cubicBezTo>
                    <a:pt x="3859" y="2466"/>
                    <a:pt x="3859" y="1389"/>
                    <a:pt x="3859" y="309"/>
                  </a:cubicBezTo>
                  <a:cubicBezTo>
                    <a:pt x="3859" y="59"/>
                    <a:pt x="3801" y="2"/>
                    <a:pt x="3547" y="2"/>
                  </a:cubicBezTo>
                  <a:cubicBezTo>
                    <a:pt x="3008" y="1"/>
                    <a:pt x="2469"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2"/>
            <p:cNvSpPr/>
            <p:nvPr/>
          </p:nvSpPr>
          <p:spPr>
            <a:xfrm>
              <a:off x="910534" y="2694225"/>
              <a:ext cx="13009" cy="143044"/>
            </a:xfrm>
            <a:custGeom>
              <a:rect b="b" l="l" r="r" t="t"/>
              <a:pathLst>
                <a:path extrusionOk="0" h="4761" w="433">
                  <a:moveTo>
                    <a:pt x="212" y="0"/>
                  </a:moveTo>
                  <a:cubicBezTo>
                    <a:pt x="99" y="0"/>
                    <a:pt x="31" y="70"/>
                    <a:pt x="9" y="185"/>
                  </a:cubicBezTo>
                  <a:cubicBezTo>
                    <a:pt x="1" y="225"/>
                    <a:pt x="3" y="269"/>
                    <a:pt x="3" y="311"/>
                  </a:cubicBezTo>
                  <a:cubicBezTo>
                    <a:pt x="2" y="1693"/>
                    <a:pt x="2" y="3074"/>
                    <a:pt x="3" y="4456"/>
                  </a:cubicBezTo>
                  <a:cubicBezTo>
                    <a:pt x="3" y="4508"/>
                    <a:pt x="5" y="4562"/>
                    <a:pt x="17" y="4611"/>
                  </a:cubicBezTo>
                  <a:cubicBezTo>
                    <a:pt x="45" y="4710"/>
                    <a:pt x="114" y="4760"/>
                    <a:pt x="212" y="4760"/>
                  </a:cubicBezTo>
                  <a:cubicBezTo>
                    <a:pt x="218" y="4760"/>
                    <a:pt x="224" y="4760"/>
                    <a:pt x="231" y="4760"/>
                  </a:cubicBezTo>
                  <a:cubicBezTo>
                    <a:pt x="339" y="4754"/>
                    <a:pt x="407" y="4694"/>
                    <a:pt x="424" y="4585"/>
                  </a:cubicBezTo>
                  <a:cubicBezTo>
                    <a:pt x="432" y="4535"/>
                    <a:pt x="429" y="4481"/>
                    <a:pt x="429" y="4429"/>
                  </a:cubicBezTo>
                  <a:cubicBezTo>
                    <a:pt x="431" y="3746"/>
                    <a:pt x="429" y="3063"/>
                    <a:pt x="429" y="2379"/>
                  </a:cubicBezTo>
                  <a:cubicBezTo>
                    <a:pt x="429" y="1705"/>
                    <a:pt x="431" y="1031"/>
                    <a:pt x="429" y="356"/>
                  </a:cubicBezTo>
                  <a:cubicBezTo>
                    <a:pt x="429" y="304"/>
                    <a:pt x="432" y="252"/>
                    <a:pt x="426" y="200"/>
                  </a:cubicBezTo>
                  <a:cubicBezTo>
                    <a:pt x="417" y="78"/>
                    <a:pt x="345" y="6"/>
                    <a:pt x="225" y="0"/>
                  </a:cubicBezTo>
                  <a:cubicBezTo>
                    <a:pt x="221" y="0"/>
                    <a:pt x="217" y="0"/>
                    <a:pt x="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2"/>
            <p:cNvSpPr/>
            <p:nvPr/>
          </p:nvSpPr>
          <p:spPr>
            <a:xfrm>
              <a:off x="882953" y="2755907"/>
              <a:ext cx="13100" cy="122313"/>
            </a:xfrm>
            <a:custGeom>
              <a:rect b="b" l="l" r="r" t="t"/>
              <a:pathLst>
                <a:path extrusionOk="0" h="4071" w="436">
                  <a:moveTo>
                    <a:pt x="223" y="1"/>
                  </a:moveTo>
                  <a:cubicBezTo>
                    <a:pt x="103" y="1"/>
                    <a:pt x="16" y="93"/>
                    <a:pt x="6" y="234"/>
                  </a:cubicBezTo>
                  <a:cubicBezTo>
                    <a:pt x="5" y="262"/>
                    <a:pt x="6" y="291"/>
                    <a:pt x="6" y="320"/>
                  </a:cubicBezTo>
                  <a:cubicBezTo>
                    <a:pt x="6" y="1467"/>
                    <a:pt x="6" y="2615"/>
                    <a:pt x="6" y="3764"/>
                  </a:cubicBezTo>
                  <a:cubicBezTo>
                    <a:pt x="6" y="3826"/>
                    <a:pt x="1" y="3899"/>
                    <a:pt x="30" y="3944"/>
                  </a:cubicBezTo>
                  <a:cubicBezTo>
                    <a:pt x="68" y="4000"/>
                    <a:pt x="136" y="4063"/>
                    <a:pt x="198" y="4070"/>
                  </a:cubicBezTo>
                  <a:cubicBezTo>
                    <a:pt x="202" y="4071"/>
                    <a:pt x="207" y="4071"/>
                    <a:pt x="212" y="4071"/>
                  </a:cubicBezTo>
                  <a:cubicBezTo>
                    <a:pt x="272" y="4071"/>
                    <a:pt x="350" y="4031"/>
                    <a:pt x="390" y="3987"/>
                  </a:cubicBezTo>
                  <a:cubicBezTo>
                    <a:pt x="428" y="3946"/>
                    <a:pt x="432" y="3865"/>
                    <a:pt x="432" y="3800"/>
                  </a:cubicBezTo>
                  <a:cubicBezTo>
                    <a:pt x="435" y="3217"/>
                    <a:pt x="434" y="2634"/>
                    <a:pt x="434" y="2049"/>
                  </a:cubicBezTo>
                  <a:cubicBezTo>
                    <a:pt x="434" y="1447"/>
                    <a:pt x="435" y="844"/>
                    <a:pt x="432" y="241"/>
                  </a:cubicBezTo>
                  <a:cubicBezTo>
                    <a:pt x="432" y="97"/>
                    <a:pt x="347" y="4"/>
                    <a:pt x="226" y="1"/>
                  </a:cubicBezTo>
                  <a:cubicBezTo>
                    <a:pt x="225" y="1"/>
                    <a:pt x="224" y="1"/>
                    <a:pt x="2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2"/>
            <p:cNvSpPr/>
            <p:nvPr/>
          </p:nvSpPr>
          <p:spPr>
            <a:xfrm>
              <a:off x="855552" y="2694165"/>
              <a:ext cx="13009" cy="115673"/>
            </a:xfrm>
            <a:custGeom>
              <a:rect b="b" l="l" r="r" t="t"/>
              <a:pathLst>
                <a:path extrusionOk="0" h="3850" w="433">
                  <a:moveTo>
                    <a:pt x="218" y="1"/>
                  </a:moveTo>
                  <a:cubicBezTo>
                    <a:pt x="103" y="1"/>
                    <a:pt x="18" y="86"/>
                    <a:pt x="6" y="215"/>
                  </a:cubicBezTo>
                  <a:cubicBezTo>
                    <a:pt x="2" y="258"/>
                    <a:pt x="5" y="300"/>
                    <a:pt x="5" y="344"/>
                  </a:cubicBezTo>
                  <a:lnTo>
                    <a:pt x="5" y="3290"/>
                  </a:lnTo>
                  <a:cubicBezTo>
                    <a:pt x="5" y="3404"/>
                    <a:pt x="1" y="3518"/>
                    <a:pt x="6" y="3632"/>
                  </a:cubicBezTo>
                  <a:cubicBezTo>
                    <a:pt x="15" y="3768"/>
                    <a:pt x="99" y="3850"/>
                    <a:pt x="220" y="3850"/>
                  </a:cubicBezTo>
                  <a:cubicBezTo>
                    <a:pt x="352" y="3850"/>
                    <a:pt x="431" y="3762"/>
                    <a:pt x="431" y="3602"/>
                  </a:cubicBezTo>
                  <a:cubicBezTo>
                    <a:pt x="432" y="3043"/>
                    <a:pt x="432" y="2483"/>
                    <a:pt x="432" y="1922"/>
                  </a:cubicBezTo>
                  <a:cubicBezTo>
                    <a:pt x="432" y="1838"/>
                    <a:pt x="432" y="1752"/>
                    <a:pt x="432" y="1667"/>
                  </a:cubicBezTo>
                  <a:cubicBezTo>
                    <a:pt x="431" y="1187"/>
                    <a:pt x="432" y="708"/>
                    <a:pt x="431" y="229"/>
                  </a:cubicBezTo>
                  <a:cubicBezTo>
                    <a:pt x="429" y="94"/>
                    <a:pt x="343" y="5"/>
                    <a:pt x="227" y="1"/>
                  </a:cubicBezTo>
                  <a:cubicBezTo>
                    <a:pt x="224" y="1"/>
                    <a:pt x="221" y="1"/>
                    <a:pt x="2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2"/>
            <p:cNvSpPr/>
            <p:nvPr/>
          </p:nvSpPr>
          <p:spPr>
            <a:xfrm>
              <a:off x="752918" y="2824500"/>
              <a:ext cx="115763" cy="13009"/>
            </a:xfrm>
            <a:custGeom>
              <a:rect b="b" l="l" r="r" t="t"/>
              <a:pathLst>
                <a:path extrusionOk="0" h="433" w="3853">
                  <a:moveTo>
                    <a:pt x="3556" y="1"/>
                  </a:moveTo>
                  <a:cubicBezTo>
                    <a:pt x="2465" y="1"/>
                    <a:pt x="1373" y="1"/>
                    <a:pt x="282" y="2"/>
                  </a:cubicBezTo>
                  <a:cubicBezTo>
                    <a:pt x="268" y="2"/>
                    <a:pt x="252" y="2"/>
                    <a:pt x="236" y="2"/>
                  </a:cubicBezTo>
                  <a:cubicBezTo>
                    <a:pt x="194" y="2"/>
                    <a:pt x="152" y="5"/>
                    <a:pt x="132" y="26"/>
                  </a:cubicBezTo>
                  <a:cubicBezTo>
                    <a:pt x="75" y="84"/>
                    <a:pt x="1" y="169"/>
                    <a:pt x="8" y="235"/>
                  </a:cubicBezTo>
                  <a:cubicBezTo>
                    <a:pt x="15" y="303"/>
                    <a:pt x="105" y="369"/>
                    <a:pt x="171" y="418"/>
                  </a:cubicBezTo>
                  <a:cubicBezTo>
                    <a:pt x="185" y="429"/>
                    <a:pt x="206" y="432"/>
                    <a:pt x="228" y="432"/>
                  </a:cubicBezTo>
                  <a:cubicBezTo>
                    <a:pt x="255" y="432"/>
                    <a:pt x="284" y="428"/>
                    <a:pt x="310" y="428"/>
                  </a:cubicBezTo>
                  <a:lnTo>
                    <a:pt x="3528" y="428"/>
                  </a:lnTo>
                  <a:cubicBezTo>
                    <a:pt x="3542" y="428"/>
                    <a:pt x="3556" y="428"/>
                    <a:pt x="3570" y="428"/>
                  </a:cubicBezTo>
                  <a:cubicBezTo>
                    <a:pt x="3599" y="428"/>
                    <a:pt x="3627" y="427"/>
                    <a:pt x="3655" y="424"/>
                  </a:cubicBezTo>
                  <a:cubicBezTo>
                    <a:pt x="3769" y="411"/>
                    <a:pt x="3837" y="345"/>
                    <a:pt x="3845" y="230"/>
                  </a:cubicBezTo>
                  <a:cubicBezTo>
                    <a:pt x="3852" y="114"/>
                    <a:pt x="3795" y="40"/>
                    <a:pt x="3684" y="12"/>
                  </a:cubicBezTo>
                  <a:cubicBezTo>
                    <a:pt x="3643" y="1"/>
                    <a:pt x="3599" y="1"/>
                    <a:pt x="3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2"/>
            <p:cNvSpPr/>
            <p:nvPr/>
          </p:nvSpPr>
          <p:spPr>
            <a:xfrm>
              <a:off x="978916" y="3037369"/>
              <a:ext cx="95723" cy="12889"/>
            </a:xfrm>
            <a:custGeom>
              <a:rect b="b" l="l" r="r" t="t"/>
              <a:pathLst>
                <a:path extrusionOk="0" h="429" w="3186">
                  <a:moveTo>
                    <a:pt x="738" y="1"/>
                  </a:moveTo>
                  <a:cubicBezTo>
                    <a:pt x="596" y="1"/>
                    <a:pt x="453" y="1"/>
                    <a:pt x="311" y="1"/>
                  </a:cubicBezTo>
                  <a:cubicBezTo>
                    <a:pt x="294" y="1"/>
                    <a:pt x="278" y="1"/>
                    <a:pt x="261" y="1"/>
                  </a:cubicBezTo>
                  <a:cubicBezTo>
                    <a:pt x="224" y="1"/>
                    <a:pt x="188" y="3"/>
                    <a:pt x="156" y="15"/>
                  </a:cubicBezTo>
                  <a:cubicBezTo>
                    <a:pt x="49" y="55"/>
                    <a:pt x="0" y="139"/>
                    <a:pt x="23" y="251"/>
                  </a:cubicBezTo>
                  <a:cubicBezTo>
                    <a:pt x="48" y="389"/>
                    <a:pt x="149" y="428"/>
                    <a:pt x="276" y="428"/>
                  </a:cubicBezTo>
                  <a:cubicBezTo>
                    <a:pt x="1157" y="428"/>
                    <a:pt x="2040" y="428"/>
                    <a:pt x="2922" y="427"/>
                  </a:cubicBezTo>
                  <a:cubicBezTo>
                    <a:pt x="3084" y="427"/>
                    <a:pt x="3185" y="339"/>
                    <a:pt x="3182" y="209"/>
                  </a:cubicBezTo>
                  <a:cubicBezTo>
                    <a:pt x="3180" y="80"/>
                    <a:pt x="3083" y="1"/>
                    <a:pt x="2914" y="1"/>
                  </a:cubicBezTo>
                  <a:cubicBezTo>
                    <a:pt x="2767" y="1"/>
                    <a:pt x="2621" y="1"/>
                    <a:pt x="2474" y="1"/>
                  </a:cubicBezTo>
                  <a:cubicBezTo>
                    <a:pt x="2180" y="1"/>
                    <a:pt x="1886" y="1"/>
                    <a:pt x="1591" y="1"/>
                  </a:cubicBezTo>
                  <a:cubicBezTo>
                    <a:pt x="1306" y="1"/>
                    <a:pt x="1022" y="1"/>
                    <a:pt x="7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2"/>
            <p:cNvSpPr/>
            <p:nvPr/>
          </p:nvSpPr>
          <p:spPr>
            <a:xfrm>
              <a:off x="752708" y="2797039"/>
              <a:ext cx="88422" cy="12889"/>
            </a:xfrm>
            <a:custGeom>
              <a:rect b="b" l="l" r="r" t="t"/>
              <a:pathLst>
                <a:path extrusionOk="0" h="429" w="2943">
                  <a:moveTo>
                    <a:pt x="1877" y="0"/>
                  </a:moveTo>
                  <a:cubicBezTo>
                    <a:pt x="1346" y="0"/>
                    <a:pt x="815" y="1"/>
                    <a:pt x="283" y="1"/>
                  </a:cubicBezTo>
                  <a:cubicBezTo>
                    <a:pt x="105" y="1"/>
                    <a:pt x="5" y="80"/>
                    <a:pt x="4" y="213"/>
                  </a:cubicBezTo>
                  <a:cubicBezTo>
                    <a:pt x="1" y="348"/>
                    <a:pt x="102" y="427"/>
                    <a:pt x="279" y="428"/>
                  </a:cubicBezTo>
                  <a:lnTo>
                    <a:pt x="1460" y="428"/>
                  </a:lnTo>
                  <a:cubicBezTo>
                    <a:pt x="1666" y="428"/>
                    <a:pt x="1872" y="429"/>
                    <a:pt x="2078" y="429"/>
                  </a:cubicBezTo>
                  <a:cubicBezTo>
                    <a:pt x="2285" y="429"/>
                    <a:pt x="2491" y="428"/>
                    <a:pt x="2697" y="427"/>
                  </a:cubicBezTo>
                  <a:cubicBezTo>
                    <a:pt x="2853" y="427"/>
                    <a:pt x="2943" y="343"/>
                    <a:pt x="2940" y="212"/>
                  </a:cubicBezTo>
                  <a:cubicBezTo>
                    <a:pt x="2937" y="78"/>
                    <a:pt x="2844" y="1"/>
                    <a:pt x="2674" y="1"/>
                  </a:cubicBezTo>
                  <a:cubicBezTo>
                    <a:pt x="2409" y="1"/>
                    <a:pt x="2143" y="0"/>
                    <a:pt x="1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2"/>
            <p:cNvSpPr/>
            <p:nvPr/>
          </p:nvSpPr>
          <p:spPr>
            <a:xfrm>
              <a:off x="883073" y="2893303"/>
              <a:ext cx="12979" cy="74482"/>
            </a:xfrm>
            <a:custGeom>
              <a:rect b="b" l="l" r="r" t="t"/>
              <a:pathLst>
                <a:path extrusionOk="0" h="2479" w="432">
                  <a:moveTo>
                    <a:pt x="219" y="0"/>
                  </a:moveTo>
                  <a:cubicBezTo>
                    <a:pt x="217" y="0"/>
                    <a:pt x="215" y="0"/>
                    <a:pt x="213" y="0"/>
                  </a:cubicBezTo>
                  <a:cubicBezTo>
                    <a:pt x="82" y="3"/>
                    <a:pt x="4" y="100"/>
                    <a:pt x="2" y="269"/>
                  </a:cubicBezTo>
                  <a:cubicBezTo>
                    <a:pt x="1" y="914"/>
                    <a:pt x="1" y="1561"/>
                    <a:pt x="2" y="2206"/>
                  </a:cubicBezTo>
                  <a:cubicBezTo>
                    <a:pt x="4" y="2377"/>
                    <a:pt x="85" y="2478"/>
                    <a:pt x="215" y="2478"/>
                  </a:cubicBezTo>
                  <a:cubicBezTo>
                    <a:pt x="218" y="2478"/>
                    <a:pt x="220" y="2478"/>
                    <a:pt x="223" y="2478"/>
                  </a:cubicBezTo>
                  <a:cubicBezTo>
                    <a:pt x="355" y="2476"/>
                    <a:pt x="428" y="2381"/>
                    <a:pt x="430" y="2210"/>
                  </a:cubicBezTo>
                  <a:cubicBezTo>
                    <a:pt x="431" y="1887"/>
                    <a:pt x="430" y="1563"/>
                    <a:pt x="430" y="1240"/>
                  </a:cubicBezTo>
                  <a:cubicBezTo>
                    <a:pt x="430" y="918"/>
                    <a:pt x="431" y="595"/>
                    <a:pt x="430" y="272"/>
                  </a:cubicBezTo>
                  <a:cubicBezTo>
                    <a:pt x="428" y="94"/>
                    <a:pt x="355" y="0"/>
                    <a:pt x="2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2"/>
            <p:cNvSpPr/>
            <p:nvPr/>
          </p:nvSpPr>
          <p:spPr>
            <a:xfrm>
              <a:off x="910564" y="2852081"/>
              <a:ext cx="12979" cy="74482"/>
            </a:xfrm>
            <a:custGeom>
              <a:rect b="b" l="l" r="r" t="t"/>
              <a:pathLst>
                <a:path extrusionOk="0" h="2479" w="432">
                  <a:moveTo>
                    <a:pt x="215" y="0"/>
                  </a:moveTo>
                  <a:cubicBezTo>
                    <a:pt x="108" y="0"/>
                    <a:pt x="23" y="80"/>
                    <a:pt x="5" y="199"/>
                  </a:cubicBezTo>
                  <a:cubicBezTo>
                    <a:pt x="1" y="223"/>
                    <a:pt x="2" y="246"/>
                    <a:pt x="2" y="270"/>
                  </a:cubicBezTo>
                  <a:cubicBezTo>
                    <a:pt x="1" y="916"/>
                    <a:pt x="1" y="1561"/>
                    <a:pt x="2" y="2207"/>
                  </a:cubicBezTo>
                  <a:cubicBezTo>
                    <a:pt x="2" y="2382"/>
                    <a:pt x="83" y="2479"/>
                    <a:pt x="217" y="2479"/>
                  </a:cubicBezTo>
                  <a:cubicBezTo>
                    <a:pt x="219" y="2479"/>
                    <a:pt x="221" y="2479"/>
                    <a:pt x="223" y="2479"/>
                  </a:cubicBezTo>
                  <a:cubicBezTo>
                    <a:pt x="357" y="2474"/>
                    <a:pt x="428" y="2384"/>
                    <a:pt x="428" y="2210"/>
                  </a:cubicBezTo>
                  <a:cubicBezTo>
                    <a:pt x="430" y="1883"/>
                    <a:pt x="428" y="1555"/>
                    <a:pt x="428" y="1226"/>
                  </a:cubicBezTo>
                  <a:cubicBezTo>
                    <a:pt x="428" y="890"/>
                    <a:pt x="431" y="553"/>
                    <a:pt x="427" y="216"/>
                  </a:cubicBezTo>
                  <a:cubicBezTo>
                    <a:pt x="424" y="88"/>
                    <a:pt x="340" y="5"/>
                    <a:pt x="226" y="0"/>
                  </a:cubicBezTo>
                  <a:cubicBezTo>
                    <a:pt x="222" y="0"/>
                    <a:pt x="219" y="0"/>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2"/>
            <p:cNvSpPr/>
            <p:nvPr/>
          </p:nvSpPr>
          <p:spPr>
            <a:xfrm>
              <a:off x="1047960" y="2982537"/>
              <a:ext cx="40471" cy="40320"/>
            </a:xfrm>
            <a:custGeom>
              <a:rect b="b" l="l" r="r" t="t"/>
              <a:pathLst>
                <a:path extrusionOk="0" h="1342" w="1347">
                  <a:moveTo>
                    <a:pt x="1129" y="0"/>
                  </a:moveTo>
                  <a:cubicBezTo>
                    <a:pt x="996" y="0"/>
                    <a:pt x="918" y="87"/>
                    <a:pt x="917" y="246"/>
                  </a:cubicBezTo>
                  <a:cubicBezTo>
                    <a:pt x="915" y="460"/>
                    <a:pt x="917" y="674"/>
                    <a:pt x="917" y="913"/>
                  </a:cubicBezTo>
                  <a:cubicBezTo>
                    <a:pt x="760" y="913"/>
                    <a:pt x="611" y="912"/>
                    <a:pt x="465" y="912"/>
                  </a:cubicBezTo>
                  <a:cubicBezTo>
                    <a:pt x="392" y="912"/>
                    <a:pt x="320" y="912"/>
                    <a:pt x="248" y="913"/>
                  </a:cubicBezTo>
                  <a:cubicBezTo>
                    <a:pt x="95" y="915"/>
                    <a:pt x="10" y="988"/>
                    <a:pt x="5" y="1115"/>
                  </a:cubicBezTo>
                  <a:cubicBezTo>
                    <a:pt x="0" y="1248"/>
                    <a:pt x="88" y="1337"/>
                    <a:pt x="242" y="1338"/>
                  </a:cubicBezTo>
                  <a:cubicBezTo>
                    <a:pt x="385" y="1341"/>
                    <a:pt x="527" y="1342"/>
                    <a:pt x="670" y="1342"/>
                  </a:cubicBezTo>
                  <a:cubicBezTo>
                    <a:pt x="812" y="1342"/>
                    <a:pt x="955" y="1341"/>
                    <a:pt x="1097" y="1338"/>
                  </a:cubicBezTo>
                  <a:cubicBezTo>
                    <a:pt x="1261" y="1337"/>
                    <a:pt x="1341" y="1256"/>
                    <a:pt x="1343" y="1090"/>
                  </a:cubicBezTo>
                  <a:cubicBezTo>
                    <a:pt x="1347" y="810"/>
                    <a:pt x="1346" y="529"/>
                    <a:pt x="1343" y="249"/>
                  </a:cubicBezTo>
                  <a:cubicBezTo>
                    <a:pt x="1341" y="92"/>
                    <a:pt x="1260" y="2"/>
                    <a:pt x="11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2"/>
            <p:cNvSpPr/>
            <p:nvPr/>
          </p:nvSpPr>
          <p:spPr>
            <a:xfrm>
              <a:off x="965516" y="2982567"/>
              <a:ext cx="40320" cy="40260"/>
            </a:xfrm>
            <a:custGeom>
              <a:rect b="b" l="l" r="r" t="t"/>
              <a:pathLst>
                <a:path extrusionOk="0" h="1340" w="1342">
                  <a:moveTo>
                    <a:pt x="215" y="1"/>
                  </a:moveTo>
                  <a:cubicBezTo>
                    <a:pt x="80" y="1"/>
                    <a:pt x="5" y="88"/>
                    <a:pt x="3" y="257"/>
                  </a:cubicBezTo>
                  <a:cubicBezTo>
                    <a:pt x="1" y="532"/>
                    <a:pt x="1" y="806"/>
                    <a:pt x="3" y="1082"/>
                  </a:cubicBezTo>
                  <a:cubicBezTo>
                    <a:pt x="6" y="1264"/>
                    <a:pt x="82" y="1337"/>
                    <a:pt x="269" y="1339"/>
                  </a:cubicBezTo>
                  <a:cubicBezTo>
                    <a:pt x="404" y="1340"/>
                    <a:pt x="539" y="1340"/>
                    <a:pt x="674" y="1340"/>
                  </a:cubicBezTo>
                  <a:cubicBezTo>
                    <a:pt x="809" y="1340"/>
                    <a:pt x="945" y="1340"/>
                    <a:pt x="1080" y="1339"/>
                  </a:cubicBezTo>
                  <a:cubicBezTo>
                    <a:pt x="1245" y="1337"/>
                    <a:pt x="1342" y="1253"/>
                    <a:pt x="1342" y="1122"/>
                  </a:cubicBezTo>
                  <a:cubicBezTo>
                    <a:pt x="1342" y="989"/>
                    <a:pt x="1247" y="913"/>
                    <a:pt x="1077" y="912"/>
                  </a:cubicBezTo>
                  <a:cubicBezTo>
                    <a:pt x="1008" y="911"/>
                    <a:pt x="939" y="911"/>
                    <a:pt x="869" y="911"/>
                  </a:cubicBezTo>
                  <a:cubicBezTo>
                    <a:pt x="729" y="911"/>
                    <a:pt x="585" y="912"/>
                    <a:pt x="431" y="912"/>
                  </a:cubicBezTo>
                  <a:cubicBezTo>
                    <a:pt x="431" y="677"/>
                    <a:pt x="432" y="465"/>
                    <a:pt x="429" y="252"/>
                  </a:cubicBezTo>
                  <a:cubicBezTo>
                    <a:pt x="427" y="88"/>
                    <a:pt x="353" y="4"/>
                    <a:pt x="221" y="1"/>
                  </a:cubicBezTo>
                  <a:cubicBezTo>
                    <a:pt x="219" y="1"/>
                    <a:pt x="217" y="1"/>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2"/>
            <p:cNvSpPr/>
            <p:nvPr/>
          </p:nvSpPr>
          <p:spPr>
            <a:xfrm>
              <a:off x="1047990" y="2900213"/>
              <a:ext cx="40441" cy="40080"/>
            </a:xfrm>
            <a:custGeom>
              <a:rect b="b" l="l" r="r" t="t"/>
              <a:pathLst>
                <a:path extrusionOk="0" h="1334" w="1346">
                  <a:moveTo>
                    <a:pt x="669" y="0"/>
                  </a:moveTo>
                  <a:cubicBezTo>
                    <a:pt x="503" y="0"/>
                    <a:pt x="337" y="2"/>
                    <a:pt x="172" y="6"/>
                  </a:cubicBezTo>
                  <a:cubicBezTo>
                    <a:pt x="64" y="9"/>
                    <a:pt x="8" y="95"/>
                    <a:pt x="5" y="203"/>
                  </a:cubicBezTo>
                  <a:cubicBezTo>
                    <a:pt x="1" y="311"/>
                    <a:pt x="54" y="386"/>
                    <a:pt x="161" y="411"/>
                  </a:cubicBezTo>
                  <a:cubicBezTo>
                    <a:pt x="214" y="424"/>
                    <a:pt x="273" y="424"/>
                    <a:pt x="330" y="424"/>
                  </a:cubicBezTo>
                  <a:cubicBezTo>
                    <a:pt x="519" y="425"/>
                    <a:pt x="708" y="425"/>
                    <a:pt x="916" y="425"/>
                  </a:cubicBezTo>
                  <a:cubicBezTo>
                    <a:pt x="916" y="668"/>
                    <a:pt x="913" y="885"/>
                    <a:pt x="917" y="1103"/>
                  </a:cubicBezTo>
                  <a:cubicBezTo>
                    <a:pt x="919" y="1242"/>
                    <a:pt x="996" y="1328"/>
                    <a:pt x="1115" y="1333"/>
                  </a:cubicBezTo>
                  <a:cubicBezTo>
                    <a:pt x="1120" y="1334"/>
                    <a:pt x="1125" y="1334"/>
                    <a:pt x="1129" y="1334"/>
                  </a:cubicBezTo>
                  <a:cubicBezTo>
                    <a:pt x="1246" y="1334"/>
                    <a:pt x="1338" y="1247"/>
                    <a:pt x="1340" y="1111"/>
                  </a:cubicBezTo>
                  <a:cubicBezTo>
                    <a:pt x="1346" y="813"/>
                    <a:pt x="1346" y="514"/>
                    <a:pt x="1340" y="216"/>
                  </a:cubicBezTo>
                  <a:cubicBezTo>
                    <a:pt x="1339" y="106"/>
                    <a:pt x="1283" y="9"/>
                    <a:pt x="1166" y="6"/>
                  </a:cubicBezTo>
                  <a:cubicBezTo>
                    <a:pt x="1001" y="2"/>
                    <a:pt x="835" y="0"/>
                    <a:pt x="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2"/>
            <p:cNvSpPr/>
            <p:nvPr/>
          </p:nvSpPr>
          <p:spPr>
            <a:xfrm>
              <a:off x="965516" y="2900123"/>
              <a:ext cx="40621" cy="40170"/>
            </a:xfrm>
            <a:custGeom>
              <a:rect b="b" l="l" r="r" t="t"/>
              <a:pathLst>
                <a:path extrusionOk="0" h="1337" w="1352">
                  <a:moveTo>
                    <a:pt x="676" y="0"/>
                  </a:moveTo>
                  <a:cubicBezTo>
                    <a:pt x="526" y="0"/>
                    <a:pt x="377" y="1"/>
                    <a:pt x="228" y="2"/>
                  </a:cubicBezTo>
                  <a:cubicBezTo>
                    <a:pt x="93" y="2"/>
                    <a:pt x="9" y="74"/>
                    <a:pt x="6" y="209"/>
                  </a:cubicBezTo>
                  <a:cubicBezTo>
                    <a:pt x="1" y="517"/>
                    <a:pt x="1" y="825"/>
                    <a:pt x="8" y="1133"/>
                  </a:cubicBezTo>
                  <a:cubicBezTo>
                    <a:pt x="10" y="1258"/>
                    <a:pt x="100" y="1336"/>
                    <a:pt x="214" y="1336"/>
                  </a:cubicBezTo>
                  <a:cubicBezTo>
                    <a:pt x="215" y="1336"/>
                    <a:pt x="216" y="1336"/>
                    <a:pt x="217" y="1336"/>
                  </a:cubicBezTo>
                  <a:cubicBezTo>
                    <a:pt x="332" y="1336"/>
                    <a:pt x="414" y="1258"/>
                    <a:pt x="427" y="1130"/>
                  </a:cubicBezTo>
                  <a:cubicBezTo>
                    <a:pt x="432" y="1078"/>
                    <a:pt x="429" y="1026"/>
                    <a:pt x="431" y="974"/>
                  </a:cubicBezTo>
                  <a:cubicBezTo>
                    <a:pt x="431" y="799"/>
                    <a:pt x="431" y="625"/>
                    <a:pt x="431" y="428"/>
                  </a:cubicBezTo>
                  <a:lnTo>
                    <a:pt x="792" y="428"/>
                  </a:lnTo>
                  <a:cubicBezTo>
                    <a:pt x="812" y="428"/>
                    <a:pt x="832" y="428"/>
                    <a:pt x="852" y="428"/>
                  </a:cubicBezTo>
                  <a:cubicBezTo>
                    <a:pt x="882" y="428"/>
                    <a:pt x="912" y="428"/>
                    <a:pt x="942" y="428"/>
                  </a:cubicBezTo>
                  <a:cubicBezTo>
                    <a:pt x="1006" y="428"/>
                    <a:pt x="1069" y="427"/>
                    <a:pt x="1132" y="423"/>
                  </a:cubicBezTo>
                  <a:cubicBezTo>
                    <a:pt x="1266" y="413"/>
                    <a:pt x="1351" y="319"/>
                    <a:pt x="1340" y="201"/>
                  </a:cubicBezTo>
                  <a:cubicBezTo>
                    <a:pt x="1328" y="73"/>
                    <a:pt x="1252" y="4"/>
                    <a:pt x="1124" y="2"/>
                  </a:cubicBezTo>
                  <a:cubicBezTo>
                    <a:pt x="974" y="1"/>
                    <a:pt x="825" y="0"/>
                    <a:pt x="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999978" y="3064800"/>
              <a:ext cx="54051" cy="12919"/>
            </a:xfrm>
            <a:custGeom>
              <a:rect b="b" l="l" r="r" t="t"/>
              <a:pathLst>
                <a:path extrusionOk="0" h="430" w="1799">
                  <a:moveTo>
                    <a:pt x="900" y="1"/>
                  </a:moveTo>
                  <a:cubicBezTo>
                    <a:pt x="689" y="1"/>
                    <a:pt x="478" y="1"/>
                    <a:pt x="266" y="2"/>
                  </a:cubicBezTo>
                  <a:cubicBezTo>
                    <a:pt x="95" y="2"/>
                    <a:pt x="3" y="76"/>
                    <a:pt x="2" y="211"/>
                  </a:cubicBezTo>
                  <a:cubicBezTo>
                    <a:pt x="1" y="350"/>
                    <a:pt x="96" y="428"/>
                    <a:pt x="275" y="428"/>
                  </a:cubicBezTo>
                  <a:cubicBezTo>
                    <a:pt x="479" y="429"/>
                    <a:pt x="684" y="429"/>
                    <a:pt x="888" y="429"/>
                  </a:cubicBezTo>
                  <a:cubicBezTo>
                    <a:pt x="1101" y="429"/>
                    <a:pt x="1315" y="429"/>
                    <a:pt x="1528" y="428"/>
                  </a:cubicBezTo>
                  <a:cubicBezTo>
                    <a:pt x="1694" y="426"/>
                    <a:pt x="1794" y="346"/>
                    <a:pt x="1796" y="215"/>
                  </a:cubicBezTo>
                  <a:cubicBezTo>
                    <a:pt x="1798" y="85"/>
                    <a:pt x="1699" y="2"/>
                    <a:pt x="1534" y="2"/>
                  </a:cubicBezTo>
                  <a:cubicBezTo>
                    <a:pt x="1323" y="1"/>
                    <a:pt x="1111" y="1"/>
                    <a:pt x="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2"/>
            <p:cNvSpPr/>
            <p:nvPr/>
          </p:nvSpPr>
          <p:spPr>
            <a:xfrm>
              <a:off x="883043" y="2694195"/>
              <a:ext cx="13040" cy="47050"/>
            </a:xfrm>
            <a:custGeom>
              <a:rect b="b" l="l" r="r" t="t"/>
              <a:pathLst>
                <a:path extrusionOk="0" h="1566" w="434">
                  <a:moveTo>
                    <a:pt x="220" y="0"/>
                  </a:moveTo>
                  <a:cubicBezTo>
                    <a:pt x="219" y="0"/>
                    <a:pt x="218" y="0"/>
                    <a:pt x="217" y="0"/>
                  </a:cubicBezTo>
                  <a:cubicBezTo>
                    <a:pt x="95" y="1"/>
                    <a:pt x="6" y="93"/>
                    <a:pt x="5" y="238"/>
                  </a:cubicBezTo>
                  <a:cubicBezTo>
                    <a:pt x="1" y="603"/>
                    <a:pt x="1" y="968"/>
                    <a:pt x="5" y="1334"/>
                  </a:cubicBezTo>
                  <a:cubicBezTo>
                    <a:pt x="6" y="1479"/>
                    <a:pt x="95" y="1566"/>
                    <a:pt x="217" y="1566"/>
                  </a:cubicBezTo>
                  <a:cubicBezTo>
                    <a:pt x="218" y="1566"/>
                    <a:pt x="219" y="1566"/>
                    <a:pt x="220" y="1566"/>
                  </a:cubicBezTo>
                  <a:cubicBezTo>
                    <a:pt x="345" y="1566"/>
                    <a:pt x="426" y="1477"/>
                    <a:pt x="429" y="1330"/>
                  </a:cubicBezTo>
                  <a:cubicBezTo>
                    <a:pt x="433" y="1150"/>
                    <a:pt x="431" y="970"/>
                    <a:pt x="431" y="790"/>
                  </a:cubicBezTo>
                  <a:cubicBezTo>
                    <a:pt x="431" y="609"/>
                    <a:pt x="432" y="429"/>
                    <a:pt x="429" y="249"/>
                  </a:cubicBezTo>
                  <a:cubicBezTo>
                    <a:pt x="428" y="94"/>
                    <a:pt x="346" y="0"/>
                    <a:pt x="2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2"/>
            <p:cNvSpPr/>
            <p:nvPr/>
          </p:nvSpPr>
          <p:spPr>
            <a:xfrm>
              <a:off x="910504" y="2941405"/>
              <a:ext cx="13040" cy="26349"/>
            </a:xfrm>
            <a:custGeom>
              <a:rect b="b" l="l" r="r" t="t"/>
              <a:pathLst>
                <a:path extrusionOk="0" h="877" w="434">
                  <a:moveTo>
                    <a:pt x="212" y="1"/>
                  </a:moveTo>
                  <a:cubicBezTo>
                    <a:pt x="101" y="1"/>
                    <a:pt x="22" y="62"/>
                    <a:pt x="14" y="175"/>
                  </a:cubicBezTo>
                  <a:cubicBezTo>
                    <a:pt x="0" y="349"/>
                    <a:pt x="0" y="525"/>
                    <a:pt x="14" y="699"/>
                  </a:cubicBezTo>
                  <a:cubicBezTo>
                    <a:pt x="22" y="812"/>
                    <a:pt x="105" y="876"/>
                    <a:pt x="215" y="876"/>
                  </a:cubicBezTo>
                  <a:cubicBezTo>
                    <a:pt x="221" y="876"/>
                    <a:pt x="226" y="876"/>
                    <a:pt x="232" y="876"/>
                  </a:cubicBezTo>
                  <a:cubicBezTo>
                    <a:pt x="350" y="868"/>
                    <a:pt x="422" y="794"/>
                    <a:pt x="429" y="672"/>
                  </a:cubicBezTo>
                  <a:cubicBezTo>
                    <a:pt x="432" y="596"/>
                    <a:pt x="429" y="520"/>
                    <a:pt x="429" y="444"/>
                  </a:cubicBezTo>
                  <a:lnTo>
                    <a:pt x="427" y="444"/>
                  </a:lnTo>
                  <a:cubicBezTo>
                    <a:pt x="427" y="360"/>
                    <a:pt x="433" y="274"/>
                    <a:pt x="426" y="190"/>
                  </a:cubicBezTo>
                  <a:cubicBezTo>
                    <a:pt x="418" y="75"/>
                    <a:pt x="349" y="9"/>
                    <a:pt x="234" y="2"/>
                  </a:cubicBezTo>
                  <a:cubicBezTo>
                    <a:pt x="226" y="1"/>
                    <a:pt x="219" y="1"/>
                    <a:pt x="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2"/>
            <p:cNvSpPr/>
            <p:nvPr/>
          </p:nvSpPr>
          <p:spPr>
            <a:xfrm>
              <a:off x="773288" y="2714685"/>
              <a:ext cx="40411" cy="40380"/>
            </a:xfrm>
            <a:custGeom>
              <a:rect b="b" l="l" r="r" t="t"/>
              <a:pathLst>
                <a:path extrusionOk="0" h="1344" w="1345">
                  <a:moveTo>
                    <a:pt x="904" y="433"/>
                  </a:moveTo>
                  <a:lnTo>
                    <a:pt x="904" y="905"/>
                  </a:lnTo>
                  <a:lnTo>
                    <a:pt x="442" y="905"/>
                  </a:lnTo>
                  <a:lnTo>
                    <a:pt x="442" y="433"/>
                  </a:lnTo>
                  <a:close/>
                  <a:moveTo>
                    <a:pt x="676" y="0"/>
                  </a:moveTo>
                  <a:cubicBezTo>
                    <a:pt x="531" y="0"/>
                    <a:pt x="387" y="1"/>
                    <a:pt x="242" y="3"/>
                  </a:cubicBezTo>
                  <a:cubicBezTo>
                    <a:pt x="86" y="4"/>
                    <a:pt x="5" y="84"/>
                    <a:pt x="3" y="240"/>
                  </a:cubicBezTo>
                  <a:cubicBezTo>
                    <a:pt x="0" y="530"/>
                    <a:pt x="0" y="819"/>
                    <a:pt x="3" y="1107"/>
                  </a:cubicBezTo>
                  <a:cubicBezTo>
                    <a:pt x="5" y="1263"/>
                    <a:pt x="86" y="1338"/>
                    <a:pt x="245" y="1342"/>
                  </a:cubicBezTo>
                  <a:cubicBezTo>
                    <a:pt x="292" y="1343"/>
                    <a:pt x="340" y="1343"/>
                    <a:pt x="387" y="1343"/>
                  </a:cubicBezTo>
                  <a:cubicBezTo>
                    <a:pt x="482" y="1343"/>
                    <a:pt x="576" y="1342"/>
                    <a:pt x="671" y="1342"/>
                  </a:cubicBezTo>
                  <a:cubicBezTo>
                    <a:pt x="766" y="1342"/>
                    <a:pt x="860" y="1343"/>
                    <a:pt x="955" y="1343"/>
                  </a:cubicBezTo>
                  <a:cubicBezTo>
                    <a:pt x="1002" y="1343"/>
                    <a:pt x="1049" y="1343"/>
                    <a:pt x="1097" y="1342"/>
                  </a:cubicBezTo>
                  <a:cubicBezTo>
                    <a:pt x="1264" y="1339"/>
                    <a:pt x="1340" y="1265"/>
                    <a:pt x="1341" y="1097"/>
                  </a:cubicBezTo>
                  <a:cubicBezTo>
                    <a:pt x="1344" y="814"/>
                    <a:pt x="1344" y="530"/>
                    <a:pt x="1341" y="246"/>
                  </a:cubicBezTo>
                  <a:cubicBezTo>
                    <a:pt x="1340" y="87"/>
                    <a:pt x="1264" y="5"/>
                    <a:pt x="1109" y="3"/>
                  </a:cubicBezTo>
                  <a:cubicBezTo>
                    <a:pt x="965" y="1"/>
                    <a:pt x="820" y="0"/>
                    <a:pt x="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2"/>
            <p:cNvSpPr/>
            <p:nvPr/>
          </p:nvSpPr>
          <p:spPr>
            <a:xfrm>
              <a:off x="965516" y="2714685"/>
              <a:ext cx="40531" cy="40350"/>
            </a:xfrm>
            <a:custGeom>
              <a:rect b="b" l="l" r="r" t="t"/>
              <a:pathLst>
                <a:path extrusionOk="0" h="1343" w="1349">
                  <a:moveTo>
                    <a:pt x="907" y="437"/>
                  </a:moveTo>
                  <a:lnTo>
                    <a:pt x="907" y="908"/>
                  </a:lnTo>
                  <a:lnTo>
                    <a:pt x="439" y="908"/>
                  </a:lnTo>
                  <a:lnTo>
                    <a:pt x="439" y="437"/>
                  </a:lnTo>
                  <a:close/>
                  <a:moveTo>
                    <a:pt x="671" y="0"/>
                  </a:moveTo>
                  <a:cubicBezTo>
                    <a:pt x="526" y="0"/>
                    <a:pt x="381" y="1"/>
                    <a:pt x="235" y="3"/>
                  </a:cubicBezTo>
                  <a:cubicBezTo>
                    <a:pt x="92" y="5"/>
                    <a:pt x="9" y="80"/>
                    <a:pt x="6" y="219"/>
                  </a:cubicBezTo>
                  <a:cubicBezTo>
                    <a:pt x="1" y="524"/>
                    <a:pt x="1" y="828"/>
                    <a:pt x="6" y="1131"/>
                  </a:cubicBezTo>
                  <a:cubicBezTo>
                    <a:pt x="9" y="1266"/>
                    <a:pt x="91" y="1336"/>
                    <a:pt x="227" y="1341"/>
                  </a:cubicBezTo>
                  <a:cubicBezTo>
                    <a:pt x="290" y="1342"/>
                    <a:pt x="353" y="1343"/>
                    <a:pt x="416" y="1343"/>
                  </a:cubicBezTo>
                  <a:cubicBezTo>
                    <a:pt x="500" y="1343"/>
                    <a:pt x="584" y="1342"/>
                    <a:pt x="668" y="1342"/>
                  </a:cubicBezTo>
                  <a:cubicBezTo>
                    <a:pt x="764" y="1342"/>
                    <a:pt x="859" y="1343"/>
                    <a:pt x="954" y="1343"/>
                  </a:cubicBezTo>
                  <a:cubicBezTo>
                    <a:pt x="1001" y="1343"/>
                    <a:pt x="1048" y="1343"/>
                    <a:pt x="1096" y="1342"/>
                  </a:cubicBezTo>
                  <a:cubicBezTo>
                    <a:pt x="1259" y="1339"/>
                    <a:pt x="1340" y="1269"/>
                    <a:pt x="1343" y="1112"/>
                  </a:cubicBezTo>
                  <a:cubicBezTo>
                    <a:pt x="1349" y="818"/>
                    <a:pt x="1349" y="523"/>
                    <a:pt x="1343" y="229"/>
                  </a:cubicBezTo>
                  <a:cubicBezTo>
                    <a:pt x="1339" y="80"/>
                    <a:pt x="1256" y="4"/>
                    <a:pt x="1105" y="3"/>
                  </a:cubicBezTo>
                  <a:cubicBezTo>
                    <a:pt x="961" y="1"/>
                    <a:pt x="816" y="0"/>
                    <a:pt x="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2"/>
            <p:cNvSpPr/>
            <p:nvPr/>
          </p:nvSpPr>
          <p:spPr>
            <a:xfrm>
              <a:off x="773288" y="2906913"/>
              <a:ext cx="40441" cy="40471"/>
            </a:xfrm>
            <a:custGeom>
              <a:rect b="b" l="l" r="r" t="t"/>
              <a:pathLst>
                <a:path extrusionOk="0" h="1347" w="1346">
                  <a:moveTo>
                    <a:pt x="907" y="437"/>
                  </a:moveTo>
                  <a:lnTo>
                    <a:pt x="907" y="909"/>
                  </a:lnTo>
                  <a:lnTo>
                    <a:pt x="440" y="909"/>
                  </a:lnTo>
                  <a:lnTo>
                    <a:pt x="440" y="437"/>
                  </a:lnTo>
                  <a:close/>
                  <a:moveTo>
                    <a:pt x="715" y="1"/>
                  </a:moveTo>
                  <a:cubicBezTo>
                    <a:pt x="558" y="1"/>
                    <a:pt x="401" y="2"/>
                    <a:pt x="244" y="4"/>
                  </a:cubicBezTo>
                  <a:cubicBezTo>
                    <a:pt x="78" y="6"/>
                    <a:pt x="5" y="84"/>
                    <a:pt x="3" y="253"/>
                  </a:cubicBezTo>
                  <a:cubicBezTo>
                    <a:pt x="0" y="534"/>
                    <a:pt x="0" y="814"/>
                    <a:pt x="3" y="1093"/>
                  </a:cubicBezTo>
                  <a:cubicBezTo>
                    <a:pt x="5" y="1254"/>
                    <a:pt x="78" y="1338"/>
                    <a:pt x="234" y="1342"/>
                  </a:cubicBezTo>
                  <a:cubicBezTo>
                    <a:pt x="373" y="1345"/>
                    <a:pt x="512" y="1346"/>
                    <a:pt x="651" y="1346"/>
                  </a:cubicBezTo>
                  <a:cubicBezTo>
                    <a:pt x="807" y="1346"/>
                    <a:pt x="962" y="1345"/>
                    <a:pt x="1118" y="1341"/>
                  </a:cubicBezTo>
                  <a:cubicBezTo>
                    <a:pt x="1267" y="1338"/>
                    <a:pt x="1339" y="1255"/>
                    <a:pt x="1341" y="1103"/>
                  </a:cubicBezTo>
                  <a:cubicBezTo>
                    <a:pt x="1346" y="961"/>
                    <a:pt x="1343" y="819"/>
                    <a:pt x="1343" y="676"/>
                  </a:cubicBezTo>
                  <a:cubicBezTo>
                    <a:pt x="1343" y="534"/>
                    <a:pt x="1344" y="392"/>
                    <a:pt x="1343" y="249"/>
                  </a:cubicBezTo>
                  <a:cubicBezTo>
                    <a:pt x="1340" y="80"/>
                    <a:pt x="1268" y="6"/>
                    <a:pt x="1098" y="3"/>
                  </a:cubicBezTo>
                  <a:cubicBezTo>
                    <a:pt x="971" y="1"/>
                    <a:pt x="843" y="1"/>
                    <a:pt x="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42"/>
          <p:cNvGrpSpPr/>
          <p:nvPr/>
        </p:nvGrpSpPr>
        <p:grpSpPr>
          <a:xfrm>
            <a:off x="6580588" y="2844165"/>
            <a:ext cx="1852974" cy="1773819"/>
            <a:chOff x="6578550" y="2885390"/>
            <a:chExt cx="1852974" cy="1773819"/>
          </a:xfrm>
        </p:grpSpPr>
        <p:sp>
          <p:nvSpPr>
            <p:cNvPr id="481" name="Google Shape;481;p42"/>
            <p:cNvSpPr/>
            <p:nvPr/>
          </p:nvSpPr>
          <p:spPr>
            <a:xfrm>
              <a:off x="6578550" y="4337309"/>
              <a:ext cx="1851000" cy="321900"/>
            </a:xfrm>
            <a:prstGeom prst="roundRect">
              <a:avLst>
                <a:gd fmla="val 27565"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2"/>
            <p:cNvSpPr/>
            <p:nvPr/>
          </p:nvSpPr>
          <p:spPr>
            <a:xfrm>
              <a:off x="6580634" y="2928466"/>
              <a:ext cx="829800" cy="1338300"/>
            </a:xfrm>
            <a:prstGeom prst="roundRect">
              <a:avLst>
                <a:gd fmla="val 869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42"/>
            <p:cNvGrpSpPr/>
            <p:nvPr/>
          </p:nvGrpSpPr>
          <p:grpSpPr>
            <a:xfrm>
              <a:off x="6701641" y="3031689"/>
              <a:ext cx="1729883" cy="1234617"/>
              <a:chOff x="1527193" y="2436372"/>
              <a:chExt cx="1819206" cy="1298367"/>
            </a:xfrm>
          </p:grpSpPr>
          <p:sp>
            <p:nvSpPr>
              <p:cNvPr id="484" name="Google Shape;484;p42"/>
              <p:cNvSpPr/>
              <p:nvPr/>
            </p:nvSpPr>
            <p:spPr>
              <a:xfrm>
                <a:off x="2220307" y="2677957"/>
                <a:ext cx="1126091" cy="1056782"/>
              </a:xfrm>
              <a:custGeom>
                <a:rect b="b" l="l" r="r" t="t"/>
                <a:pathLst>
                  <a:path extrusionOk="0" h="31059" w="33096">
                    <a:moveTo>
                      <a:pt x="2420" y="0"/>
                    </a:moveTo>
                    <a:cubicBezTo>
                      <a:pt x="1085" y="0"/>
                      <a:pt x="1" y="1083"/>
                      <a:pt x="1" y="2419"/>
                    </a:cubicBezTo>
                    <a:lnTo>
                      <a:pt x="1" y="28643"/>
                    </a:lnTo>
                    <a:cubicBezTo>
                      <a:pt x="1" y="29977"/>
                      <a:pt x="1085" y="31058"/>
                      <a:pt x="2420" y="31058"/>
                    </a:cubicBezTo>
                    <a:lnTo>
                      <a:pt x="30681" y="31058"/>
                    </a:lnTo>
                    <a:cubicBezTo>
                      <a:pt x="32016" y="31058"/>
                      <a:pt x="33095" y="29977"/>
                      <a:pt x="33095" y="28643"/>
                    </a:cubicBezTo>
                    <a:lnTo>
                      <a:pt x="33095" y="2419"/>
                    </a:lnTo>
                    <a:cubicBezTo>
                      <a:pt x="33095" y="1083"/>
                      <a:pt x="32016" y="0"/>
                      <a:pt x="30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2"/>
              <p:cNvSpPr/>
              <p:nvPr/>
            </p:nvSpPr>
            <p:spPr>
              <a:xfrm>
                <a:off x="1527193" y="2436372"/>
                <a:ext cx="155664" cy="248110"/>
              </a:xfrm>
              <a:custGeom>
                <a:rect b="b" l="l" r="r" t="t"/>
                <a:pathLst>
                  <a:path extrusionOk="0" h="7292" w="4575">
                    <a:moveTo>
                      <a:pt x="3815" y="1"/>
                    </a:moveTo>
                    <a:cubicBezTo>
                      <a:pt x="3057" y="1"/>
                      <a:pt x="3056" y="1179"/>
                      <a:pt x="3815" y="1179"/>
                    </a:cubicBezTo>
                    <a:cubicBezTo>
                      <a:pt x="4573" y="1179"/>
                      <a:pt x="4574" y="1"/>
                      <a:pt x="3815" y="1"/>
                    </a:cubicBezTo>
                    <a:close/>
                    <a:moveTo>
                      <a:pt x="995" y="438"/>
                    </a:moveTo>
                    <a:cubicBezTo>
                      <a:pt x="989" y="438"/>
                      <a:pt x="983" y="438"/>
                      <a:pt x="977" y="438"/>
                    </a:cubicBezTo>
                    <a:cubicBezTo>
                      <a:pt x="925" y="445"/>
                      <a:pt x="873" y="452"/>
                      <a:pt x="820" y="459"/>
                    </a:cubicBezTo>
                    <a:cubicBezTo>
                      <a:pt x="721" y="487"/>
                      <a:pt x="634" y="536"/>
                      <a:pt x="561" y="611"/>
                    </a:cubicBezTo>
                    <a:lnTo>
                      <a:pt x="468" y="729"/>
                    </a:lnTo>
                    <a:cubicBezTo>
                      <a:pt x="415" y="822"/>
                      <a:pt x="388" y="920"/>
                      <a:pt x="388" y="1027"/>
                    </a:cubicBezTo>
                    <a:lnTo>
                      <a:pt x="388" y="1246"/>
                    </a:lnTo>
                    <a:cubicBezTo>
                      <a:pt x="385" y="1326"/>
                      <a:pt x="402" y="1402"/>
                      <a:pt x="439" y="1471"/>
                    </a:cubicBezTo>
                    <a:cubicBezTo>
                      <a:pt x="463" y="1544"/>
                      <a:pt x="504" y="1607"/>
                      <a:pt x="561" y="1661"/>
                    </a:cubicBezTo>
                    <a:cubicBezTo>
                      <a:pt x="615" y="1719"/>
                      <a:pt x="678" y="1759"/>
                      <a:pt x="751" y="1783"/>
                    </a:cubicBezTo>
                    <a:cubicBezTo>
                      <a:pt x="813" y="1816"/>
                      <a:pt x="883" y="1834"/>
                      <a:pt x="955" y="1834"/>
                    </a:cubicBezTo>
                    <a:cubicBezTo>
                      <a:pt x="962" y="1834"/>
                      <a:pt x="970" y="1834"/>
                      <a:pt x="977" y="1834"/>
                    </a:cubicBezTo>
                    <a:cubicBezTo>
                      <a:pt x="1029" y="1827"/>
                      <a:pt x="1083" y="1820"/>
                      <a:pt x="1135" y="1813"/>
                    </a:cubicBezTo>
                    <a:cubicBezTo>
                      <a:pt x="1233" y="1786"/>
                      <a:pt x="1320" y="1734"/>
                      <a:pt x="1393" y="1661"/>
                    </a:cubicBezTo>
                    <a:lnTo>
                      <a:pt x="1486" y="1543"/>
                    </a:lnTo>
                    <a:cubicBezTo>
                      <a:pt x="1538" y="1450"/>
                      <a:pt x="1566" y="1352"/>
                      <a:pt x="1566" y="1246"/>
                    </a:cubicBezTo>
                    <a:lnTo>
                      <a:pt x="1566" y="1027"/>
                    </a:lnTo>
                    <a:cubicBezTo>
                      <a:pt x="1570" y="945"/>
                      <a:pt x="1553" y="871"/>
                      <a:pt x="1516" y="801"/>
                    </a:cubicBezTo>
                    <a:cubicBezTo>
                      <a:pt x="1493" y="726"/>
                      <a:pt x="1451" y="663"/>
                      <a:pt x="1393" y="611"/>
                    </a:cubicBezTo>
                    <a:cubicBezTo>
                      <a:pt x="1340" y="553"/>
                      <a:pt x="1278" y="513"/>
                      <a:pt x="1205" y="489"/>
                    </a:cubicBezTo>
                    <a:cubicBezTo>
                      <a:pt x="1140" y="455"/>
                      <a:pt x="1070" y="438"/>
                      <a:pt x="995" y="438"/>
                    </a:cubicBezTo>
                    <a:close/>
                    <a:moveTo>
                      <a:pt x="759" y="5459"/>
                    </a:moveTo>
                    <a:cubicBezTo>
                      <a:pt x="2" y="5459"/>
                      <a:pt x="0" y="6637"/>
                      <a:pt x="759" y="6637"/>
                    </a:cubicBezTo>
                    <a:cubicBezTo>
                      <a:pt x="1517" y="6637"/>
                      <a:pt x="1518" y="5459"/>
                      <a:pt x="759" y="5459"/>
                    </a:cubicBezTo>
                    <a:close/>
                    <a:moveTo>
                      <a:pt x="2942" y="6114"/>
                    </a:moveTo>
                    <a:cubicBezTo>
                      <a:pt x="2185" y="6114"/>
                      <a:pt x="2183" y="7292"/>
                      <a:pt x="2942" y="7292"/>
                    </a:cubicBezTo>
                    <a:cubicBezTo>
                      <a:pt x="3700" y="7292"/>
                      <a:pt x="3701" y="6114"/>
                      <a:pt x="2942" y="611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42"/>
            <p:cNvSpPr/>
            <p:nvPr/>
          </p:nvSpPr>
          <p:spPr>
            <a:xfrm rot="-1311417">
              <a:off x="6744396" y="3612989"/>
              <a:ext cx="412472" cy="412472"/>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2"/>
            <p:cNvSpPr/>
            <p:nvPr/>
          </p:nvSpPr>
          <p:spPr>
            <a:xfrm rot="-1311417">
              <a:off x="6722229" y="3590867"/>
              <a:ext cx="456716" cy="456716"/>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2"/>
            <p:cNvSpPr/>
            <p:nvPr/>
          </p:nvSpPr>
          <p:spPr>
            <a:xfrm rot="-1311417">
              <a:off x="6858734" y="3656311"/>
              <a:ext cx="178309" cy="321734"/>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42"/>
            <p:cNvGrpSpPr/>
            <p:nvPr/>
          </p:nvGrpSpPr>
          <p:grpSpPr>
            <a:xfrm>
              <a:off x="7089324" y="3074493"/>
              <a:ext cx="744910" cy="1503864"/>
              <a:chOff x="7146175" y="3267823"/>
              <a:chExt cx="560125" cy="1130725"/>
            </a:xfrm>
          </p:grpSpPr>
          <p:sp>
            <p:nvSpPr>
              <p:cNvPr id="490" name="Google Shape;490;p42"/>
              <p:cNvSpPr/>
              <p:nvPr/>
            </p:nvSpPr>
            <p:spPr>
              <a:xfrm>
                <a:off x="7307825" y="3287623"/>
                <a:ext cx="241400" cy="25125"/>
              </a:xfrm>
              <a:custGeom>
                <a:rect b="b" l="l" r="r" t="t"/>
                <a:pathLst>
                  <a:path extrusionOk="0" h="1005" w="9656">
                    <a:moveTo>
                      <a:pt x="507" y="1"/>
                    </a:moveTo>
                    <a:cubicBezTo>
                      <a:pt x="366" y="1"/>
                      <a:pt x="242" y="56"/>
                      <a:pt x="152" y="147"/>
                    </a:cubicBezTo>
                    <a:cubicBezTo>
                      <a:pt x="57" y="238"/>
                      <a:pt x="1" y="365"/>
                      <a:pt x="1" y="503"/>
                    </a:cubicBezTo>
                    <a:cubicBezTo>
                      <a:pt x="1" y="778"/>
                      <a:pt x="231" y="1004"/>
                      <a:pt x="507" y="1004"/>
                    </a:cubicBezTo>
                    <a:lnTo>
                      <a:pt x="9154" y="1004"/>
                    </a:lnTo>
                    <a:cubicBezTo>
                      <a:pt x="9293" y="1004"/>
                      <a:pt x="9417" y="948"/>
                      <a:pt x="9509" y="857"/>
                    </a:cubicBezTo>
                    <a:cubicBezTo>
                      <a:pt x="9599" y="767"/>
                      <a:pt x="9656" y="639"/>
                      <a:pt x="9656" y="503"/>
                    </a:cubicBezTo>
                    <a:cubicBezTo>
                      <a:pt x="9656" y="226"/>
                      <a:pt x="9429" y="1"/>
                      <a:pt x="9154" y="1"/>
                    </a:cubicBezTo>
                    <a:close/>
                  </a:path>
                </a:pathLst>
              </a:custGeom>
              <a:solidFill>
                <a:srgbClr val="687F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2"/>
              <p:cNvSpPr/>
              <p:nvPr/>
            </p:nvSpPr>
            <p:spPr>
              <a:xfrm>
                <a:off x="7146175" y="3267823"/>
                <a:ext cx="560125" cy="1130725"/>
              </a:xfrm>
              <a:custGeom>
                <a:rect b="b" l="l" r="r" t="t"/>
                <a:pathLst>
                  <a:path extrusionOk="0" h="45229" w="22405">
                    <a:moveTo>
                      <a:pt x="2343" y="0"/>
                    </a:moveTo>
                    <a:cubicBezTo>
                      <a:pt x="1057" y="0"/>
                      <a:pt x="1" y="1054"/>
                      <a:pt x="1" y="2342"/>
                    </a:cubicBezTo>
                    <a:lnTo>
                      <a:pt x="1" y="42889"/>
                    </a:lnTo>
                    <a:cubicBezTo>
                      <a:pt x="1" y="44176"/>
                      <a:pt x="1057" y="45229"/>
                      <a:pt x="2343" y="45229"/>
                    </a:cubicBezTo>
                    <a:lnTo>
                      <a:pt x="20062" y="45229"/>
                    </a:lnTo>
                    <a:cubicBezTo>
                      <a:pt x="21352" y="45229"/>
                      <a:pt x="22405" y="44176"/>
                      <a:pt x="22405" y="42889"/>
                    </a:cubicBezTo>
                    <a:lnTo>
                      <a:pt x="22405" y="2342"/>
                    </a:lnTo>
                    <a:cubicBezTo>
                      <a:pt x="22405" y="1054"/>
                      <a:pt x="21352" y="0"/>
                      <a:pt x="2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2"/>
              <p:cNvSpPr/>
              <p:nvPr/>
            </p:nvSpPr>
            <p:spPr>
              <a:xfrm>
                <a:off x="7157650" y="3325023"/>
                <a:ext cx="537225" cy="1027750"/>
              </a:xfrm>
              <a:custGeom>
                <a:rect b="b" l="l" r="r" t="t"/>
                <a:pathLst>
                  <a:path extrusionOk="0" h="41110" w="21489">
                    <a:moveTo>
                      <a:pt x="3040" y="0"/>
                    </a:moveTo>
                    <a:cubicBezTo>
                      <a:pt x="1368" y="0"/>
                      <a:pt x="0" y="1369"/>
                      <a:pt x="0" y="3042"/>
                    </a:cubicBezTo>
                    <a:lnTo>
                      <a:pt x="0" y="38069"/>
                    </a:lnTo>
                    <a:cubicBezTo>
                      <a:pt x="0" y="39742"/>
                      <a:pt x="1368" y="41109"/>
                      <a:pt x="3040" y="41109"/>
                    </a:cubicBezTo>
                    <a:lnTo>
                      <a:pt x="18447" y="41109"/>
                    </a:lnTo>
                    <a:cubicBezTo>
                      <a:pt x="20120" y="41109"/>
                      <a:pt x="21489" y="39742"/>
                      <a:pt x="21489" y="38069"/>
                    </a:cubicBezTo>
                    <a:lnTo>
                      <a:pt x="21489" y="3042"/>
                    </a:lnTo>
                    <a:cubicBezTo>
                      <a:pt x="21489" y="1369"/>
                      <a:pt x="20120" y="0"/>
                      <a:pt x="18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2"/>
              <p:cNvSpPr/>
              <p:nvPr/>
            </p:nvSpPr>
            <p:spPr>
              <a:xfrm>
                <a:off x="7236925" y="4069623"/>
                <a:ext cx="378725" cy="151050"/>
              </a:xfrm>
              <a:custGeom>
                <a:rect b="b" l="l" r="r" t="t"/>
                <a:pathLst>
                  <a:path extrusionOk="0" h="6042" w="15149">
                    <a:moveTo>
                      <a:pt x="3019" y="1"/>
                    </a:moveTo>
                    <a:cubicBezTo>
                      <a:pt x="1358" y="1"/>
                      <a:pt x="0" y="1360"/>
                      <a:pt x="0" y="3020"/>
                    </a:cubicBezTo>
                    <a:cubicBezTo>
                      <a:pt x="0" y="4683"/>
                      <a:pt x="1359" y="6042"/>
                      <a:pt x="3019" y="6042"/>
                    </a:cubicBezTo>
                    <a:lnTo>
                      <a:pt x="12129" y="6042"/>
                    </a:lnTo>
                    <a:cubicBezTo>
                      <a:pt x="13789" y="6042"/>
                      <a:pt x="15147" y="4683"/>
                      <a:pt x="15148" y="3020"/>
                    </a:cubicBezTo>
                    <a:cubicBezTo>
                      <a:pt x="15148" y="1360"/>
                      <a:pt x="13789" y="1"/>
                      <a:pt x="12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2"/>
              <p:cNvSpPr/>
              <p:nvPr/>
            </p:nvSpPr>
            <p:spPr>
              <a:xfrm>
                <a:off x="7186925" y="3630898"/>
                <a:ext cx="514675" cy="380900"/>
              </a:xfrm>
              <a:custGeom>
                <a:rect b="b" l="l" r="r" t="t"/>
                <a:pathLst>
                  <a:path extrusionOk="0" h="15236" w="20587">
                    <a:moveTo>
                      <a:pt x="17415" y="1"/>
                    </a:moveTo>
                    <a:cubicBezTo>
                      <a:pt x="17127" y="1"/>
                      <a:pt x="16877" y="196"/>
                      <a:pt x="16804" y="475"/>
                    </a:cubicBezTo>
                    <a:lnTo>
                      <a:pt x="14462" y="9387"/>
                    </a:lnTo>
                    <a:lnTo>
                      <a:pt x="4103" y="9387"/>
                    </a:lnTo>
                    <a:lnTo>
                      <a:pt x="1304" y="2552"/>
                    </a:lnTo>
                    <a:cubicBezTo>
                      <a:pt x="1204" y="2307"/>
                      <a:pt x="968" y="2158"/>
                      <a:pt x="719" y="2158"/>
                    </a:cubicBezTo>
                    <a:cubicBezTo>
                      <a:pt x="639" y="2158"/>
                      <a:pt x="558" y="2174"/>
                      <a:pt x="479" y="2206"/>
                    </a:cubicBezTo>
                    <a:cubicBezTo>
                      <a:pt x="155" y="2338"/>
                      <a:pt x="0" y="2708"/>
                      <a:pt x="132" y="3030"/>
                    </a:cubicBezTo>
                    <a:lnTo>
                      <a:pt x="3092" y="10262"/>
                    </a:lnTo>
                    <a:cubicBezTo>
                      <a:pt x="3189" y="10499"/>
                      <a:pt x="3421" y="10655"/>
                      <a:pt x="3677" y="10655"/>
                    </a:cubicBezTo>
                    <a:lnTo>
                      <a:pt x="14950" y="10655"/>
                    </a:lnTo>
                    <a:cubicBezTo>
                      <a:pt x="15239" y="10655"/>
                      <a:pt x="15490" y="10461"/>
                      <a:pt x="15563" y="10182"/>
                    </a:cubicBezTo>
                    <a:lnTo>
                      <a:pt x="17903" y="1269"/>
                    </a:lnTo>
                    <a:lnTo>
                      <a:pt x="19952" y="1269"/>
                    </a:lnTo>
                    <a:cubicBezTo>
                      <a:pt x="20302" y="1269"/>
                      <a:pt x="20586" y="986"/>
                      <a:pt x="20586" y="635"/>
                    </a:cubicBezTo>
                    <a:cubicBezTo>
                      <a:pt x="20586" y="285"/>
                      <a:pt x="20302" y="1"/>
                      <a:pt x="19952" y="1"/>
                    </a:cubicBezTo>
                    <a:close/>
                    <a:moveTo>
                      <a:pt x="5681" y="12512"/>
                    </a:moveTo>
                    <a:cubicBezTo>
                      <a:pt x="6085" y="12512"/>
                      <a:pt x="6411" y="12839"/>
                      <a:pt x="6411" y="13240"/>
                    </a:cubicBezTo>
                    <a:cubicBezTo>
                      <a:pt x="6411" y="13642"/>
                      <a:pt x="6085" y="13968"/>
                      <a:pt x="5681" y="13968"/>
                    </a:cubicBezTo>
                    <a:cubicBezTo>
                      <a:pt x="5281" y="13968"/>
                      <a:pt x="4955" y="13642"/>
                      <a:pt x="4955" y="13240"/>
                    </a:cubicBezTo>
                    <a:cubicBezTo>
                      <a:pt x="4955" y="12839"/>
                      <a:pt x="5281" y="12512"/>
                      <a:pt x="5681" y="12512"/>
                    </a:cubicBezTo>
                    <a:close/>
                    <a:moveTo>
                      <a:pt x="13031" y="12512"/>
                    </a:moveTo>
                    <a:cubicBezTo>
                      <a:pt x="13433" y="12512"/>
                      <a:pt x="13759" y="12839"/>
                      <a:pt x="13759" y="13240"/>
                    </a:cubicBezTo>
                    <a:cubicBezTo>
                      <a:pt x="13759" y="13642"/>
                      <a:pt x="13433" y="13968"/>
                      <a:pt x="13031" y="13968"/>
                    </a:cubicBezTo>
                    <a:cubicBezTo>
                      <a:pt x="12629" y="13968"/>
                      <a:pt x="12303" y="13642"/>
                      <a:pt x="12303" y="13240"/>
                    </a:cubicBezTo>
                    <a:cubicBezTo>
                      <a:pt x="12303" y="12839"/>
                      <a:pt x="12629" y="12512"/>
                      <a:pt x="13031" y="12512"/>
                    </a:cubicBezTo>
                    <a:close/>
                    <a:moveTo>
                      <a:pt x="5681" y="11246"/>
                    </a:moveTo>
                    <a:cubicBezTo>
                      <a:pt x="4582" y="11246"/>
                      <a:pt x="3687" y="12140"/>
                      <a:pt x="3687" y="13240"/>
                    </a:cubicBezTo>
                    <a:cubicBezTo>
                      <a:pt x="3687" y="14341"/>
                      <a:pt x="4582" y="15236"/>
                      <a:pt x="5681" y="15236"/>
                    </a:cubicBezTo>
                    <a:cubicBezTo>
                      <a:pt x="6783" y="15236"/>
                      <a:pt x="7677" y="14341"/>
                      <a:pt x="7677" y="13240"/>
                    </a:cubicBezTo>
                    <a:cubicBezTo>
                      <a:pt x="7677" y="12140"/>
                      <a:pt x="6783" y="11246"/>
                      <a:pt x="5681" y="11246"/>
                    </a:cubicBezTo>
                    <a:close/>
                    <a:moveTo>
                      <a:pt x="13031" y="11246"/>
                    </a:moveTo>
                    <a:cubicBezTo>
                      <a:pt x="11931" y="11246"/>
                      <a:pt x="11035" y="12140"/>
                      <a:pt x="11035" y="13240"/>
                    </a:cubicBezTo>
                    <a:cubicBezTo>
                      <a:pt x="11035" y="14341"/>
                      <a:pt x="11931" y="15236"/>
                      <a:pt x="13031" y="15236"/>
                    </a:cubicBezTo>
                    <a:cubicBezTo>
                      <a:pt x="14132" y="15236"/>
                      <a:pt x="15027" y="14341"/>
                      <a:pt x="15027" y="13240"/>
                    </a:cubicBezTo>
                    <a:cubicBezTo>
                      <a:pt x="15027" y="12140"/>
                      <a:pt x="14132" y="11246"/>
                      <a:pt x="13031" y="11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2"/>
              <p:cNvSpPr/>
              <p:nvPr/>
            </p:nvSpPr>
            <p:spPr>
              <a:xfrm>
                <a:off x="7314975" y="4109648"/>
                <a:ext cx="63150" cy="75825"/>
              </a:xfrm>
              <a:custGeom>
                <a:rect b="b" l="l" r="r" t="t"/>
                <a:pathLst>
                  <a:path extrusionOk="0" h="3033" w="2526">
                    <a:moveTo>
                      <a:pt x="1290" y="473"/>
                    </a:moveTo>
                    <a:cubicBezTo>
                      <a:pt x="1633" y="473"/>
                      <a:pt x="1823" y="620"/>
                      <a:pt x="1823" y="858"/>
                    </a:cubicBezTo>
                    <a:lnTo>
                      <a:pt x="1823" y="866"/>
                    </a:lnTo>
                    <a:cubicBezTo>
                      <a:pt x="1823" y="1145"/>
                      <a:pt x="1594" y="1278"/>
                      <a:pt x="1252" y="1278"/>
                    </a:cubicBezTo>
                    <a:lnTo>
                      <a:pt x="524" y="1278"/>
                    </a:lnTo>
                    <a:lnTo>
                      <a:pt x="524" y="473"/>
                    </a:lnTo>
                    <a:close/>
                    <a:moveTo>
                      <a:pt x="1369" y="1729"/>
                    </a:moveTo>
                    <a:cubicBezTo>
                      <a:pt x="1789" y="1729"/>
                      <a:pt x="1993" y="1881"/>
                      <a:pt x="1993" y="2136"/>
                    </a:cubicBezTo>
                    <a:lnTo>
                      <a:pt x="1993" y="2145"/>
                    </a:lnTo>
                    <a:cubicBezTo>
                      <a:pt x="1993" y="2418"/>
                      <a:pt x="1771" y="2560"/>
                      <a:pt x="1408" y="2560"/>
                    </a:cubicBezTo>
                    <a:lnTo>
                      <a:pt x="524" y="2560"/>
                    </a:lnTo>
                    <a:lnTo>
                      <a:pt x="524" y="1729"/>
                    </a:lnTo>
                    <a:close/>
                    <a:moveTo>
                      <a:pt x="268" y="1"/>
                    </a:moveTo>
                    <a:cubicBezTo>
                      <a:pt x="117" y="1"/>
                      <a:pt x="0" y="117"/>
                      <a:pt x="0" y="269"/>
                    </a:cubicBezTo>
                    <a:lnTo>
                      <a:pt x="0" y="2764"/>
                    </a:lnTo>
                    <a:cubicBezTo>
                      <a:pt x="0" y="2916"/>
                      <a:pt x="117" y="3032"/>
                      <a:pt x="268" y="3032"/>
                    </a:cubicBezTo>
                    <a:lnTo>
                      <a:pt x="1403" y="3032"/>
                    </a:lnTo>
                    <a:cubicBezTo>
                      <a:pt x="2079" y="3032"/>
                      <a:pt x="2526" y="2743"/>
                      <a:pt x="2526" y="2202"/>
                    </a:cubicBezTo>
                    <a:lnTo>
                      <a:pt x="2526" y="2192"/>
                    </a:lnTo>
                    <a:cubicBezTo>
                      <a:pt x="2526" y="1781"/>
                      <a:pt x="2278" y="1578"/>
                      <a:pt x="1923" y="1457"/>
                    </a:cubicBezTo>
                    <a:cubicBezTo>
                      <a:pt x="2149" y="1339"/>
                      <a:pt x="2356" y="1145"/>
                      <a:pt x="2356" y="781"/>
                    </a:cubicBezTo>
                    <a:lnTo>
                      <a:pt x="2356" y="772"/>
                    </a:lnTo>
                    <a:cubicBezTo>
                      <a:pt x="2356" y="568"/>
                      <a:pt x="2287" y="404"/>
                      <a:pt x="2153" y="269"/>
                    </a:cubicBezTo>
                    <a:cubicBezTo>
                      <a:pt x="1979" y="96"/>
                      <a:pt x="1706" y="1"/>
                      <a:pt x="13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2"/>
              <p:cNvSpPr/>
              <p:nvPr/>
            </p:nvSpPr>
            <p:spPr>
              <a:xfrm>
                <a:off x="7392000" y="4109123"/>
                <a:ext cx="64875" cy="77550"/>
              </a:xfrm>
              <a:custGeom>
                <a:rect b="b" l="l" r="r" t="t"/>
                <a:pathLst>
                  <a:path extrusionOk="0" h="3102" w="2595">
                    <a:moveTo>
                      <a:pt x="269" y="0"/>
                    </a:moveTo>
                    <a:cubicBezTo>
                      <a:pt x="117" y="0"/>
                      <a:pt x="0" y="117"/>
                      <a:pt x="0" y="265"/>
                    </a:cubicBezTo>
                    <a:lnTo>
                      <a:pt x="0" y="1767"/>
                    </a:lnTo>
                    <a:cubicBezTo>
                      <a:pt x="0" y="2647"/>
                      <a:pt x="502" y="3101"/>
                      <a:pt x="1290" y="3101"/>
                    </a:cubicBezTo>
                    <a:cubicBezTo>
                      <a:pt x="2083" y="3101"/>
                      <a:pt x="2595" y="2646"/>
                      <a:pt x="2595" y="1741"/>
                    </a:cubicBezTo>
                    <a:lnTo>
                      <a:pt x="2595" y="265"/>
                    </a:lnTo>
                    <a:cubicBezTo>
                      <a:pt x="2595" y="117"/>
                      <a:pt x="2477" y="0"/>
                      <a:pt x="2331" y="0"/>
                    </a:cubicBezTo>
                    <a:cubicBezTo>
                      <a:pt x="2179" y="0"/>
                      <a:pt x="2062" y="117"/>
                      <a:pt x="2062" y="265"/>
                    </a:cubicBezTo>
                    <a:lnTo>
                      <a:pt x="2062" y="1767"/>
                    </a:lnTo>
                    <a:cubicBezTo>
                      <a:pt x="2062" y="2327"/>
                      <a:pt x="1771" y="2608"/>
                      <a:pt x="1299" y="2608"/>
                    </a:cubicBezTo>
                    <a:cubicBezTo>
                      <a:pt x="822" y="2608"/>
                      <a:pt x="533" y="2308"/>
                      <a:pt x="533" y="1745"/>
                    </a:cubicBezTo>
                    <a:lnTo>
                      <a:pt x="533" y="265"/>
                    </a:lnTo>
                    <a:cubicBezTo>
                      <a:pt x="533" y="117"/>
                      <a:pt x="416"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2"/>
              <p:cNvSpPr/>
              <p:nvPr/>
            </p:nvSpPr>
            <p:spPr>
              <a:xfrm>
                <a:off x="7468875" y="4109023"/>
                <a:ext cx="68675" cy="77000"/>
              </a:xfrm>
              <a:custGeom>
                <a:rect b="b" l="l" r="r" t="t"/>
                <a:pathLst>
                  <a:path extrusionOk="0" h="3080" w="2747">
                    <a:moveTo>
                      <a:pt x="2487" y="0"/>
                    </a:moveTo>
                    <a:cubicBezTo>
                      <a:pt x="2375" y="0"/>
                      <a:pt x="2296" y="65"/>
                      <a:pt x="2231" y="160"/>
                    </a:cubicBezTo>
                    <a:lnTo>
                      <a:pt x="1374" y="1382"/>
                    </a:lnTo>
                    <a:lnTo>
                      <a:pt x="529" y="165"/>
                    </a:lnTo>
                    <a:cubicBezTo>
                      <a:pt x="464" y="69"/>
                      <a:pt x="387" y="4"/>
                      <a:pt x="269" y="4"/>
                    </a:cubicBezTo>
                    <a:cubicBezTo>
                      <a:pt x="117" y="4"/>
                      <a:pt x="0" y="117"/>
                      <a:pt x="0" y="259"/>
                    </a:cubicBezTo>
                    <a:cubicBezTo>
                      <a:pt x="0" y="333"/>
                      <a:pt x="27" y="394"/>
                      <a:pt x="61" y="446"/>
                    </a:cubicBezTo>
                    <a:lnTo>
                      <a:pt x="1105" y="1880"/>
                    </a:lnTo>
                    <a:lnTo>
                      <a:pt x="1105" y="2816"/>
                    </a:lnTo>
                    <a:cubicBezTo>
                      <a:pt x="1105" y="2962"/>
                      <a:pt x="1222" y="3080"/>
                      <a:pt x="1370" y="3080"/>
                    </a:cubicBezTo>
                    <a:cubicBezTo>
                      <a:pt x="1521" y="3080"/>
                      <a:pt x="1638" y="2963"/>
                      <a:pt x="1638" y="2816"/>
                    </a:cubicBezTo>
                    <a:lnTo>
                      <a:pt x="1638" y="1867"/>
                    </a:lnTo>
                    <a:lnTo>
                      <a:pt x="2674" y="450"/>
                    </a:lnTo>
                    <a:cubicBezTo>
                      <a:pt x="2712" y="398"/>
                      <a:pt x="2747" y="333"/>
                      <a:pt x="2747" y="260"/>
                    </a:cubicBezTo>
                    <a:cubicBezTo>
                      <a:pt x="2747" y="117"/>
                      <a:pt x="2643" y="0"/>
                      <a:pt x="2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2"/>
              <p:cNvSpPr/>
              <p:nvPr/>
            </p:nvSpPr>
            <p:spPr>
              <a:xfrm rot="1821152">
                <a:off x="7272169" y="3446417"/>
                <a:ext cx="304539" cy="307238"/>
              </a:xfrm>
              <a:custGeom>
                <a:rect b="b" l="l" r="r" t="t"/>
                <a:pathLst>
                  <a:path extrusionOk="0" h="12290" w="12182">
                    <a:moveTo>
                      <a:pt x="5575" y="1953"/>
                    </a:moveTo>
                    <a:cubicBezTo>
                      <a:pt x="6565" y="1953"/>
                      <a:pt x="7531" y="2453"/>
                      <a:pt x="8084" y="3360"/>
                    </a:cubicBezTo>
                    <a:cubicBezTo>
                      <a:pt x="8927" y="4743"/>
                      <a:pt x="8489" y="6549"/>
                      <a:pt x="7107" y="7392"/>
                    </a:cubicBezTo>
                    <a:cubicBezTo>
                      <a:pt x="6630" y="7683"/>
                      <a:pt x="6102" y="7822"/>
                      <a:pt x="5581" y="7822"/>
                    </a:cubicBezTo>
                    <a:cubicBezTo>
                      <a:pt x="4592" y="7822"/>
                      <a:pt x="3627" y="7322"/>
                      <a:pt x="3074" y="6415"/>
                    </a:cubicBezTo>
                    <a:cubicBezTo>
                      <a:pt x="2231" y="5032"/>
                      <a:pt x="2667" y="3226"/>
                      <a:pt x="4050" y="2383"/>
                    </a:cubicBezTo>
                    <a:cubicBezTo>
                      <a:pt x="4527" y="2092"/>
                      <a:pt x="5054" y="1953"/>
                      <a:pt x="5575" y="1953"/>
                    </a:cubicBezTo>
                    <a:close/>
                    <a:moveTo>
                      <a:pt x="5574" y="0"/>
                    </a:moveTo>
                    <a:cubicBezTo>
                      <a:pt x="4707" y="0"/>
                      <a:pt x="3828" y="232"/>
                      <a:pt x="3034" y="717"/>
                    </a:cubicBezTo>
                    <a:cubicBezTo>
                      <a:pt x="728" y="2121"/>
                      <a:pt x="0" y="5129"/>
                      <a:pt x="1407" y="7433"/>
                    </a:cubicBezTo>
                    <a:cubicBezTo>
                      <a:pt x="1407" y="7433"/>
                      <a:pt x="1497" y="7597"/>
                      <a:pt x="1703" y="7866"/>
                    </a:cubicBezTo>
                    <a:cubicBezTo>
                      <a:pt x="2481" y="8896"/>
                      <a:pt x="4904" y="11471"/>
                      <a:pt x="10094" y="12289"/>
                    </a:cubicBezTo>
                    <a:cubicBezTo>
                      <a:pt x="10094" y="12289"/>
                      <a:pt x="12181" y="5939"/>
                      <a:pt x="9751" y="2343"/>
                    </a:cubicBezTo>
                    <a:cubicBezTo>
                      <a:pt x="8829" y="834"/>
                      <a:pt x="7221" y="0"/>
                      <a:pt x="55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42"/>
            <p:cNvGrpSpPr/>
            <p:nvPr/>
          </p:nvGrpSpPr>
          <p:grpSpPr>
            <a:xfrm>
              <a:off x="7632864" y="2885390"/>
              <a:ext cx="456732" cy="456732"/>
              <a:chOff x="7539450" y="3098336"/>
              <a:chExt cx="411100" cy="411100"/>
            </a:xfrm>
          </p:grpSpPr>
          <p:sp>
            <p:nvSpPr>
              <p:cNvPr id="500" name="Google Shape;500;p42"/>
              <p:cNvSpPr/>
              <p:nvPr/>
            </p:nvSpPr>
            <p:spPr>
              <a:xfrm>
                <a:off x="7559400" y="3118261"/>
                <a:ext cx="371275" cy="371275"/>
              </a:xfrm>
              <a:custGeom>
                <a:rect b="b" l="l" r="r" t="t"/>
                <a:pathLst>
                  <a:path extrusionOk="0" h="14851" w="14851">
                    <a:moveTo>
                      <a:pt x="7425" y="1"/>
                    </a:moveTo>
                    <a:cubicBezTo>
                      <a:pt x="3325" y="1"/>
                      <a:pt x="1" y="3323"/>
                      <a:pt x="1" y="7425"/>
                    </a:cubicBezTo>
                    <a:cubicBezTo>
                      <a:pt x="1" y="11526"/>
                      <a:pt x="3325" y="14851"/>
                      <a:pt x="7425" y="14851"/>
                    </a:cubicBezTo>
                    <a:cubicBezTo>
                      <a:pt x="11527" y="14851"/>
                      <a:pt x="14851" y="11526"/>
                      <a:pt x="14851" y="7425"/>
                    </a:cubicBezTo>
                    <a:cubicBezTo>
                      <a:pt x="14851" y="3323"/>
                      <a:pt x="11527" y="1"/>
                      <a:pt x="7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2"/>
              <p:cNvSpPr/>
              <p:nvPr/>
            </p:nvSpPr>
            <p:spPr>
              <a:xfrm>
                <a:off x="7539450" y="3098336"/>
                <a:ext cx="411100" cy="411100"/>
              </a:xfrm>
              <a:custGeom>
                <a:rect b="b" l="l" r="r" t="t"/>
                <a:pathLst>
                  <a:path extrusionOk="0" h="16444" w="16444">
                    <a:moveTo>
                      <a:pt x="8223" y="798"/>
                    </a:moveTo>
                    <a:cubicBezTo>
                      <a:pt x="12325" y="798"/>
                      <a:pt x="15649" y="4119"/>
                      <a:pt x="15649" y="8222"/>
                    </a:cubicBezTo>
                    <a:cubicBezTo>
                      <a:pt x="15649" y="12323"/>
                      <a:pt x="12325" y="15648"/>
                      <a:pt x="8223" y="15648"/>
                    </a:cubicBezTo>
                    <a:cubicBezTo>
                      <a:pt x="4123" y="15648"/>
                      <a:pt x="797" y="12323"/>
                      <a:pt x="797" y="8222"/>
                    </a:cubicBezTo>
                    <a:cubicBezTo>
                      <a:pt x="797" y="4119"/>
                      <a:pt x="4123" y="798"/>
                      <a:pt x="8223" y="798"/>
                    </a:cubicBezTo>
                    <a:close/>
                    <a:moveTo>
                      <a:pt x="8223" y="1"/>
                    </a:moveTo>
                    <a:cubicBezTo>
                      <a:pt x="3683" y="1"/>
                      <a:pt x="0" y="3679"/>
                      <a:pt x="0" y="8222"/>
                    </a:cubicBezTo>
                    <a:cubicBezTo>
                      <a:pt x="0" y="12763"/>
                      <a:pt x="3683" y="16443"/>
                      <a:pt x="8223" y="16443"/>
                    </a:cubicBezTo>
                    <a:cubicBezTo>
                      <a:pt x="12765" y="16443"/>
                      <a:pt x="16443" y="12763"/>
                      <a:pt x="16443" y="8222"/>
                    </a:cubicBezTo>
                    <a:cubicBezTo>
                      <a:pt x="16443" y="3679"/>
                      <a:pt x="12765" y="1"/>
                      <a:pt x="8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2"/>
              <p:cNvSpPr/>
              <p:nvPr/>
            </p:nvSpPr>
            <p:spPr>
              <a:xfrm>
                <a:off x="7663175" y="3156461"/>
                <a:ext cx="160500" cy="289600"/>
              </a:xfrm>
              <a:custGeom>
                <a:rect b="b" l="l" r="r" t="t"/>
                <a:pathLst>
                  <a:path extrusionOk="0" h="11584" w="6420">
                    <a:moveTo>
                      <a:pt x="2945" y="2207"/>
                    </a:moveTo>
                    <a:lnTo>
                      <a:pt x="2945" y="5287"/>
                    </a:lnTo>
                    <a:cubicBezTo>
                      <a:pt x="1935" y="5030"/>
                      <a:pt x="1110" y="4684"/>
                      <a:pt x="1110" y="3748"/>
                    </a:cubicBezTo>
                    <a:cubicBezTo>
                      <a:pt x="1110" y="2970"/>
                      <a:pt x="1676" y="2318"/>
                      <a:pt x="2945" y="2207"/>
                    </a:cubicBezTo>
                    <a:close/>
                    <a:moveTo>
                      <a:pt x="3562" y="6310"/>
                    </a:moveTo>
                    <a:cubicBezTo>
                      <a:pt x="4621" y="6569"/>
                      <a:pt x="5520" y="6900"/>
                      <a:pt x="5520" y="7874"/>
                    </a:cubicBezTo>
                    <a:cubicBezTo>
                      <a:pt x="5520" y="8664"/>
                      <a:pt x="4917" y="9291"/>
                      <a:pt x="3562" y="9391"/>
                    </a:cubicBezTo>
                    <a:lnTo>
                      <a:pt x="3562" y="6310"/>
                    </a:lnTo>
                    <a:close/>
                    <a:moveTo>
                      <a:pt x="2945" y="0"/>
                    </a:moveTo>
                    <a:lnTo>
                      <a:pt x="2945" y="1419"/>
                    </a:lnTo>
                    <a:cubicBezTo>
                      <a:pt x="1060" y="1566"/>
                      <a:pt x="210" y="2589"/>
                      <a:pt x="210" y="3772"/>
                    </a:cubicBezTo>
                    <a:cubicBezTo>
                      <a:pt x="210" y="5399"/>
                      <a:pt x="1590" y="5817"/>
                      <a:pt x="2945" y="6150"/>
                    </a:cubicBezTo>
                    <a:lnTo>
                      <a:pt x="2945" y="9391"/>
                    </a:lnTo>
                    <a:cubicBezTo>
                      <a:pt x="1911" y="9329"/>
                      <a:pt x="924" y="8910"/>
                      <a:pt x="358" y="8355"/>
                    </a:cubicBezTo>
                    <a:lnTo>
                      <a:pt x="1" y="9058"/>
                    </a:lnTo>
                    <a:cubicBezTo>
                      <a:pt x="604" y="9674"/>
                      <a:pt x="1738" y="10118"/>
                      <a:pt x="2945" y="10180"/>
                    </a:cubicBezTo>
                    <a:lnTo>
                      <a:pt x="2945" y="11584"/>
                    </a:lnTo>
                    <a:lnTo>
                      <a:pt x="3562" y="11584"/>
                    </a:lnTo>
                    <a:lnTo>
                      <a:pt x="3562" y="10167"/>
                    </a:lnTo>
                    <a:cubicBezTo>
                      <a:pt x="5520" y="10056"/>
                      <a:pt x="6420" y="9020"/>
                      <a:pt x="6420" y="7825"/>
                    </a:cubicBezTo>
                    <a:cubicBezTo>
                      <a:pt x="6420" y="6174"/>
                      <a:pt x="4954" y="5780"/>
                      <a:pt x="3562" y="5447"/>
                    </a:cubicBezTo>
                    <a:lnTo>
                      <a:pt x="3562" y="2182"/>
                    </a:lnTo>
                    <a:cubicBezTo>
                      <a:pt x="4278" y="2218"/>
                      <a:pt x="5065" y="2453"/>
                      <a:pt x="5754" y="2897"/>
                    </a:cubicBezTo>
                    <a:lnTo>
                      <a:pt x="6063" y="2169"/>
                    </a:lnTo>
                    <a:cubicBezTo>
                      <a:pt x="5409" y="1714"/>
                      <a:pt x="4486" y="1443"/>
                      <a:pt x="3562" y="1406"/>
                    </a:cubicBezTo>
                    <a:lnTo>
                      <a:pt x="35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42"/>
            <p:cNvSpPr/>
            <p:nvPr/>
          </p:nvSpPr>
          <p:spPr>
            <a:xfrm>
              <a:off x="8165435" y="4400322"/>
              <a:ext cx="162176" cy="165334"/>
            </a:xfrm>
            <a:custGeom>
              <a:rect b="b" l="l" r="r" t="t"/>
              <a:pathLst>
                <a:path extrusionOk="0" h="5110" w="5012">
                  <a:moveTo>
                    <a:pt x="1834" y="1"/>
                  </a:moveTo>
                  <a:cubicBezTo>
                    <a:pt x="1759" y="1"/>
                    <a:pt x="1689" y="18"/>
                    <a:pt x="1624" y="53"/>
                  </a:cubicBezTo>
                  <a:cubicBezTo>
                    <a:pt x="1551" y="77"/>
                    <a:pt x="1487" y="118"/>
                    <a:pt x="1433" y="174"/>
                  </a:cubicBezTo>
                  <a:cubicBezTo>
                    <a:pt x="1376" y="227"/>
                    <a:pt x="1336" y="291"/>
                    <a:pt x="1313" y="365"/>
                  </a:cubicBezTo>
                  <a:cubicBezTo>
                    <a:pt x="1275" y="434"/>
                    <a:pt x="1258" y="510"/>
                    <a:pt x="1261" y="592"/>
                  </a:cubicBezTo>
                  <a:cubicBezTo>
                    <a:pt x="1270" y="644"/>
                    <a:pt x="1275" y="696"/>
                    <a:pt x="1282" y="748"/>
                  </a:cubicBezTo>
                  <a:cubicBezTo>
                    <a:pt x="1312" y="849"/>
                    <a:pt x="1361" y="934"/>
                    <a:pt x="1434" y="1008"/>
                  </a:cubicBezTo>
                  <a:lnTo>
                    <a:pt x="1553" y="1099"/>
                  </a:lnTo>
                  <a:cubicBezTo>
                    <a:pt x="1646" y="1152"/>
                    <a:pt x="1745" y="1179"/>
                    <a:pt x="1851" y="1179"/>
                  </a:cubicBezTo>
                  <a:lnTo>
                    <a:pt x="2069" y="1179"/>
                  </a:lnTo>
                  <a:cubicBezTo>
                    <a:pt x="2077" y="1179"/>
                    <a:pt x="2086" y="1180"/>
                    <a:pt x="2094" y="1180"/>
                  </a:cubicBezTo>
                  <a:cubicBezTo>
                    <a:pt x="2166" y="1180"/>
                    <a:pt x="2234" y="1163"/>
                    <a:pt x="2296" y="1130"/>
                  </a:cubicBezTo>
                  <a:cubicBezTo>
                    <a:pt x="2369" y="1106"/>
                    <a:pt x="2432" y="1064"/>
                    <a:pt x="2484" y="1008"/>
                  </a:cubicBezTo>
                  <a:cubicBezTo>
                    <a:pt x="2543" y="954"/>
                    <a:pt x="2584" y="891"/>
                    <a:pt x="2606" y="818"/>
                  </a:cubicBezTo>
                  <a:cubicBezTo>
                    <a:pt x="2644" y="748"/>
                    <a:pt x="2661" y="673"/>
                    <a:pt x="2658" y="592"/>
                  </a:cubicBezTo>
                  <a:cubicBezTo>
                    <a:pt x="2650" y="538"/>
                    <a:pt x="2644" y="486"/>
                    <a:pt x="2637" y="434"/>
                  </a:cubicBezTo>
                  <a:cubicBezTo>
                    <a:pt x="2609" y="334"/>
                    <a:pt x="2558" y="249"/>
                    <a:pt x="2484" y="174"/>
                  </a:cubicBezTo>
                  <a:lnTo>
                    <a:pt x="2366" y="83"/>
                  </a:lnTo>
                  <a:cubicBezTo>
                    <a:pt x="2275" y="29"/>
                    <a:pt x="2176" y="3"/>
                    <a:pt x="2069" y="1"/>
                  </a:cubicBezTo>
                  <a:lnTo>
                    <a:pt x="1851" y="1"/>
                  </a:lnTo>
                  <a:cubicBezTo>
                    <a:pt x="1846" y="1"/>
                    <a:pt x="1840" y="1"/>
                    <a:pt x="1834" y="1"/>
                  </a:cubicBezTo>
                  <a:close/>
                  <a:moveTo>
                    <a:pt x="4252" y="1966"/>
                  </a:moveTo>
                  <a:cubicBezTo>
                    <a:pt x="3495" y="1966"/>
                    <a:pt x="3493" y="3145"/>
                    <a:pt x="4252" y="3145"/>
                  </a:cubicBezTo>
                  <a:cubicBezTo>
                    <a:pt x="5010" y="3145"/>
                    <a:pt x="5011" y="1966"/>
                    <a:pt x="4252" y="1966"/>
                  </a:cubicBezTo>
                  <a:close/>
                  <a:moveTo>
                    <a:pt x="759" y="3931"/>
                  </a:moveTo>
                  <a:cubicBezTo>
                    <a:pt x="2" y="3931"/>
                    <a:pt x="0" y="5109"/>
                    <a:pt x="759" y="5109"/>
                  </a:cubicBezTo>
                  <a:cubicBezTo>
                    <a:pt x="1517" y="5109"/>
                    <a:pt x="1518" y="3931"/>
                    <a:pt x="759" y="39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42"/>
          <p:cNvSpPr txBox="1"/>
          <p:nvPr/>
        </p:nvSpPr>
        <p:spPr>
          <a:xfrm>
            <a:off x="1549714" y="3715172"/>
            <a:ext cx="8046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2020</a:t>
            </a:r>
            <a:endParaRPr b="1" sz="1800">
              <a:solidFill>
                <a:schemeClr val="dk1"/>
              </a:solidFill>
              <a:latin typeface="Martel"/>
              <a:ea typeface="Martel"/>
              <a:cs typeface="Martel"/>
              <a:sym typeface="Martel"/>
            </a:endParaRPr>
          </a:p>
        </p:txBody>
      </p:sp>
      <p:sp>
        <p:nvSpPr>
          <p:cNvPr id="505" name="Google Shape;505;p42"/>
          <p:cNvSpPr txBox="1"/>
          <p:nvPr/>
        </p:nvSpPr>
        <p:spPr>
          <a:xfrm>
            <a:off x="1549714" y="4035795"/>
            <a:ext cx="2335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Mercury is the </a:t>
            </a:r>
            <a:r>
              <a:rPr lang="en">
                <a:solidFill>
                  <a:schemeClr val="accent4"/>
                </a:solidFill>
                <a:latin typeface="Quicksand"/>
                <a:ea typeface="Quicksand"/>
                <a:cs typeface="Quicksand"/>
                <a:sym typeface="Quicksand"/>
              </a:rPr>
              <a:t>closest</a:t>
            </a:r>
            <a:r>
              <a:rPr lang="en">
                <a:solidFill>
                  <a:schemeClr val="accent4"/>
                </a:solidFill>
                <a:latin typeface="Quicksand"/>
                <a:ea typeface="Quicksand"/>
                <a:cs typeface="Quicksand"/>
                <a:sym typeface="Quicksand"/>
              </a:rPr>
              <a:t> planet to the Sun</a:t>
            </a:r>
            <a:endParaRPr>
              <a:solidFill>
                <a:schemeClr val="accent4"/>
              </a:solidFill>
              <a:latin typeface="Quicksand"/>
              <a:ea typeface="Quicksand"/>
              <a:cs typeface="Quicksand"/>
              <a:sym typeface="Quicksand"/>
            </a:endParaRPr>
          </a:p>
        </p:txBody>
      </p:sp>
      <p:sp>
        <p:nvSpPr>
          <p:cNvPr id="506" name="Google Shape;506;p42"/>
          <p:cNvSpPr txBox="1"/>
          <p:nvPr/>
        </p:nvSpPr>
        <p:spPr>
          <a:xfrm>
            <a:off x="3800998" y="2583769"/>
            <a:ext cx="8046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tel"/>
                <a:ea typeface="Martel"/>
                <a:cs typeface="Martel"/>
                <a:sym typeface="Martel"/>
              </a:rPr>
              <a:t>2021</a:t>
            </a:r>
            <a:endParaRPr b="1" sz="1800">
              <a:solidFill>
                <a:schemeClr val="dk1"/>
              </a:solidFill>
              <a:latin typeface="Martel"/>
              <a:ea typeface="Martel"/>
              <a:cs typeface="Martel"/>
              <a:sym typeface="Martel"/>
            </a:endParaRPr>
          </a:p>
        </p:txBody>
      </p:sp>
      <p:sp>
        <p:nvSpPr>
          <p:cNvPr id="507" name="Google Shape;507;p42"/>
          <p:cNvSpPr txBox="1"/>
          <p:nvPr/>
        </p:nvSpPr>
        <p:spPr>
          <a:xfrm>
            <a:off x="3800998" y="2904013"/>
            <a:ext cx="2335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Quicksand"/>
                <a:ea typeface="Quicksand"/>
                <a:cs typeface="Quicksand"/>
                <a:sym typeface="Quicksand"/>
              </a:rPr>
              <a:t>Earth is the beautiful planet where all we live</a:t>
            </a:r>
            <a:endParaRPr>
              <a:solidFill>
                <a:schemeClr val="accent4"/>
              </a:solidFill>
              <a:latin typeface="Quicksand"/>
              <a:ea typeface="Quicksand"/>
              <a:cs typeface="Quicksand"/>
              <a:sym typeface="Quicksa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3"/>
          <p:cNvSpPr/>
          <p:nvPr/>
        </p:nvSpPr>
        <p:spPr>
          <a:xfrm>
            <a:off x="719275" y="527842"/>
            <a:ext cx="7711500" cy="5103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txBox="1"/>
          <p:nvPr>
            <p:ph type="title"/>
          </p:nvPr>
        </p:nvSpPr>
        <p:spPr>
          <a:xfrm>
            <a:off x="713250" y="539496"/>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strengths</a:t>
            </a:r>
            <a:endParaRPr/>
          </a:p>
        </p:txBody>
      </p:sp>
      <p:sp>
        <p:nvSpPr>
          <p:cNvPr id="514" name="Google Shape;514;p43"/>
          <p:cNvSpPr txBox="1"/>
          <p:nvPr>
            <p:ph idx="1" type="subTitle"/>
          </p:nvPr>
        </p:nvSpPr>
        <p:spPr>
          <a:xfrm>
            <a:off x="1992469" y="1540785"/>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Loyalty</a:t>
            </a:r>
            <a:endParaRPr/>
          </a:p>
        </p:txBody>
      </p:sp>
      <p:sp>
        <p:nvSpPr>
          <p:cNvPr id="515" name="Google Shape;515;p43"/>
          <p:cNvSpPr txBox="1"/>
          <p:nvPr>
            <p:ph idx="2" type="subTitle"/>
          </p:nvPr>
        </p:nvSpPr>
        <p:spPr>
          <a:xfrm>
            <a:off x="1992469" y="1937685"/>
            <a:ext cx="24192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 in the Solar System</a:t>
            </a:r>
            <a:endParaRPr/>
          </a:p>
        </p:txBody>
      </p:sp>
      <p:sp>
        <p:nvSpPr>
          <p:cNvPr id="516" name="Google Shape;516;p43"/>
          <p:cNvSpPr txBox="1"/>
          <p:nvPr>
            <p:ph idx="5" type="subTitle"/>
          </p:nvPr>
        </p:nvSpPr>
        <p:spPr>
          <a:xfrm>
            <a:off x="1992469" y="3226053"/>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Reliability</a:t>
            </a:r>
            <a:endParaRPr/>
          </a:p>
        </p:txBody>
      </p:sp>
      <p:sp>
        <p:nvSpPr>
          <p:cNvPr id="517" name="Google Shape;517;p43"/>
          <p:cNvSpPr txBox="1"/>
          <p:nvPr>
            <p:ph idx="6" type="subTitle"/>
          </p:nvPr>
        </p:nvSpPr>
        <p:spPr>
          <a:xfrm>
            <a:off x="1992469" y="3621778"/>
            <a:ext cx="2419200" cy="10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 in the Solar System</a:t>
            </a:r>
            <a:endParaRPr/>
          </a:p>
        </p:txBody>
      </p:sp>
      <p:sp>
        <p:nvSpPr>
          <p:cNvPr id="518" name="Google Shape;518;p43"/>
          <p:cNvSpPr txBox="1"/>
          <p:nvPr>
            <p:ph idx="3" type="subTitle"/>
          </p:nvPr>
        </p:nvSpPr>
        <p:spPr>
          <a:xfrm>
            <a:off x="5468870" y="1540785"/>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519" name="Google Shape;519;p43"/>
          <p:cNvSpPr txBox="1"/>
          <p:nvPr>
            <p:ph idx="4" type="subTitle"/>
          </p:nvPr>
        </p:nvSpPr>
        <p:spPr>
          <a:xfrm>
            <a:off x="5468870" y="1937685"/>
            <a:ext cx="24192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very cold place. It’s full of iron oxide dust, which gives the planet its reddish cast</a:t>
            </a:r>
            <a:endParaRPr/>
          </a:p>
        </p:txBody>
      </p:sp>
      <p:sp>
        <p:nvSpPr>
          <p:cNvPr id="520" name="Google Shape;520;p43"/>
          <p:cNvSpPr txBox="1"/>
          <p:nvPr>
            <p:ph idx="8" type="subTitle"/>
          </p:nvPr>
        </p:nvSpPr>
        <p:spPr>
          <a:xfrm>
            <a:off x="5468870" y="3623926"/>
            <a:ext cx="2419200" cy="10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 and the fourth-brightest object in the night sky</a:t>
            </a:r>
            <a:endParaRPr/>
          </a:p>
        </p:txBody>
      </p:sp>
      <p:sp>
        <p:nvSpPr>
          <p:cNvPr id="521" name="Google Shape;521;p43"/>
          <p:cNvSpPr txBox="1"/>
          <p:nvPr>
            <p:ph idx="7" type="subTitle"/>
          </p:nvPr>
        </p:nvSpPr>
        <p:spPr>
          <a:xfrm>
            <a:off x="5468870" y="3226053"/>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Commitment</a:t>
            </a:r>
            <a:endParaRPr/>
          </a:p>
        </p:txBody>
      </p:sp>
      <p:sp>
        <p:nvSpPr>
          <p:cNvPr id="522" name="Google Shape;522;p43"/>
          <p:cNvSpPr/>
          <p:nvPr/>
        </p:nvSpPr>
        <p:spPr>
          <a:xfrm>
            <a:off x="4732327" y="3291065"/>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43"/>
          <p:cNvGrpSpPr/>
          <p:nvPr/>
        </p:nvGrpSpPr>
        <p:grpSpPr>
          <a:xfrm>
            <a:off x="4898819" y="3420679"/>
            <a:ext cx="352218" cy="438266"/>
            <a:chOff x="4796584" y="1347698"/>
            <a:chExt cx="352218" cy="438266"/>
          </a:xfrm>
        </p:grpSpPr>
        <p:sp>
          <p:nvSpPr>
            <p:cNvPr id="524" name="Google Shape;524;p43"/>
            <p:cNvSpPr/>
            <p:nvPr/>
          </p:nvSpPr>
          <p:spPr>
            <a:xfrm>
              <a:off x="4796584" y="1347698"/>
              <a:ext cx="352218" cy="438266"/>
            </a:xfrm>
            <a:custGeom>
              <a:rect b="b" l="l" r="r" t="t"/>
              <a:pathLst>
                <a:path extrusionOk="0" h="14587" w="11723">
                  <a:moveTo>
                    <a:pt x="8665" y="9110"/>
                  </a:moveTo>
                  <a:cubicBezTo>
                    <a:pt x="10057" y="9110"/>
                    <a:pt x="11190" y="10240"/>
                    <a:pt x="11193" y="11630"/>
                  </a:cubicBezTo>
                  <a:cubicBezTo>
                    <a:pt x="11196" y="13013"/>
                    <a:pt x="10064" y="14155"/>
                    <a:pt x="8683" y="14162"/>
                  </a:cubicBezTo>
                  <a:cubicBezTo>
                    <a:pt x="8679" y="14162"/>
                    <a:pt x="8676" y="14162"/>
                    <a:pt x="8672" y="14162"/>
                  </a:cubicBezTo>
                  <a:cubicBezTo>
                    <a:pt x="7277" y="14162"/>
                    <a:pt x="6141" y="13034"/>
                    <a:pt x="6136" y="11639"/>
                  </a:cubicBezTo>
                  <a:cubicBezTo>
                    <a:pt x="6131" y="10250"/>
                    <a:pt x="7266" y="9111"/>
                    <a:pt x="8660" y="9110"/>
                  </a:cubicBezTo>
                  <a:cubicBezTo>
                    <a:pt x="8662" y="9110"/>
                    <a:pt x="8663" y="9110"/>
                    <a:pt x="8665" y="9110"/>
                  </a:cubicBezTo>
                  <a:close/>
                  <a:moveTo>
                    <a:pt x="2393" y="0"/>
                  </a:moveTo>
                  <a:cubicBezTo>
                    <a:pt x="2189" y="83"/>
                    <a:pt x="2065" y="230"/>
                    <a:pt x="2045" y="456"/>
                  </a:cubicBezTo>
                  <a:lnTo>
                    <a:pt x="964" y="456"/>
                  </a:lnTo>
                  <a:cubicBezTo>
                    <a:pt x="377" y="459"/>
                    <a:pt x="0" y="834"/>
                    <a:pt x="0" y="1417"/>
                  </a:cubicBezTo>
                  <a:cubicBezTo>
                    <a:pt x="0" y="4574"/>
                    <a:pt x="0" y="7733"/>
                    <a:pt x="0" y="10890"/>
                  </a:cubicBezTo>
                  <a:cubicBezTo>
                    <a:pt x="0" y="11471"/>
                    <a:pt x="380" y="11850"/>
                    <a:pt x="966" y="11850"/>
                  </a:cubicBezTo>
                  <a:cubicBezTo>
                    <a:pt x="1404" y="11850"/>
                    <a:pt x="1843" y="11850"/>
                    <a:pt x="2281" y="11850"/>
                  </a:cubicBezTo>
                  <a:cubicBezTo>
                    <a:pt x="3158" y="11850"/>
                    <a:pt x="4035" y="11850"/>
                    <a:pt x="4911" y="11850"/>
                  </a:cubicBezTo>
                  <a:cubicBezTo>
                    <a:pt x="4919" y="11850"/>
                    <a:pt x="4927" y="11850"/>
                    <a:pt x="4935" y="11850"/>
                  </a:cubicBezTo>
                  <a:cubicBezTo>
                    <a:pt x="4980" y="11850"/>
                    <a:pt x="5026" y="11849"/>
                    <a:pt x="5066" y="11835"/>
                  </a:cubicBezTo>
                  <a:cubicBezTo>
                    <a:pt x="5176" y="11803"/>
                    <a:pt x="5230" y="11724"/>
                    <a:pt x="5216" y="11609"/>
                  </a:cubicBezTo>
                  <a:cubicBezTo>
                    <a:pt x="5205" y="11501"/>
                    <a:pt x="5139" y="11439"/>
                    <a:pt x="5032" y="11425"/>
                  </a:cubicBezTo>
                  <a:cubicBezTo>
                    <a:pt x="5008" y="11422"/>
                    <a:pt x="4984" y="11422"/>
                    <a:pt x="4961" y="11422"/>
                  </a:cubicBezTo>
                  <a:cubicBezTo>
                    <a:pt x="4937" y="11422"/>
                    <a:pt x="4913" y="11422"/>
                    <a:pt x="4889" y="11422"/>
                  </a:cubicBezTo>
                  <a:lnTo>
                    <a:pt x="1001" y="11422"/>
                  </a:lnTo>
                  <a:cubicBezTo>
                    <a:pt x="602" y="11422"/>
                    <a:pt x="428" y="11249"/>
                    <a:pt x="428" y="10852"/>
                  </a:cubicBezTo>
                  <a:lnTo>
                    <a:pt x="428" y="1450"/>
                  </a:lnTo>
                  <a:cubicBezTo>
                    <a:pt x="428" y="1412"/>
                    <a:pt x="426" y="1374"/>
                    <a:pt x="428" y="1336"/>
                  </a:cubicBezTo>
                  <a:cubicBezTo>
                    <a:pt x="442" y="1107"/>
                    <a:pt x="607" y="901"/>
                    <a:pt x="834" y="893"/>
                  </a:cubicBezTo>
                  <a:cubicBezTo>
                    <a:pt x="995" y="886"/>
                    <a:pt x="1155" y="884"/>
                    <a:pt x="1317" y="884"/>
                  </a:cubicBezTo>
                  <a:cubicBezTo>
                    <a:pt x="1560" y="884"/>
                    <a:pt x="1804" y="889"/>
                    <a:pt x="2054" y="889"/>
                  </a:cubicBezTo>
                  <a:cubicBezTo>
                    <a:pt x="2054" y="1041"/>
                    <a:pt x="2052" y="1181"/>
                    <a:pt x="2054" y="1323"/>
                  </a:cubicBezTo>
                  <a:cubicBezTo>
                    <a:pt x="2058" y="1611"/>
                    <a:pt x="2239" y="1795"/>
                    <a:pt x="2526" y="1797"/>
                  </a:cubicBezTo>
                  <a:lnTo>
                    <a:pt x="4948" y="1797"/>
                  </a:lnTo>
                  <a:cubicBezTo>
                    <a:pt x="4959" y="1797"/>
                    <a:pt x="4971" y="1797"/>
                    <a:pt x="4982" y="1797"/>
                  </a:cubicBezTo>
                  <a:cubicBezTo>
                    <a:pt x="4994" y="1797"/>
                    <a:pt x="5006" y="1797"/>
                    <a:pt x="5018" y="1795"/>
                  </a:cubicBezTo>
                  <a:cubicBezTo>
                    <a:pt x="5132" y="1784"/>
                    <a:pt x="5204" y="1724"/>
                    <a:pt x="5216" y="1608"/>
                  </a:cubicBezTo>
                  <a:cubicBezTo>
                    <a:pt x="5230" y="1486"/>
                    <a:pt x="5167" y="1409"/>
                    <a:pt x="5052" y="1378"/>
                  </a:cubicBezTo>
                  <a:cubicBezTo>
                    <a:pt x="5026" y="1370"/>
                    <a:pt x="4997" y="1369"/>
                    <a:pt x="4968" y="1369"/>
                  </a:cubicBezTo>
                  <a:cubicBezTo>
                    <a:pt x="4949" y="1369"/>
                    <a:pt x="4930" y="1370"/>
                    <a:pt x="4911" y="1370"/>
                  </a:cubicBezTo>
                  <a:lnTo>
                    <a:pt x="2492" y="1370"/>
                  </a:lnTo>
                  <a:lnTo>
                    <a:pt x="2492" y="439"/>
                  </a:lnTo>
                  <a:lnTo>
                    <a:pt x="6157" y="439"/>
                  </a:lnTo>
                  <a:lnTo>
                    <a:pt x="6157" y="1371"/>
                  </a:lnTo>
                  <a:cubicBezTo>
                    <a:pt x="6100" y="1371"/>
                    <a:pt x="6049" y="1368"/>
                    <a:pt x="5998" y="1368"/>
                  </a:cubicBezTo>
                  <a:cubicBezTo>
                    <a:pt x="5973" y="1368"/>
                    <a:pt x="5948" y="1369"/>
                    <a:pt x="5923" y="1371"/>
                  </a:cubicBezTo>
                  <a:cubicBezTo>
                    <a:pt x="5793" y="1381"/>
                    <a:pt x="5707" y="1475"/>
                    <a:pt x="5711" y="1593"/>
                  </a:cubicBezTo>
                  <a:cubicBezTo>
                    <a:pt x="5717" y="1708"/>
                    <a:pt x="5801" y="1788"/>
                    <a:pt x="5928" y="1795"/>
                  </a:cubicBezTo>
                  <a:cubicBezTo>
                    <a:pt x="5956" y="1797"/>
                    <a:pt x="5984" y="1797"/>
                    <a:pt x="6013" y="1797"/>
                  </a:cubicBezTo>
                  <a:cubicBezTo>
                    <a:pt x="6041" y="1797"/>
                    <a:pt x="6070" y="1797"/>
                    <a:pt x="6098" y="1797"/>
                  </a:cubicBezTo>
                  <a:cubicBezTo>
                    <a:pt x="6417" y="1795"/>
                    <a:pt x="6588" y="1624"/>
                    <a:pt x="6592" y="1305"/>
                  </a:cubicBezTo>
                  <a:cubicBezTo>
                    <a:pt x="6594" y="1169"/>
                    <a:pt x="6592" y="1031"/>
                    <a:pt x="6592" y="883"/>
                  </a:cubicBezTo>
                  <a:lnTo>
                    <a:pt x="7620" y="883"/>
                  </a:lnTo>
                  <a:cubicBezTo>
                    <a:pt x="8060" y="883"/>
                    <a:pt x="8224" y="1046"/>
                    <a:pt x="8224" y="1482"/>
                  </a:cubicBezTo>
                  <a:cubicBezTo>
                    <a:pt x="8224" y="3832"/>
                    <a:pt x="8224" y="6182"/>
                    <a:pt x="8224" y="8534"/>
                  </a:cubicBezTo>
                  <a:lnTo>
                    <a:pt x="8224" y="8705"/>
                  </a:lnTo>
                  <a:cubicBezTo>
                    <a:pt x="8058" y="8743"/>
                    <a:pt x="7905" y="8778"/>
                    <a:pt x="7737" y="8818"/>
                  </a:cubicBezTo>
                  <a:lnTo>
                    <a:pt x="7737" y="8615"/>
                  </a:lnTo>
                  <a:cubicBezTo>
                    <a:pt x="7737" y="6321"/>
                    <a:pt x="7737" y="4027"/>
                    <a:pt x="7737" y="1735"/>
                  </a:cubicBezTo>
                  <a:cubicBezTo>
                    <a:pt x="7737" y="1677"/>
                    <a:pt x="7737" y="1620"/>
                    <a:pt x="7731" y="1564"/>
                  </a:cubicBezTo>
                  <a:cubicBezTo>
                    <a:pt x="7720" y="1455"/>
                    <a:pt x="7654" y="1382"/>
                    <a:pt x="7550" y="1375"/>
                  </a:cubicBezTo>
                  <a:cubicBezTo>
                    <a:pt x="7465" y="1370"/>
                    <a:pt x="7379" y="1366"/>
                    <a:pt x="7293" y="1366"/>
                  </a:cubicBezTo>
                  <a:cubicBezTo>
                    <a:pt x="7207" y="1366"/>
                    <a:pt x="7122" y="1370"/>
                    <a:pt x="7037" y="1377"/>
                  </a:cubicBezTo>
                  <a:cubicBezTo>
                    <a:pt x="6920" y="1386"/>
                    <a:pt x="6851" y="1472"/>
                    <a:pt x="6857" y="1594"/>
                  </a:cubicBezTo>
                  <a:cubicBezTo>
                    <a:pt x="6864" y="1715"/>
                    <a:pt x="6935" y="1786"/>
                    <a:pt x="7056" y="1794"/>
                  </a:cubicBezTo>
                  <a:cubicBezTo>
                    <a:pt x="7088" y="1796"/>
                    <a:pt x="7119" y="1797"/>
                    <a:pt x="7152" y="1797"/>
                  </a:cubicBezTo>
                  <a:cubicBezTo>
                    <a:pt x="7201" y="1797"/>
                    <a:pt x="7253" y="1795"/>
                    <a:pt x="7309" y="1795"/>
                  </a:cubicBezTo>
                  <a:lnTo>
                    <a:pt x="7309" y="1951"/>
                  </a:lnTo>
                  <a:cubicBezTo>
                    <a:pt x="7309" y="4259"/>
                    <a:pt x="7308" y="6566"/>
                    <a:pt x="7311" y="8874"/>
                  </a:cubicBezTo>
                  <a:cubicBezTo>
                    <a:pt x="7311" y="8971"/>
                    <a:pt x="7285" y="9027"/>
                    <a:pt x="7197" y="9076"/>
                  </a:cubicBezTo>
                  <a:cubicBezTo>
                    <a:pt x="6813" y="9289"/>
                    <a:pt x="6497" y="9580"/>
                    <a:pt x="6248" y="9942"/>
                  </a:cubicBezTo>
                  <a:cubicBezTo>
                    <a:pt x="6192" y="10025"/>
                    <a:pt x="6133" y="10055"/>
                    <a:pt x="6036" y="10055"/>
                  </a:cubicBezTo>
                  <a:cubicBezTo>
                    <a:pt x="6033" y="10055"/>
                    <a:pt x="6031" y="10055"/>
                    <a:pt x="6029" y="10055"/>
                  </a:cubicBezTo>
                  <a:cubicBezTo>
                    <a:pt x="5274" y="10053"/>
                    <a:pt x="4519" y="10053"/>
                    <a:pt x="3764" y="10053"/>
                  </a:cubicBezTo>
                  <a:cubicBezTo>
                    <a:pt x="3009" y="10053"/>
                    <a:pt x="2254" y="10053"/>
                    <a:pt x="1499" y="10053"/>
                  </a:cubicBezTo>
                  <a:lnTo>
                    <a:pt x="1350" y="10053"/>
                  </a:lnTo>
                  <a:lnTo>
                    <a:pt x="1350" y="1795"/>
                  </a:lnTo>
                  <a:cubicBezTo>
                    <a:pt x="1403" y="1795"/>
                    <a:pt x="1453" y="1797"/>
                    <a:pt x="1501" y="1797"/>
                  </a:cubicBezTo>
                  <a:cubicBezTo>
                    <a:pt x="1525" y="1797"/>
                    <a:pt x="1548" y="1796"/>
                    <a:pt x="1572" y="1795"/>
                  </a:cubicBezTo>
                  <a:cubicBezTo>
                    <a:pt x="1705" y="1790"/>
                    <a:pt x="1794" y="1707"/>
                    <a:pt x="1795" y="1587"/>
                  </a:cubicBezTo>
                  <a:cubicBezTo>
                    <a:pt x="1797" y="1468"/>
                    <a:pt x="1712" y="1378"/>
                    <a:pt x="1579" y="1371"/>
                  </a:cubicBezTo>
                  <a:cubicBezTo>
                    <a:pt x="1533" y="1369"/>
                    <a:pt x="1488" y="1368"/>
                    <a:pt x="1442" y="1368"/>
                  </a:cubicBezTo>
                  <a:cubicBezTo>
                    <a:pt x="1374" y="1368"/>
                    <a:pt x="1305" y="1370"/>
                    <a:pt x="1237" y="1370"/>
                  </a:cubicBezTo>
                  <a:cubicBezTo>
                    <a:pt x="971" y="1370"/>
                    <a:pt x="912" y="1429"/>
                    <a:pt x="912" y="1696"/>
                  </a:cubicBezTo>
                  <a:lnTo>
                    <a:pt x="912" y="10143"/>
                  </a:lnTo>
                  <a:cubicBezTo>
                    <a:pt x="912" y="10426"/>
                    <a:pt x="969" y="10481"/>
                    <a:pt x="1257" y="10481"/>
                  </a:cubicBezTo>
                  <a:lnTo>
                    <a:pt x="5929" y="10481"/>
                  </a:lnTo>
                  <a:cubicBezTo>
                    <a:pt x="5190" y="12354"/>
                    <a:pt x="6389" y="14125"/>
                    <a:pt x="7952" y="14502"/>
                  </a:cubicBezTo>
                  <a:cubicBezTo>
                    <a:pt x="8189" y="14559"/>
                    <a:pt x="8427" y="14586"/>
                    <a:pt x="8660" y="14586"/>
                  </a:cubicBezTo>
                  <a:cubicBezTo>
                    <a:pt x="9988" y="14586"/>
                    <a:pt x="11185" y="13702"/>
                    <a:pt x="11526" y="12360"/>
                  </a:cubicBezTo>
                  <a:cubicBezTo>
                    <a:pt x="11723" y="11585"/>
                    <a:pt x="11624" y="10839"/>
                    <a:pt x="11214" y="10152"/>
                  </a:cubicBezTo>
                  <a:cubicBezTo>
                    <a:pt x="10640" y="9192"/>
                    <a:pt x="9773" y="8717"/>
                    <a:pt x="8652" y="8673"/>
                  </a:cubicBezTo>
                  <a:lnTo>
                    <a:pt x="8652" y="8479"/>
                  </a:lnTo>
                  <a:cubicBezTo>
                    <a:pt x="8652" y="6151"/>
                    <a:pt x="8652" y="3825"/>
                    <a:pt x="8650" y="1499"/>
                  </a:cubicBezTo>
                  <a:cubicBezTo>
                    <a:pt x="8650" y="1417"/>
                    <a:pt x="8649" y="1337"/>
                    <a:pt x="8640" y="1257"/>
                  </a:cubicBezTo>
                  <a:cubicBezTo>
                    <a:pt x="8588" y="804"/>
                    <a:pt x="8224" y="469"/>
                    <a:pt x="7766" y="459"/>
                  </a:cubicBezTo>
                  <a:cubicBezTo>
                    <a:pt x="7629" y="456"/>
                    <a:pt x="7492" y="455"/>
                    <a:pt x="7355" y="455"/>
                  </a:cubicBezTo>
                  <a:cubicBezTo>
                    <a:pt x="7195" y="455"/>
                    <a:pt x="7036" y="456"/>
                    <a:pt x="6876" y="456"/>
                  </a:cubicBezTo>
                  <a:cubicBezTo>
                    <a:pt x="6835" y="456"/>
                    <a:pt x="6795" y="456"/>
                    <a:pt x="6754" y="456"/>
                  </a:cubicBezTo>
                  <a:lnTo>
                    <a:pt x="6595" y="456"/>
                  </a:lnTo>
                  <a:cubicBezTo>
                    <a:pt x="6588" y="218"/>
                    <a:pt x="6449" y="93"/>
                    <a:pt x="6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3"/>
            <p:cNvSpPr/>
            <p:nvPr/>
          </p:nvSpPr>
          <p:spPr>
            <a:xfrm>
              <a:off x="4858237" y="1423171"/>
              <a:ext cx="122794" cy="71838"/>
            </a:xfrm>
            <a:custGeom>
              <a:rect b="b" l="l" r="r" t="t"/>
              <a:pathLst>
                <a:path extrusionOk="0" h="2391" w="4087">
                  <a:moveTo>
                    <a:pt x="290" y="0"/>
                  </a:moveTo>
                  <a:cubicBezTo>
                    <a:pt x="284" y="0"/>
                    <a:pt x="278" y="0"/>
                    <a:pt x="272" y="0"/>
                  </a:cubicBezTo>
                  <a:cubicBezTo>
                    <a:pt x="106" y="2"/>
                    <a:pt x="6" y="80"/>
                    <a:pt x="3" y="211"/>
                  </a:cubicBezTo>
                  <a:cubicBezTo>
                    <a:pt x="0" y="340"/>
                    <a:pt x="99" y="423"/>
                    <a:pt x="265" y="428"/>
                  </a:cubicBezTo>
                  <a:cubicBezTo>
                    <a:pt x="482" y="432"/>
                    <a:pt x="532" y="468"/>
                    <a:pt x="602" y="678"/>
                  </a:cubicBezTo>
                  <a:cubicBezTo>
                    <a:pt x="724" y="1042"/>
                    <a:pt x="842" y="1407"/>
                    <a:pt x="969" y="1770"/>
                  </a:cubicBezTo>
                  <a:cubicBezTo>
                    <a:pt x="1096" y="2139"/>
                    <a:pt x="1430" y="2391"/>
                    <a:pt x="1795" y="2391"/>
                  </a:cubicBezTo>
                  <a:cubicBezTo>
                    <a:pt x="1836" y="2391"/>
                    <a:pt x="1878" y="2388"/>
                    <a:pt x="1919" y="2381"/>
                  </a:cubicBezTo>
                  <a:cubicBezTo>
                    <a:pt x="2522" y="2284"/>
                    <a:pt x="3124" y="2169"/>
                    <a:pt x="3724" y="2052"/>
                  </a:cubicBezTo>
                  <a:cubicBezTo>
                    <a:pt x="3951" y="2009"/>
                    <a:pt x="4075" y="1853"/>
                    <a:pt x="4081" y="1621"/>
                  </a:cubicBezTo>
                  <a:cubicBezTo>
                    <a:pt x="4086" y="1383"/>
                    <a:pt x="4086" y="1146"/>
                    <a:pt x="4081" y="908"/>
                  </a:cubicBezTo>
                  <a:cubicBezTo>
                    <a:pt x="4075" y="644"/>
                    <a:pt x="3897" y="460"/>
                    <a:pt x="3631" y="457"/>
                  </a:cubicBezTo>
                  <a:cubicBezTo>
                    <a:pt x="3362" y="455"/>
                    <a:pt x="3093" y="454"/>
                    <a:pt x="2825" y="454"/>
                  </a:cubicBezTo>
                  <a:cubicBezTo>
                    <a:pt x="2500" y="454"/>
                    <a:pt x="2176" y="455"/>
                    <a:pt x="1852" y="456"/>
                  </a:cubicBezTo>
                  <a:cubicBezTo>
                    <a:pt x="1698" y="457"/>
                    <a:pt x="1601" y="547"/>
                    <a:pt x="1601" y="672"/>
                  </a:cubicBezTo>
                  <a:cubicBezTo>
                    <a:pt x="1603" y="799"/>
                    <a:pt x="1698" y="882"/>
                    <a:pt x="1854" y="882"/>
                  </a:cubicBezTo>
                  <a:cubicBezTo>
                    <a:pt x="2386" y="883"/>
                    <a:pt x="2917" y="883"/>
                    <a:pt x="3448" y="883"/>
                  </a:cubicBezTo>
                  <a:lnTo>
                    <a:pt x="3655" y="883"/>
                  </a:lnTo>
                  <a:cubicBezTo>
                    <a:pt x="3655" y="1125"/>
                    <a:pt x="3659" y="1348"/>
                    <a:pt x="3651" y="1570"/>
                  </a:cubicBezTo>
                  <a:cubicBezTo>
                    <a:pt x="3649" y="1598"/>
                    <a:pt x="3587" y="1643"/>
                    <a:pt x="3548" y="1652"/>
                  </a:cubicBezTo>
                  <a:cubicBezTo>
                    <a:pt x="3022" y="1750"/>
                    <a:pt x="2495" y="1846"/>
                    <a:pt x="1968" y="1941"/>
                  </a:cubicBezTo>
                  <a:cubicBezTo>
                    <a:pt x="1917" y="1951"/>
                    <a:pt x="1868" y="1955"/>
                    <a:pt x="1823" y="1955"/>
                  </a:cubicBezTo>
                  <a:cubicBezTo>
                    <a:pt x="1592" y="1955"/>
                    <a:pt x="1442" y="1834"/>
                    <a:pt x="1355" y="1580"/>
                  </a:cubicBezTo>
                  <a:cubicBezTo>
                    <a:pt x="1234" y="1226"/>
                    <a:pt x="1118" y="870"/>
                    <a:pt x="998" y="515"/>
                  </a:cubicBezTo>
                  <a:cubicBezTo>
                    <a:pt x="882" y="168"/>
                    <a:pt x="650"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3"/>
            <p:cNvSpPr/>
            <p:nvPr/>
          </p:nvSpPr>
          <p:spPr>
            <a:xfrm>
              <a:off x="4898737" y="1553506"/>
              <a:ext cx="89144" cy="12919"/>
            </a:xfrm>
            <a:custGeom>
              <a:rect b="b" l="l" r="r" t="t"/>
              <a:pathLst>
                <a:path extrusionOk="0" h="430" w="2967">
                  <a:moveTo>
                    <a:pt x="2687" y="1"/>
                  </a:moveTo>
                  <a:cubicBezTo>
                    <a:pt x="2670" y="1"/>
                    <a:pt x="2653" y="1"/>
                    <a:pt x="2637" y="1"/>
                  </a:cubicBezTo>
                  <a:lnTo>
                    <a:pt x="357" y="1"/>
                  </a:lnTo>
                  <a:cubicBezTo>
                    <a:pt x="301" y="1"/>
                    <a:pt x="242" y="1"/>
                    <a:pt x="187" y="14"/>
                  </a:cubicBezTo>
                  <a:cubicBezTo>
                    <a:pt x="66" y="42"/>
                    <a:pt x="0" y="163"/>
                    <a:pt x="37" y="277"/>
                  </a:cubicBezTo>
                  <a:cubicBezTo>
                    <a:pt x="76" y="396"/>
                    <a:pt x="168" y="429"/>
                    <a:pt x="283" y="429"/>
                  </a:cubicBezTo>
                  <a:cubicBezTo>
                    <a:pt x="417" y="428"/>
                    <a:pt x="552" y="428"/>
                    <a:pt x="686" y="428"/>
                  </a:cubicBezTo>
                  <a:cubicBezTo>
                    <a:pt x="955" y="428"/>
                    <a:pt x="1224" y="429"/>
                    <a:pt x="1493" y="429"/>
                  </a:cubicBezTo>
                  <a:lnTo>
                    <a:pt x="1721" y="429"/>
                  </a:lnTo>
                  <a:cubicBezTo>
                    <a:pt x="1914" y="429"/>
                    <a:pt x="2106" y="430"/>
                    <a:pt x="2299" y="430"/>
                  </a:cubicBezTo>
                  <a:cubicBezTo>
                    <a:pt x="2444" y="430"/>
                    <a:pt x="2588" y="429"/>
                    <a:pt x="2733" y="427"/>
                  </a:cubicBezTo>
                  <a:cubicBezTo>
                    <a:pt x="2875" y="426"/>
                    <a:pt x="2956" y="347"/>
                    <a:pt x="2960" y="225"/>
                  </a:cubicBezTo>
                  <a:cubicBezTo>
                    <a:pt x="2966" y="97"/>
                    <a:pt x="2883" y="15"/>
                    <a:pt x="2737" y="3"/>
                  </a:cubicBezTo>
                  <a:cubicBezTo>
                    <a:pt x="2720" y="1"/>
                    <a:pt x="2703" y="1"/>
                    <a:pt x="2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3"/>
            <p:cNvSpPr/>
            <p:nvPr/>
          </p:nvSpPr>
          <p:spPr>
            <a:xfrm>
              <a:off x="4899458" y="1608489"/>
              <a:ext cx="74572" cy="12919"/>
            </a:xfrm>
            <a:custGeom>
              <a:rect b="b" l="l" r="r" t="t"/>
              <a:pathLst>
                <a:path extrusionOk="0" h="430" w="2482">
                  <a:moveTo>
                    <a:pt x="592" y="1"/>
                  </a:moveTo>
                  <a:cubicBezTo>
                    <a:pt x="483" y="1"/>
                    <a:pt x="374" y="1"/>
                    <a:pt x="264" y="1"/>
                  </a:cubicBezTo>
                  <a:cubicBezTo>
                    <a:pt x="99" y="3"/>
                    <a:pt x="0" y="86"/>
                    <a:pt x="2" y="215"/>
                  </a:cubicBezTo>
                  <a:cubicBezTo>
                    <a:pt x="3" y="344"/>
                    <a:pt x="103" y="427"/>
                    <a:pt x="269" y="429"/>
                  </a:cubicBezTo>
                  <a:cubicBezTo>
                    <a:pt x="538" y="429"/>
                    <a:pt x="808" y="430"/>
                    <a:pt x="1077" y="430"/>
                  </a:cubicBezTo>
                  <a:cubicBezTo>
                    <a:pt x="1459" y="430"/>
                    <a:pt x="1840" y="429"/>
                    <a:pt x="2221" y="427"/>
                  </a:cubicBezTo>
                  <a:cubicBezTo>
                    <a:pt x="2391" y="427"/>
                    <a:pt x="2481" y="347"/>
                    <a:pt x="2480" y="211"/>
                  </a:cubicBezTo>
                  <a:cubicBezTo>
                    <a:pt x="2478" y="76"/>
                    <a:pt x="2391" y="3"/>
                    <a:pt x="2217" y="1"/>
                  </a:cubicBezTo>
                  <a:cubicBezTo>
                    <a:pt x="2109" y="1"/>
                    <a:pt x="2001" y="1"/>
                    <a:pt x="1894" y="1"/>
                  </a:cubicBezTo>
                  <a:cubicBezTo>
                    <a:pt x="1678" y="1"/>
                    <a:pt x="1463" y="1"/>
                    <a:pt x="1248" y="1"/>
                  </a:cubicBezTo>
                  <a:cubicBezTo>
                    <a:pt x="1029" y="1"/>
                    <a:pt x="810" y="1"/>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3"/>
            <p:cNvSpPr/>
            <p:nvPr/>
          </p:nvSpPr>
          <p:spPr>
            <a:xfrm>
              <a:off x="4885638" y="1498644"/>
              <a:ext cx="33530" cy="33380"/>
            </a:xfrm>
            <a:custGeom>
              <a:rect b="b" l="l" r="r" t="t"/>
              <a:pathLst>
                <a:path extrusionOk="0" h="1111" w="1116">
                  <a:moveTo>
                    <a:pt x="570" y="438"/>
                  </a:moveTo>
                  <a:cubicBezTo>
                    <a:pt x="613" y="438"/>
                    <a:pt x="660" y="505"/>
                    <a:pt x="741" y="568"/>
                  </a:cubicBezTo>
                  <a:cubicBezTo>
                    <a:pt x="658" y="618"/>
                    <a:pt x="605" y="674"/>
                    <a:pt x="564" y="674"/>
                  </a:cubicBezTo>
                  <a:cubicBezTo>
                    <a:pt x="561" y="674"/>
                    <a:pt x="558" y="674"/>
                    <a:pt x="556" y="673"/>
                  </a:cubicBezTo>
                  <a:cubicBezTo>
                    <a:pt x="509" y="665"/>
                    <a:pt x="473" y="595"/>
                    <a:pt x="432" y="551"/>
                  </a:cubicBezTo>
                  <a:cubicBezTo>
                    <a:pt x="477" y="512"/>
                    <a:pt x="519" y="443"/>
                    <a:pt x="567" y="439"/>
                  </a:cubicBezTo>
                  <a:cubicBezTo>
                    <a:pt x="568" y="439"/>
                    <a:pt x="569" y="438"/>
                    <a:pt x="570" y="438"/>
                  </a:cubicBezTo>
                  <a:close/>
                  <a:moveTo>
                    <a:pt x="561" y="0"/>
                  </a:moveTo>
                  <a:cubicBezTo>
                    <a:pt x="560" y="0"/>
                    <a:pt x="559" y="0"/>
                    <a:pt x="559" y="0"/>
                  </a:cubicBezTo>
                  <a:cubicBezTo>
                    <a:pt x="259" y="1"/>
                    <a:pt x="8" y="252"/>
                    <a:pt x="3" y="552"/>
                  </a:cubicBezTo>
                  <a:cubicBezTo>
                    <a:pt x="1" y="858"/>
                    <a:pt x="252" y="1110"/>
                    <a:pt x="560" y="1110"/>
                  </a:cubicBezTo>
                  <a:cubicBezTo>
                    <a:pt x="561" y="1110"/>
                    <a:pt x="562" y="1110"/>
                    <a:pt x="563" y="1110"/>
                  </a:cubicBezTo>
                  <a:cubicBezTo>
                    <a:pt x="871" y="1110"/>
                    <a:pt x="1112" y="869"/>
                    <a:pt x="1114" y="562"/>
                  </a:cubicBezTo>
                  <a:cubicBezTo>
                    <a:pt x="1115" y="251"/>
                    <a:pt x="869" y="0"/>
                    <a:pt x="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3"/>
            <p:cNvSpPr/>
            <p:nvPr/>
          </p:nvSpPr>
          <p:spPr>
            <a:xfrm>
              <a:off x="4947380" y="1498674"/>
              <a:ext cx="33560" cy="33350"/>
            </a:xfrm>
            <a:custGeom>
              <a:rect b="b" l="l" r="r" t="t"/>
              <a:pathLst>
                <a:path extrusionOk="0" h="1110" w="1117">
                  <a:moveTo>
                    <a:pt x="563" y="429"/>
                  </a:moveTo>
                  <a:cubicBezTo>
                    <a:pt x="604" y="473"/>
                    <a:pt x="672" y="512"/>
                    <a:pt x="677" y="558"/>
                  </a:cubicBezTo>
                  <a:cubicBezTo>
                    <a:pt x="682" y="602"/>
                    <a:pt x="619" y="653"/>
                    <a:pt x="560" y="737"/>
                  </a:cubicBezTo>
                  <a:cubicBezTo>
                    <a:pt x="500" y="651"/>
                    <a:pt x="436" y="598"/>
                    <a:pt x="443" y="556"/>
                  </a:cubicBezTo>
                  <a:cubicBezTo>
                    <a:pt x="450" y="509"/>
                    <a:pt x="521" y="471"/>
                    <a:pt x="563" y="429"/>
                  </a:cubicBezTo>
                  <a:close/>
                  <a:moveTo>
                    <a:pt x="565" y="0"/>
                  </a:moveTo>
                  <a:cubicBezTo>
                    <a:pt x="563" y="0"/>
                    <a:pt x="562" y="0"/>
                    <a:pt x="560" y="0"/>
                  </a:cubicBezTo>
                  <a:cubicBezTo>
                    <a:pt x="259" y="2"/>
                    <a:pt x="9" y="249"/>
                    <a:pt x="5" y="551"/>
                  </a:cubicBezTo>
                  <a:cubicBezTo>
                    <a:pt x="1" y="857"/>
                    <a:pt x="252" y="1109"/>
                    <a:pt x="562" y="1109"/>
                  </a:cubicBezTo>
                  <a:cubicBezTo>
                    <a:pt x="562" y="1109"/>
                    <a:pt x="563" y="1109"/>
                    <a:pt x="564" y="1109"/>
                  </a:cubicBezTo>
                  <a:cubicBezTo>
                    <a:pt x="871" y="1109"/>
                    <a:pt x="1112" y="869"/>
                    <a:pt x="1115" y="561"/>
                  </a:cubicBezTo>
                  <a:cubicBezTo>
                    <a:pt x="1117" y="252"/>
                    <a:pt x="871" y="0"/>
                    <a:pt x="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3"/>
            <p:cNvSpPr/>
            <p:nvPr/>
          </p:nvSpPr>
          <p:spPr>
            <a:xfrm>
              <a:off x="4899489" y="1580997"/>
              <a:ext cx="60811" cy="12919"/>
            </a:xfrm>
            <a:custGeom>
              <a:rect b="b" l="l" r="r" t="t"/>
              <a:pathLst>
                <a:path extrusionOk="0" h="430" w="2024">
                  <a:moveTo>
                    <a:pt x="645" y="1"/>
                  </a:moveTo>
                  <a:cubicBezTo>
                    <a:pt x="519" y="1"/>
                    <a:pt x="393" y="1"/>
                    <a:pt x="268" y="3"/>
                  </a:cubicBezTo>
                  <a:cubicBezTo>
                    <a:pt x="100" y="4"/>
                    <a:pt x="2" y="86"/>
                    <a:pt x="1" y="214"/>
                  </a:cubicBezTo>
                  <a:cubicBezTo>
                    <a:pt x="1" y="343"/>
                    <a:pt x="100" y="427"/>
                    <a:pt x="265" y="429"/>
                  </a:cubicBezTo>
                  <a:cubicBezTo>
                    <a:pt x="514" y="429"/>
                    <a:pt x="764" y="430"/>
                    <a:pt x="1013" y="430"/>
                  </a:cubicBezTo>
                  <a:cubicBezTo>
                    <a:pt x="1262" y="430"/>
                    <a:pt x="1511" y="429"/>
                    <a:pt x="1760" y="429"/>
                  </a:cubicBezTo>
                  <a:cubicBezTo>
                    <a:pt x="1932" y="427"/>
                    <a:pt x="2022" y="351"/>
                    <a:pt x="2022" y="216"/>
                  </a:cubicBezTo>
                  <a:cubicBezTo>
                    <a:pt x="2023" y="79"/>
                    <a:pt x="1936" y="4"/>
                    <a:pt x="1762" y="3"/>
                  </a:cubicBezTo>
                  <a:cubicBezTo>
                    <a:pt x="1639" y="1"/>
                    <a:pt x="1515" y="1"/>
                    <a:pt x="1392" y="1"/>
                  </a:cubicBezTo>
                  <a:cubicBezTo>
                    <a:pt x="1268" y="1"/>
                    <a:pt x="1145" y="1"/>
                    <a:pt x="1021" y="1"/>
                  </a:cubicBezTo>
                  <a:cubicBezTo>
                    <a:pt x="896" y="1"/>
                    <a:pt x="771"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3"/>
            <p:cNvSpPr/>
            <p:nvPr/>
          </p:nvSpPr>
          <p:spPr>
            <a:xfrm>
              <a:off x="4864937" y="1608398"/>
              <a:ext cx="20641" cy="12799"/>
            </a:xfrm>
            <a:custGeom>
              <a:rect b="b" l="l" r="r" t="t"/>
              <a:pathLst>
                <a:path extrusionOk="0" h="426" w="687">
                  <a:moveTo>
                    <a:pt x="427" y="0"/>
                  </a:moveTo>
                  <a:cubicBezTo>
                    <a:pt x="404" y="0"/>
                    <a:pt x="378" y="3"/>
                    <a:pt x="355" y="3"/>
                  </a:cubicBezTo>
                  <a:cubicBezTo>
                    <a:pt x="353" y="3"/>
                    <a:pt x="350" y="3"/>
                    <a:pt x="348" y="3"/>
                  </a:cubicBezTo>
                  <a:cubicBezTo>
                    <a:pt x="348" y="4"/>
                    <a:pt x="348" y="7"/>
                    <a:pt x="347" y="10"/>
                  </a:cubicBezTo>
                  <a:cubicBezTo>
                    <a:pt x="312" y="10"/>
                    <a:pt x="277" y="7"/>
                    <a:pt x="243" y="7"/>
                  </a:cubicBezTo>
                  <a:cubicBezTo>
                    <a:pt x="226" y="7"/>
                    <a:pt x="209" y="8"/>
                    <a:pt x="192" y="10"/>
                  </a:cubicBezTo>
                  <a:cubicBezTo>
                    <a:pt x="82" y="24"/>
                    <a:pt x="21" y="96"/>
                    <a:pt x="12" y="198"/>
                  </a:cubicBezTo>
                  <a:cubicBezTo>
                    <a:pt x="1" y="304"/>
                    <a:pt x="53" y="395"/>
                    <a:pt x="157" y="412"/>
                  </a:cubicBezTo>
                  <a:cubicBezTo>
                    <a:pt x="216" y="421"/>
                    <a:pt x="276" y="426"/>
                    <a:pt x="336" y="426"/>
                  </a:cubicBezTo>
                  <a:cubicBezTo>
                    <a:pt x="398" y="426"/>
                    <a:pt x="461" y="421"/>
                    <a:pt x="521" y="411"/>
                  </a:cubicBezTo>
                  <a:cubicBezTo>
                    <a:pt x="625" y="392"/>
                    <a:pt x="687" y="293"/>
                    <a:pt x="653" y="194"/>
                  </a:cubicBezTo>
                  <a:cubicBezTo>
                    <a:pt x="629" y="122"/>
                    <a:pt x="552" y="63"/>
                    <a:pt x="486" y="14"/>
                  </a:cubicBezTo>
                  <a:cubicBezTo>
                    <a:pt x="471" y="3"/>
                    <a:pt x="450"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3"/>
            <p:cNvSpPr/>
            <p:nvPr/>
          </p:nvSpPr>
          <p:spPr>
            <a:xfrm>
              <a:off x="4865117" y="1553536"/>
              <a:ext cx="19740" cy="12859"/>
            </a:xfrm>
            <a:custGeom>
              <a:rect b="b" l="l" r="r" t="t"/>
              <a:pathLst>
                <a:path extrusionOk="0" h="428" w="657">
                  <a:moveTo>
                    <a:pt x="321" y="0"/>
                  </a:moveTo>
                  <a:cubicBezTo>
                    <a:pt x="109" y="0"/>
                    <a:pt x="0" y="75"/>
                    <a:pt x="3" y="218"/>
                  </a:cubicBezTo>
                  <a:cubicBezTo>
                    <a:pt x="5" y="360"/>
                    <a:pt x="109" y="428"/>
                    <a:pt x="325" y="428"/>
                  </a:cubicBezTo>
                  <a:cubicBezTo>
                    <a:pt x="558" y="428"/>
                    <a:pt x="657" y="364"/>
                    <a:pt x="655" y="213"/>
                  </a:cubicBezTo>
                  <a:cubicBezTo>
                    <a:pt x="653" y="62"/>
                    <a:pt x="556"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4865027" y="1581027"/>
              <a:ext cx="19920" cy="12889"/>
            </a:xfrm>
            <a:custGeom>
              <a:rect b="b" l="l" r="r" t="t"/>
              <a:pathLst>
                <a:path extrusionOk="0" h="429" w="663">
                  <a:moveTo>
                    <a:pt x="332" y="0"/>
                  </a:moveTo>
                  <a:cubicBezTo>
                    <a:pt x="115" y="0"/>
                    <a:pt x="11" y="66"/>
                    <a:pt x="6" y="207"/>
                  </a:cubicBezTo>
                  <a:cubicBezTo>
                    <a:pt x="1" y="353"/>
                    <a:pt x="110" y="428"/>
                    <a:pt x="334" y="428"/>
                  </a:cubicBezTo>
                  <a:cubicBezTo>
                    <a:pt x="346" y="428"/>
                    <a:pt x="359" y="428"/>
                    <a:pt x="371" y="428"/>
                  </a:cubicBezTo>
                  <a:cubicBezTo>
                    <a:pt x="378" y="428"/>
                    <a:pt x="384" y="428"/>
                    <a:pt x="390" y="428"/>
                  </a:cubicBezTo>
                  <a:cubicBezTo>
                    <a:pt x="564" y="423"/>
                    <a:pt x="654" y="355"/>
                    <a:pt x="658" y="221"/>
                  </a:cubicBezTo>
                  <a:cubicBezTo>
                    <a:pt x="663" y="82"/>
                    <a:pt x="570" y="5"/>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3"/>
            <p:cNvSpPr/>
            <p:nvPr/>
          </p:nvSpPr>
          <p:spPr>
            <a:xfrm>
              <a:off x="5035863" y="1636010"/>
              <a:ext cx="82383" cy="81542"/>
            </a:xfrm>
            <a:custGeom>
              <a:rect b="b" l="l" r="r" t="t"/>
              <a:pathLst>
                <a:path extrusionOk="0" h="2714" w="2742">
                  <a:moveTo>
                    <a:pt x="700" y="1800"/>
                  </a:moveTo>
                  <a:cubicBezTo>
                    <a:pt x="834" y="1800"/>
                    <a:pt x="942" y="1907"/>
                    <a:pt x="942" y="2038"/>
                  </a:cubicBezTo>
                  <a:cubicBezTo>
                    <a:pt x="942" y="2169"/>
                    <a:pt x="830" y="2282"/>
                    <a:pt x="701" y="2282"/>
                  </a:cubicBezTo>
                  <a:cubicBezTo>
                    <a:pt x="699" y="2282"/>
                    <a:pt x="698" y="2282"/>
                    <a:pt x="696" y="2282"/>
                  </a:cubicBezTo>
                  <a:cubicBezTo>
                    <a:pt x="562" y="2279"/>
                    <a:pt x="458" y="2168"/>
                    <a:pt x="461" y="2031"/>
                  </a:cubicBezTo>
                  <a:cubicBezTo>
                    <a:pt x="466" y="1898"/>
                    <a:pt x="565" y="1801"/>
                    <a:pt x="697" y="1800"/>
                  </a:cubicBezTo>
                  <a:cubicBezTo>
                    <a:pt x="698" y="1800"/>
                    <a:pt x="699" y="1800"/>
                    <a:pt x="700" y="1800"/>
                  </a:cubicBezTo>
                  <a:close/>
                  <a:moveTo>
                    <a:pt x="691" y="0"/>
                  </a:moveTo>
                  <a:cubicBezTo>
                    <a:pt x="575" y="0"/>
                    <a:pt x="492" y="90"/>
                    <a:pt x="489" y="234"/>
                  </a:cubicBezTo>
                  <a:cubicBezTo>
                    <a:pt x="485" y="571"/>
                    <a:pt x="484" y="907"/>
                    <a:pt x="491" y="1244"/>
                  </a:cubicBezTo>
                  <a:cubicBezTo>
                    <a:pt x="492" y="1350"/>
                    <a:pt x="466" y="1409"/>
                    <a:pt x="367" y="1465"/>
                  </a:cubicBezTo>
                  <a:cubicBezTo>
                    <a:pt x="111" y="1610"/>
                    <a:pt x="0" y="1845"/>
                    <a:pt x="41" y="2137"/>
                  </a:cubicBezTo>
                  <a:cubicBezTo>
                    <a:pt x="79" y="2412"/>
                    <a:pt x="243" y="2595"/>
                    <a:pt x="505" y="2677"/>
                  </a:cubicBezTo>
                  <a:cubicBezTo>
                    <a:pt x="584" y="2701"/>
                    <a:pt x="662" y="2714"/>
                    <a:pt x="737" y="2714"/>
                  </a:cubicBezTo>
                  <a:cubicBezTo>
                    <a:pt x="926" y="2714"/>
                    <a:pt x="1095" y="2634"/>
                    <a:pt x="1201" y="2462"/>
                  </a:cubicBezTo>
                  <a:cubicBezTo>
                    <a:pt x="1309" y="2285"/>
                    <a:pt x="1435" y="2250"/>
                    <a:pt x="1588" y="2250"/>
                  </a:cubicBezTo>
                  <a:cubicBezTo>
                    <a:pt x="1617" y="2250"/>
                    <a:pt x="1647" y="2252"/>
                    <a:pt x="1679" y="2254"/>
                  </a:cubicBezTo>
                  <a:cubicBezTo>
                    <a:pt x="1710" y="2255"/>
                    <a:pt x="1741" y="2256"/>
                    <a:pt x="1773" y="2256"/>
                  </a:cubicBezTo>
                  <a:cubicBezTo>
                    <a:pt x="1836" y="2256"/>
                    <a:pt x="1900" y="2254"/>
                    <a:pt x="1962" y="2254"/>
                  </a:cubicBezTo>
                  <a:cubicBezTo>
                    <a:pt x="2077" y="2254"/>
                    <a:pt x="2190" y="2254"/>
                    <a:pt x="2304" y="2254"/>
                  </a:cubicBezTo>
                  <a:cubicBezTo>
                    <a:pt x="2361" y="2254"/>
                    <a:pt x="2418" y="2254"/>
                    <a:pt x="2475" y="2254"/>
                  </a:cubicBezTo>
                  <a:cubicBezTo>
                    <a:pt x="2640" y="2252"/>
                    <a:pt x="2741" y="2169"/>
                    <a:pt x="2741" y="2040"/>
                  </a:cubicBezTo>
                  <a:cubicBezTo>
                    <a:pt x="2741" y="1909"/>
                    <a:pt x="2643" y="1828"/>
                    <a:pt x="2477" y="1828"/>
                  </a:cubicBezTo>
                  <a:cubicBezTo>
                    <a:pt x="2275" y="1827"/>
                    <a:pt x="2073" y="1825"/>
                    <a:pt x="1871" y="1825"/>
                  </a:cubicBezTo>
                  <a:cubicBezTo>
                    <a:pt x="1741" y="1825"/>
                    <a:pt x="1611" y="1826"/>
                    <a:pt x="1480" y="1828"/>
                  </a:cubicBezTo>
                  <a:cubicBezTo>
                    <a:pt x="1477" y="1828"/>
                    <a:pt x="1474" y="1828"/>
                    <a:pt x="1472" y="1828"/>
                  </a:cubicBezTo>
                  <a:cubicBezTo>
                    <a:pt x="1384" y="1828"/>
                    <a:pt x="1332" y="1806"/>
                    <a:pt x="1281" y="1719"/>
                  </a:cubicBezTo>
                  <a:cubicBezTo>
                    <a:pt x="1220" y="1617"/>
                    <a:pt x="1126" y="1525"/>
                    <a:pt x="1025" y="1462"/>
                  </a:cubicBezTo>
                  <a:cubicBezTo>
                    <a:pt x="941" y="1407"/>
                    <a:pt x="912" y="1355"/>
                    <a:pt x="914" y="1260"/>
                  </a:cubicBezTo>
                  <a:cubicBezTo>
                    <a:pt x="920" y="928"/>
                    <a:pt x="915" y="596"/>
                    <a:pt x="915" y="263"/>
                  </a:cubicBezTo>
                  <a:cubicBezTo>
                    <a:pt x="915" y="140"/>
                    <a:pt x="882" y="36"/>
                    <a:pt x="744" y="6"/>
                  </a:cubicBezTo>
                  <a:cubicBezTo>
                    <a:pt x="726" y="2"/>
                    <a:pt x="708"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43"/>
          <p:cNvSpPr/>
          <p:nvPr/>
        </p:nvSpPr>
        <p:spPr>
          <a:xfrm>
            <a:off x="4732327" y="1610113"/>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43"/>
          <p:cNvGrpSpPr/>
          <p:nvPr/>
        </p:nvGrpSpPr>
        <p:grpSpPr>
          <a:xfrm>
            <a:off x="4855734" y="1819584"/>
            <a:ext cx="438387" cy="266259"/>
            <a:chOff x="5571625" y="2104171"/>
            <a:chExt cx="438387" cy="266259"/>
          </a:xfrm>
        </p:grpSpPr>
        <p:sp>
          <p:nvSpPr>
            <p:cNvPr id="537" name="Google Shape;537;p43"/>
            <p:cNvSpPr/>
            <p:nvPr/>
          </p:nvSpPr>
          <p:spPr>
            <a:xfrm>
              <a:off x="5571625" y="2138332"/>
              <a:ext cx="129404" cy="13009"/>
            </a:xfrm>
            <a:custGeom>
              <a:rect b="b" l="l" r="r" t="t"/>
              <a:pathLst>
                <a:path extrusionOk="0" h="433" w="4307">
                  <a:moveTo>
                    <a:pt x="302" y="1"/>
                  </a:moveTo>
                  <a:cubicBezTo>
                    <a:pt x="172" y="1"/>
                    <a:pt x="71" y="33"/>
                    <a:pt x="1" y="144"/>
                  </a:cubicBezTo>
                  <a:cubicBezTo>
                    <a:pt x="1" y="192"/>
                    <a:pt x="1" y="240"/>
                    <a:pt x="1" y="286"/>
                  </a:cubicBezTo>
                  <a:cubicBezTo>
                    <a:pt x="68" y="401"/>
                    <a:pt x="168" y="432"/>
                    <a:pt x="299" y="432"/>
                  </a:cubicBezTo>
                  <a:cubicBezTo>
                    <a:pt x="1041" y="430"/>
                    <a:pt x="1783" y="429"/>
                    <a:pt x="2525" y="429"/>
                  </a:cubicBezTo>
                  <a:cubicBezTo>
                    <a:pt x="3020" y="429"/>
                    <a:pt x="3514" y="429"/>
                    <a:pt x="4008" y="429"/>
                  </a:cubicBezTo>
                  <a:cubicBezTo>
                    <a:pt x="4028" y="429"/>
                    <a:pt x="4047" y="430"/>
                    <a:pt x="4066" y="430"/>
                  </a:cubicBezTo>
                  <a:cubicBezTo>
                    <a:pt x="4080" y="430"/>
                    <a:pt x="4094" y="430"/>
                    <a:pt x="4108" y="428"/>
                  </a:cubicBezTo>
                  <a:cubicBezTo>
                    <a:pt x="4219" y="411"/>
                    <a:pt x="4289" y="348"/>
                    <a:pt x="4298" y="233"/>
                  </a:cubicBezTo>
                  <a:cubicBezTo>
                    <a:pt x="4306" y="109"/>
                    <a:pt x="4239" y="37"/>
                    <a:pt x="4124" y="9"/>
                  </a:cubicBezTo>
                  <a:cubicBezTo>
                    <a:pt x="4102" y="4"/>
                    <a:pt x="4079" y="3"/>
                    <a:pt x="4056" y="3"/>
                  </a:cubicBezTo>
                  <a:cubicBezTo>
                    <a:pt x="4037" y="3"/>
                    <a:pt x="4016" y="4"/>
                    <a:pt x="3997" y="4"/>
                  </a:cubicBezTo>
                  <a:cubicBezTo>
                    <a:pt x="3504" y="4"/>
                    <a:pt x="3012" y="4"/>
                    <a:pt x="2519" y="4"/>
                  </a:cubicBezTo>
                  <a:cubicBezTo>
                    <a:pt x="1780" y="4"/>
                    <a:pt x="1041" y="3"/>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3"/>
            <p:cNvSpPr/>
            <p:nvPr/>
          </p:nvSpPr>
          <p:spPr>
            <a:xfrm>
              <a:off x="5673508" y="2104171"/>
              <a:ext cx="336504" cy="187270"/>
            </a:xfrm>
            <a:custGeom>
              <a:rect b="b" l="l" r="r" t="t"/>
              <a:pathLst>
                <a:path extrusionOk="0" h="6233" w="11200">
                  <a:moveTo>
                    <a:pt x="781" y="0"/>
                  </a:moveTo>
                  <a:cubicBezTo>
                    <a:pt x="614" y="0"/>
                    <a:pt x="447" y="1"/>
                    <a:pt x="280" y="2"/>
                  </a:cubicBezTo>
                  <a:cubicBezTo>
                    <a:pt x="103" y="2"/>
                    <a:pt x="2" y="81"/>
                    <a:pt x="0" y="214"/>
                  </a:cubicBezTo>
                  <a:cubicBezTo>
                    <a:pt x="0" y="348"/>
                    <a:pt x="103" y="428"/>
                    <a:pt x="279" y="428"/>
                  </a:cubicBezTo>
                  <a:cubicBezTo>
                    <a:pt x="327" y="428"/>
                    <a:pt x="374" y="428"/>
                    <a:pt x="422" y="428"/>
                  </a:cubicBezTo>
                  <a:cubicBezTo>
                    <a:pt x="544" y="428"/>
                    <a:pt x="665" y="428"/>
                    <a:pt x="787" y="428"/>
                  </a:cubicBezTo>
                  <a:cubicBezTo>
                    <a:pt x="916" y="428"/>
                    <a:pt x="1045" y="428"/>
                    <a:pt x="1174" y="431"/>
                  </a:cubicBezTo>
                  <a:cubicBezTo>
                    <a:pt x="1451" y="435"/>
                    <a:pt x="1624" y="588"/>
                    <a:pt x="1643" y="845"/>
                  </a:cubicBezTo>
                  <a:cubicBezTo>
                    <a:pt x="1730" y="1940"/>
                    <a:pt x="1815" y="3037"/>
                    <a:pt x="1902" y="4132"/>
                  </a:cubicBezTo>
                  <a:cubicBezTo>
                    <a:pt x="1929" y="4482"/>
                    <a:pt x="1953" y="4832"/>
                    <a:pt x="1988" y="5180"/>
                  </a:cubicBezTo>
                  <a:cubicBezTo>
                    <a:pt x="2052" y="5803"/>
                    <a:pt x="2578" y="6233"/>
                    <a:pt x="3243" y="6233"/>
                  </a:cubicBezTo>
                  <a:cubicBezTo>
                    <a:pt x="3299" y="6233"/>
                    <a:pt x="3357" y="6230"/>
                    <a:pt x="3416" y="6223"/>
                  </a:cubicBezTo>
                  <a:cubicBezTo>
                    <a:pt x="4071" y="6151"/>
                    <a:pt x="4723" y="6073"/>
                    <a:pt x="5377" y="5995"/>
                  </a:cubicBezTo>
                  <a:cubicBezTo>
                    <a:pt x="6651" y="5845"/>
                    <a:pt x="7926" y="5693"/>
                    <a:pt x="9200" y="5546"/>
                  </a:cubicBezTo>
                  <a:cubicBezTo>
                    <a:pt x="9783" y="5478"/>
                    <a:pt x="10299" y="5062"/>
                    <a:pt x="10456" y="4496"/>
                  </a:cubicBezTo>
                  <a:cubicBezTo>
                    <a:pt x="10697" y="3630"/>
                    <a:pt x="10924" y="2761"/>
                    <a:pt x="11155" y="1893"/>
                  </a:cubicBezTo>
                  <a:cubicBezTo>
                    <a:pt x="11200" y="1725"/>
                    <a:pt x="11117" y="1610"/>
                    <a:pt x="10947" y="1596"/>
                  </a:cubicBezTo>
                  <a:cubicBezTo>
                    <a:pt x="10781" y="1583"/>
                    <a:pt x="10615" y="1576"/>
                    <a:pt x="10451" y="1566"/>
                  </a:cubicBezTo>
                  <a:cubicBezTo>
                    <a:pt x="9395" y="1506"/>
                    <a:pt x="8341" y="1447"/>
                    <a:pt x="7285" y="1385"/>
                  </a:cubicBezTo>
                  <a:cubicBezTo>
                    <a:pt x="5915" y="1306"/>
                    <a:pt x="4543" y="1224"/>
                    <a:pt x="3171" y="1143"/>
                  </a:cubicBezTo>
                  <a:cubicBezTo>
                    <a:pt x="3161" y="1143"/>
                    <a:pt x="3151" y="1143"/>
                    <a:pt x="3142" y="1143"/>
                  </a:cubicBezTo>
                  <a:cubicBezTo>
                    <a:pt x="2984" y="1143"/>
                    <a:pt x="2894" y="1219"/>
                    <a:pt x="2891" y="1350"/>
                  </a:cubicBezTo>
                  <a:cubicBezTo>
                    <a:pt x="2889" y="1484"/>
                    <a:pt x="2976" y="1559"/>
                    <a:pt x="3147" y="1569"/>
                  </a:cubicBezTo>
                  <a:cubicBezTo>
                    <a:pt x="3517" y="1592"/>
                    <a:pt x="3885" y="1613"/>
                    <a:pt x="4254" y="1634"/>
                  </a:cubicBezTo>
                  <a:cubicBezTo>
                    <a:pt x="5327" y="1697"/>
                    <a:pt x="6401" y="1760"/>
                    <a:pt x="7475" y="1822"/>
                  </a:cubicBezTo>
                  <a:cubicBezTo>
                    <a:pt x="8505" y="1881"/>
                    <a:pt x="9537" y="1940"/>
                    <a:pt x="10567" y="2001"/>
                  </a:cubicBezTo>
                  <a:cubicBezTo>
                    <a:pt x="10600" y="2002"/>
                    <a:pt x="10632" y="2011"/>
                    <a:pt x="10683" y="2020"/>
                  </a:cubicBezTo>
                  <a:cubicBezTo>
                    <a:pt x="10463" y="2831"/>
                    <a:pt x="10264" y="3630"/>
                    <a:pt x="10028" y="4418"/>
                  </a:cubicBezTo>
                  <a:cubicBezTo>
                    <a:pt x="9908" y="4816"/>
                    <a:pt x="9599" y="5055"/>
                    <a:pt x="9186" y="5113"/>
                  </a:cubicBezTo>
                  <a:cubicBezTo>
                    <a:pt x="8539" y="5204"/>
                    <a:pt x="7890" y="5270"/>
                    <a:pt x="7240" y="5346"/>
                  </a:cubicBezTo>
                  <a:cubicBezTo>
                    <a:pt x="6220" y="5466"/>
                    <a:pt x="5199" y="5586"/>
                    <a:pt x="4178" y="5703"/>
                  </a:cubicBezTo>
                  <a:cubicBezTo>
                    <a:pt x="3854" y="5741"/>
                    <a:pt x="3530" y="5792"/>
                    <a:pt x="3204" y="5799"/>
                  </a:cubicBezTo>
                  <a:cubicBezTo>
                    <a:pt x="3195" y="5799"/>
                    <a:pt x="3187" y="5799"/>
                    <a:pt x="3178" y="5799"/>
                  </a:cubicBezTo>
                  <a:cubicBezTo>
                    <a:pt x="2737" y="5799"/>
                    <a:pt x="2442" y="5509"/>
                    <a:pt x="2407" y="5065"/>
                  </a:cubicBezTo>
                  <a:cubicBezTo>
                    <a:pt x="2294" y="3668"/>
                    <a:pt x="2183" y="2269"/>
                    <a:pt x="2075" y="872"/>
                  </a:cubicBezTo>
                  <a:cubicBezTo>
                    <a:pt x="2033" y="334"/>
                    <a:pt x="1688" y="6"/>
                    <a:pt x="1147" y="2"/>
                  </a:cubicBezTo>
                  <a:cubicBezTo>
                    <a:pt x="1025" y="1"/>
                    <a:pt x="903" y="0"/>
                    <a:pt x="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3"/>
            <p:cNvSpPr/>
            <p:nvPr/>
          </p:nvSpPr>
          <p:spPr>
            <a:xfrm>
              <a:off x="5682912" y="2302889"/>
              <a:ext cx="279749" cy="67541"/>
            </a:xfrm>
            <a:custGeom>
              <a:rect b="b" l="l" r="r" t="t"/>
              <a:pathLst>
                <a:path extrusionOk="0" h="2248" w="9311">
                  <a:moveTo>
                    <a:pt x="8488" y="884"/>
                  </a:moveTo>
                  <a:cubicBezTo>
                    <a:pt x="8721" y="884"/>
                    <a:pt x="8845" y="1039"/>
                    <a:pt x="8794" y="1268"/>
                  </a:cubicBezTo>
                  <a:cubicBezTo>
                    <a:pt x="8731" y="1547"/>
                    <a:pt x="8462" y="1789"/>
                    <a:pt x="8177" y="1819"/>
                  </a:cubicBezTo>
                  <a:cubicBezTo>
                    <a:pt x="8159" y="1821"/>
                    <a:pt x="8142" y="1821"/>
                    <a:pt x="8125" y="1821"/>
                  </a:cubicBezTo>
                  <a:cubicBezTo>
                    <a:pt x="7900" y="1821"/>
                    <a:pt x="7775" y="1657"/>
                    <a:pt x="7831" y="1424"/>
                  </a:cubicBezTo>
                  <a:cubicBezTo>
                    <a:pt x="7903" y="1131"/>
                    <a:pt x="8204" y="884"/>
                    <a:pt x="8488" y="884"/>
                  </a:cubicBezTo>
                  <a:close/>
                  <a:moveTo>
                    <a:pt x="1192" y="885"/>
                  </a:moveTo>
                  <a:cubicBezTo>
                    <a:pt x="1205" y="885"/>
                    <a:pt x="1219" y="886"/>
                    <a:pt x="1232" y="887"/>
                  </a:cubicBezTo>
                  <a:cubicBezTo>
                    <a:pt x="1417" y="902"/>
                    <a:pt x="1514" y="1011"/>
                    <a:pt x="1507" y="1195"/>
                  </a:cubicBezTo>
                  <a:cubicBezTo>
                    <a:pt x="1497" y="1503"/>
                    <a:pt x="1153" y="1823"/>
                    <a:pt x="844" y="1823"/>
                  </a:cubicBezTo>
                  <a:cubicBezTo>
                    <a:pt x="834" y="1823"/>
                    <a:pt x="824" y="1822"/>
                    <a:pt x="814" y="1822"/>
                  </a:cubicBezTo>
                  <a:cubicBezTo>
                    <a:pt x="611" y="1807"/>
                    <a:pt x="508" y="1685"/>
                    <a:pt x="528" y="1481"/>
                  </a:cubicBezTo>
                  <a:cubicBezTo>
                    <a:pt x="559" y="1173"/>
                    <a:pt x="885" y="885"/>
                    <a:pt x="1192" y="885"/>
                  </a:cubicBezTo>
                  <a:close/>
                  <a:moveTo>
                    <a:pt x="1779" y="1"/>
                  </a:moveTo>
                  <a:cubicBezTo>
                    <a:pt x="1713" y="1"/>
                    <a:pt x="1646" y="34"/>
                    <a:pt x="1597" y="101"/>
                  </a:cubicBezTo>
                  <a:cubicBezTo>
                    <a:pt x="1530" y="192"/>
                    <a:pt x="1477" y="295"/>
                    <a:pt x="1403" y="382"/>
                  </a:cubicBezTo>
                  <a:cubicBezTo>
                    <a:pt x="1371" y="420"/>
                    <a:pt x="1308" y="457"/>
                    <a:pt x="1260" y="457"/>
                  </a:cubicBezTo>
                  <a:cubicBezTo>
                    <a:pt x="1250" y="456"/>
                    <a:pt x="1241" y="456"/>
                    <a:pt x="1231" y="456"/>
                  </a:cubicBezTo>
                  <a:cubicBezTo>
                    <a:pt x="718" y="456"/>
                    <a:pt x="239" y="826"/>
                    <a:pt x="120" y="1325"/>
                  </a:cubicBezTo>
                  <a:cubicBezTo>
                    <a:pt x="0" y="1827"/>
                    <a:pt x="334" y="2248"/>
                    <a:pt x="823" y="2248"/>
                  </a:cubicBezTo>
                  <a:cubicBezTo>
                    <a:pt x="857" y="2248"/>
                    <a:pt x="891" y="2246"/>
                    <a:pt x="926" y="2242"/>
                  </a:cubicBezTo>
                  <a:cubicBezTo>
                    <a:pt x="1299" y="2198"/>
                    <a:pt x="1583" y="2006"/>
                    <a:pt x="1776" y="1691"/>
                  </a:cubicBezTo>
                  <a:cubicBezTo>
                    <a:pt x="1838" y="1592"/>
                    <a:pt x="1901" y="1564"/>
                    <a:pt x="2005" y="1564"/>
                  </a:cubicBezTo>
                  <a:cubicBezTo>
                    <a:pt x="2008" y="1564"/>
                    <a:pt x="2011" y="1564"/>
                    <a:pt x="2013" y="1564"/>
                  </a:cubicBezTo>
                  <a:cubicBezTo>
                    <a:pt x="2881" y="1566"/>
                    <a:pt x="3748" y="1566"/>
                    <a:pt x="4615" y="1566"/>
                  </a:cubicBezTo>
                  <a:cubicBezTo>
                    <a:pt x="5482" y="1566"/>
                    <a:pt x="6350" y="1566"/>
                    <a:pt x="7217" y="1566"/>
                  </a:cubicBezTo>
                  <a:lnTo>
                    <a:pt x="7380" y="1566"/>
                  </a:lnTo>
                  <a:cubicBezTo>
                    <a:pt x="7391" y="1612"/>
                    <a:pt x="7398" y="1639"/>
                    <a:pt x="7405" y="1667"/>
                  </a:cubicBezTo>
                  <a:cubicBezTo>
                    <a:pt x="7483" y="2010"/>
                    <a:pt x="7702" y="2207"/>
                    <a:pt x="8053" y="2243"/>
                  </a:cubicBezTo>
                  <a:cubicBezTo>
                    <a:pt x="8083" y="2246"/>
                    <a:pt x="8112" y="2248"/>
                    <a:pt x="8142" y="2248"/>
                  </a:cubicBezTo>
                  <a:cubicBezTo>
                    <a:pt x="8621" y="2248"/>
                    <a:pt x="9115" y="1843"/>
                    <a:pt x="9211" y="1351"/>
                  </a:cubicBezTo>
                  <a:cubicBezTo>
                    <a:pt x="9310" y="854"/>
                    <a:pt x="8992" y="458"/>
                    <a:pt x="8504" y="458"/>
                  </a:cubicBezTo>
                  <a:cubicBezTo>
                    <a:pt x="8485" y="458"/>
                    <a:pt x="8466" y="458"/>
                    <a:pt x="8447" y="460"/>
                  </a:cubicBezTo>
                  <a:cubicBezTo>
                    <a:pt x="8052" y="483"/>
                    <a:pt x="7757" y="684"/>
                    <a:pt x="7553" y="1012"/>
                  </a:cubicBezTo>
                  <a:cubicBezTo>
                    <a:pt x="7491" y="1110"/>
                    <a:pt x="7429" y="1141"/>
                    <a:pt x="7317" y="1141"/>
                  </a:cubicBezTo>
                  <a:cubicBezTo>
                    <a:pt x="5582" y="1138"/>
                    <a:pt x="3848" y="1138"/>
                    <a:pt x="2113" y="1138"/>
                  </a:cubicBezTo>
                  <a:lnTo>
                    <a:pt x="1973" y="1138"/>
                  </a:lnTo>
                  <a:cubicBezTo>
                    <a:pt x="1895" y="959"/>
                    <a:pt x="1827" y="801"/>
                    <a:pt x="1755" y="632"/>
                  </a:cubicBezTo>
                  <a:cubicBezTo>
                    <a:pt x="1814" y="544"/>
                    <a:pt x="1884" y="443"/>
                    <a:pt x="1949" y="339"/>
                  </a:cubicBezTo>
                  <a:cubicBezTo>
                    <a:pt x="2019" y="223"/>
                    <a:pt x="1995" y="104"/>
                    <a:pt x="1895" y="38"/>
                  </a:cubicBezTo>
                  <a:cubicBezTo>
                    <a:pt x="1859" y="13"/>
                    <a:pt x="1819" y="1"/>
                    <a:pt x="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3"/>
            <p:cNvSpPr/>
            <p:nvPr/>
          </p:nvSpPr>
          <p:spPr>
            <a:xfrm>
              <a:off x="5605756" y="2172644"/>
              <a:ext cx="96715" cy="12859"/>
            </a:xfrm>
            <a:custGeom>
              <a:rect b="b" l="l" r="r" t="t"/>
              <a:pathLst>
                <a:path extrusionOk="0" h="428" w="3219">
                  <a:moveTo>
                    <a:pt x="275" y="0"/>
                  </a:moveTo>
                  <a:cubicBezTo>
                    <a:pt x="103" y="0"/>
                    <a:pt x="1" y="89"/>
                    <a:pt x="6" y="224"/>
                  </a:cubicBezTo>
                  <a:cubicBezTo>
                    <a:pt x="10" y="351"/>
                    <a:pt x="107" y="426"/>
                    <a:pt x="276" y="426"/>
                  </a:cubicBezTo>
                  <a:cubicBezTo>
                    <a:pt x="720" y="427"/>
                    <a:pt x="1166" y="427"/>
                    <a:pt x="1610" y="427"/>
                  </a:cubicBezTo>
                  <a:cubicBezTo>
                    <a:pt x="2056" y="427"/>
                    <a:pt x="2500" y="427"/>
                    <a:pt x="2944" y="426"/>
                  </a:cubicBezTo>
                  <a:cubicBezTo>
                    <a:pt x="3113" y="426"/>
                    <a:pt x="3210" y="351"/>
                    <a:pt x="3214" y="222"/>
                  </a:cubicBezTo>
                  <a:cubicBezTo>
                    <a:pt x="3218" y="87"/>
                    <a:pt x="3115" y="2"/>
                    <a:pt x="29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3"/>
            <p:cNvSpPr/>
            <p:nvPr/>
          </p:nvSpPr>
          <p:spPr>
            <a:xfrm>
              <a:off x="5776322" y="2178893"/>
              <a:ext cx="29895" cy="74061"/>
            </a:xfrm>
            <a:custGeom>
              <a:rect b="b" l="l" r="r" t="t"/>
              <a:pathLst>
                <a:path extrusionOk="0" h="2465" w="995">
                  <a:moveTo>
                    <a:pt x="771" y="0"/>
                  </a:moveTo>
                  <a:cubicBezTo>
                    <a:pt x="683" y="0"/>
                    <a:pt x="608" y="58"/>
                    <a:pt x="577" y="163"/>
                  </a:cubicBezTo>
                  <a:cubicBezTo>
                    <a:pt x="496" y="450"/>
                    <a:pt x="421" y="738"/>
                    <a:pt x="344" y="1026"/>
                  </a:cubicBezTo>
                  <a:cubicBezTo>
                    <a:pt x="240" y="1414"/>
                    <a:pt x="134" y="1802"/>
                    <a:pt x="33" y="2191"/>
                  </a:cubicBezTo>
                  <a:cubicBezTo>
                    <a:pt x="1" y="2318"/>
                    <a:pt x="67" y="2428"/>
                    <a:pt x="182" y="2457"/>
                  </a:cubicBezTo>
                  <a:cubicBezTo>
                    <a:pt x="200" y="2462"/>
                    <a:pt x="218" y="2464"/>
                    <a:pt x="236" y="2464"/>
                  </a:cubicBezTo>
                  <a:cubicBezTo>
                    <a:pt x="324" y="2464"/>
                    <a:pt x="403" y="2407"/>
                    <a:pt x="438" y="2309"/>
                  </a:cubicBezTo>
                  <a:cubicBezTo>
                    <a:pt x="451" y="2279"/>
                    <a:pt x="458" y="2246"/>
                    <a:pt x="466" y="2214"/>
                  </a:cubicBezTo>
                  <a:cubicBezTo>
                    <a:pt x="579" y="1798"/>
                    <a:pt x="690" y="1383"/>
                    <a:pt x="801" y="967"/>
                  </a:cubicBezTo>
                  <a:cubicBezTo>
                    <a:pt x="865" y="724"/>
                    <a:pt x="930" y="482"/>
                    <a:pt x="989" y="255"/>
                  </a:cubicBezTo>
                  <a:cubicBezTo>
                    <a:pt x="995" y="118"/>
                    <a:pt x="945" y="37"/>
                    <a:pt x="826" y="7"/>
                  </a:cubicBezTo>
                  <a:cubicBezTo>
                    <a:pt x="807" y="2"/>
                    <a:pt x="789" y="0"/>
                    <a:pt x="7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3"/>
            <p:cNvSpPr/>
            <p:nvPr/>
          </p:nvSpPr>
          <p:spPr>
            <a:xfrm>
              <a:off x="5814689" y="2181597"/>
              <a:ext cx="28152" cy="67421"/>
            </a:xfrm>
            <a:custGeom>
              <a:rect b="b" l="l" r="r" t="t"/>
              <a:pathLst>
                <a:path extrusionOk="0" h="2244" w="937">
                  <a:moveTo>
                    <a:pt x="713" y="0"/>
                  </a:moveTo>
                  <a:cubicBezTo>
                    <a:pt x="619" y="0"/>
                    <a:pt x="552" y="51"/>
                    <a:pt x="522" y="150"/>
                  </a:cubicBezTo>
                  <a:cubicBezTo>
                    <a:pt x="468" y="326"/>
                    <a:pt x="423" y="506"/>
                    <a:pt x="375" y="683"/>
                  </a:cubicBezTo>
                  <a:cubicBezTo>
                    <a:pt x="260" y="1112"/>
                    <a:pt x="143" y="1541"/>
                    <a:pt x="31" y="1969"/>
                  </a:cubicBezTo>
                  <a:cubicBezTo>
                    <a:pt x="0" y="2090"/>
                    <a:pt x="59" y="2197"/>
                    <a:pt x="166" y="2232"/>
                  </a:cubicBezTo>
                  <a:cubicBezTo>
                    <a:pt x="190" y="2240"/>
                    <a:pt x="214" y="2244"/>
                    <a:pt x="237" y="2244"/>
                  </a:cubicBezTo>
                  <a:cubicBezTo>
                    <a:pt x="325" y="2244"/>
                    <a:pt x="402" y="2189"/>
                    <a:pt x="437" y="2093"/>
                  </a:cubicBezTo>
                  <a:cubicBezTo>
                    <a:pt x="450" y="2062"/>
                    <a:pt x="457" y="2030"/>
                    <a:pt x="465" y="1997"/>
                  </a:cubicBezTo>
                  <a:cubicBezTo>
                    <a:pt x="592" y="1524"/>
                    <a:pt x="718" y="1049"/>
                    <a:pt x="845" y="574"/>
                  </a:cubicBezTo>
                  <a:cubicBezTo>
                    <a:pt x="874" y="460"/>
                    <a:pt x="905" y="346"/>
                    <a:pt x="929" y="259"/>
                  </a:cubicBezTo>
                  <a:cubicBezTo>
                    <a:pt x="936" y="111"/>
                    <a:pt x="873" y="23"/>
                    <a:pt x="762" y="4"/>
                  </a:cubicBezTo>
                  <a:cubicBezTo>
                    <a:pt x="745" y="2"/>
                    <a:pt x="729"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p:nvPr/>
          </p:nvSpPr>
          <p:spPr>
            <a:xfrm>
              <a:off x="5640098" y="2206895"/>
              <a:ext cx="64146" cy="12859"/>
            </a:xfrm>
            <a:custGeom>
              <a:rect b="b" l="l" r="r" t="t"/>
              <a:pathLst>
                <a:path extrusionOk="0" h="428" w="2135">
                  <a:moveTo>
                    <a:pt x="1071" y="0"/>
                  </a:moveTo>
                  <a:cubicBezTo>
                    <a:pt x="803" y="0"/>
                    <a:pt x="535" y="1"/>
                    <a:pt x="267" y="1"/>
                  </a:cubicBezTo>
                  <a:cubicBezTo>
                    <a:pt x="102" y="1"/>
                    <a:pt x="2" y="84"/>
                    <a:pt x="2" y="214"/>
                  </a:cubicBezTo>
                  <a:cubicBezTo>
                    <a:pt x="0" y="344"/>
                    <a:pt x="100" y="426"/>
                    <a:pt x="265" y="427"/>
                  </a:cubicBezTo>
                  <a:cubicBezTo>
                    <a:pt x="353" y="428"/>
                    <a:pt x="442" y="428"/>
                    <a:pt x="530" y="428"/>
                  </a:cubicBezTo>
                  <a:cubicBezTo>
                    <a:pt x="707" y="428"/>
                    <a:pt x="884" y="427"/>
                    <a:pt x="1062" y="427"/>
                  </a:cubicBezTo>
                  <a:cubicBezTo>
                    <a:pt x="1197" y="427"/>
                    <a:pt x="1331" y="428"/>
                    <a:pt x="1466" y="428"/>
                  </a:cubicBezTo>
                  <a:cubicBezTo>
                    <a:pt x="1601" y="428"/>
                    <a:pt x="1736" y="427"/>
                    <a:pt x="1871" y="426"/>
                  </a:cubicBezTo>
                  <a:cubicBezTo>
                    <a:pt x="2044" y="426"/>
                    <a:pt x="2134" y="351"/>
                    <a:pt x="2134" y="216"/>
                  </a:cubicBezTo>
                  <a:cubicBezTo>
                    <a:pt x="2134" y="82"/>
                    <a:pt x="2041" y="1"/>
                    <a:pt x="1874" y="1"/>
                  </a:cubicBezTo>
                  <a:cubicBezTo>
                    <a:pt x="1606" y="1"/>
                    <a:pt x="1339"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3"/>
            <p:cNvSpPr/>
            <p:nvPr/>
          </p:nvSpPr>
          <p:spPr>
            <a:xfrm>
              <a:off x="5853628" y="2184241"/>
              <a:ext cx="25749" cy="58888"/>
            </a:xfrm>
            <a:custGeom>
              <a:rect b="b" l="l" r="r" t="t"/>
              <a:pathLst>
                <a:path extrusionOk="0" h="1960" w="857">
                  <a:moveTo>
                    <a:pt x="634" y="0"/>
                  </a:moveTo>
                  <a:cubicBezTo>
                    <a:pt x="540" y="0"/>
                    <a:pt x="473" y="54"/>
                    <a:pt x="441" y="151"/>
                  </a:cubicBezTo>
                  <a:cubicBezTo>
                    <a:pt x="398" y="285"/>
                    <a:pt x="365" y="424"/>
                    <a:pt x="329" y="560"/>
                  </a:cubicBezTo>
                  <a:cubicBezTo>
                    <a:pt x="228" y="938"/>
                    <a:pt x="127" y="1316"/>
                    <a:pt x="27" y="1694"/>
                  </a:cubicBezTo>
                  <a:cubicBezTo>
                    <a:pt x="0" y="1796"/>
                    <a:pt x="11" y="1898"/>
                    <a:pt x="110" y="1939"/>
                  </a:cubicBezTo>
                  <a:cubicBezTo>
                    <a:pt x="141" y="1953"/>
                    <a:pt x="181" y="1960"/>
                    <a:pt x="220" y="1960"/>
                  </a:cubicBezTo>
                  <a:cubicBezTo>
                    <a:pt x="265" y="1960"/>
                    <a:pt x="309" y="1951"/>
                    <a:pt x="344" y="1935"/>
                  </a:cubicBezTo>
                  <a:cubicBezTo>
                    <a:pt x="395" y="1911"/>
                    <a:pt x="430" y="1825"/>
                    <a:pt x="448" y="1760"/>
                  </a:cubicBezTo>
                  <a:cubicBezTo>
                    <a:pt x="579" y="1284"/>
                    <a:pt x="706" y="805"/>
                    <a:pt x="832" y="325"/>
                  </a:cubicBezTo>
                  <a:cubicBezTo>
                    <a:pt x="842" y="289"/>
                    <a:pt x="850" y="252"/>
                    <a:pt x="856" y="227"/>
                  </a:cubicBezTo>
                  <a:cubicBezTo>
                    <a:pt x="849" y="102"/>
                    <a:pt x="797" y="25"/>
                    <a:pt x="683" y="5"/>
                  </a:cubicBezTo>
                  <a:cubicBezTo>
                    <a:pt x="666" y="2"/>
                    <a:pt x="650" y="0"/>
                    <a:pt x="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3"/>
            <p:cNvSpPr/>
            <p:nvPr/>
          </p:nvSpPr>
          <p:spPr>
            <a:xfrm>
              <a:off x="5891725" y="2186765"/>
              <a:ext cx="24877" cy="52398"/>
            </a:xfrm>
            <a:custGeom>
              <a:rect b="b" l="l" r="r" t="t"/>
              <a:pathLst>
                <a:path extrusionOk="0" h="1744" w="828">
                  <a:moveTo>
                    <a:pt x="591" y="1"/>
                  </a:moveTo>
                  <a:cubicBezTo>
                    <a:pt x="497" y="1"/>
                    <a:pt x="418" y="61"/>
                    <a:pt x="385" y="171"/>
                  </a:cubicBezTo>
                  <a:cubicBezTo>
                    <a:pt x="347" y="298"/>
                    <a:pt x="316" y="425"/>
                    <a:pt x="281" y="553"/>
                  </a:cubicBezTo>
                  <a:cubicBezTo>
                    <a:pt x="202" y="846"/>
                    <a:pt x="122" y="1138"/>
                    <a:pt x="46" y="1430"/>
                  </a:cubicBezTo>
                  <a:cubicBezTo>
                    <a:pt x="1" y="1606"/>
                    <a:pt x="90" y="1744"/>
                    <a:pt x="251" y="1744"/>
                  </a:cubicBezTo>
                  <a:cubicBezTo>
                    <a:pt x="254" y="1744"/>
                    <a:pt x="256" y="1744"/>
                    <a:pt x="258" y="1744"/>
                  </a:cubicBezTo>
                  <a:cubicBezTo>
                    <a:pt x="361" y="1731"/>
                    <a:pt x="426" y="1665"/>
                    <a:pt x="454" y="1558"/>
                  </a:cubicBezTo>
                  <a:cubicBezTo>
                    <a:pt x="568" y="1134"/>
                    <a:pt x="683" y="709"/>
                    <a:pt x="794" y="285"/>
                  </a:cubicBezTo>
                  <a:cubicBezTo>
                    <a:pt x="828" y="154"/>
                    <a:pt x="769" y="45"/>
                    <a:pt x="658" y="11"/>
                  </a:cubicBezTo>
                  <a:cubicBezTo>
                    <a:pt x="635" y="4"/>
                    <a:pt x="612" y="1"/>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3"/>
            <p:cNvSpPr/>
            <p:nvPr/>
          </p:nvSpPr>
          <p:spPr>
            <a:xfrm>
              <a:off x="5930242" y="2190370"/>
              <a:ext cx="22023" cy="44677"/>
            </a:xfrm>
            <a:custGeom>
              <a:rect b="b" l="l" r="r" t="t"/>
              <a:pathLst>
                <a:path extrusionOk="0" h="1487" w="733">
                  <a:moveTo>
                    <a:pt x="513" y="0"/>
                  </a:moveTo>
                  <a:cubicBezTo>
                    <a:pt x="416" y="0"/>
                    <a:pt x="347" y="52"/>
                    <a:pt x="317" y="155"/>
                  </a:cubicBezTo>
                  <a:cubicBezTo>
                    <a:pt x="222" y="506"/>
                    <a:pt x="123" y="858"/>
                    <a:pt x="36" y="1211"/>
                  </a:cubicBezTo>
                  <a:cubicBezTo>
                    <a:pt x="0" y="1357"/>
                    <a:pt x="92" y="1487"/>
                    <a:pt x="213" y="1487"/>
                  </a:cubicBezTo>
                  <a:cubicBezTo>
                    <a:pt x="234" y="1487"/>
                    <a:pt x="255" y="1483"/>
                    <a:pt x="277" y="1475"/>
                  </a:cubicBezTo>
                  <a:cubicBezTo>
                    <a:pt x="350" y="1448"/>
                    <a:pt x="427" y="1358"/>
                    <a:pt x="451" y="1280"/>
                  </a:cubicBezTo>
                  <a:cubicBezTo>
                    <a:pt x="549" y="965"/>
                    <a:pt x="628" y="641"/>
                    <a:pt x="712" y="322"/>
                  </a:cubicBezTo>
                  <a:cubicBezTo>
                    <a:pt x="722" y="286"/>
                    <a:pt x="726" y="248"/>
                    <a:pt x="732" y="216"/>
                  </a:cubicBezTo>
                  <a:cubicBezTo>
                    <a:pt x="724" y="97"/>
                    <a:pt x="672" y="19"/>
                    <a:pt x="556" y="3"/>
                  </a:cubicBezTo>
                  <a:cubicBezTo>
                    <a:pt x="541" y="1"/>
                    <a:pt x="527" y="0"/>
                    <a:pt x="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43"/>
          <p:cNvSpPr/>
          <p:nvPr/>
        </p:nvSpPr>
        <p:spPr>
          <a:xfrm>
            <a:off x="1255930" y="1610113"/>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43"/>
          <p:cNvGrpSpPr/>
          <p:nvPr/>
        </p:nvGrpSpPr>
        <p:grpSpPr>
          <a:xfrm>
            <a:off x="1379367" y="1733528"/>
            <a:ext cx="438327" cy="438387"/>
            <a:chOff x="5559066" y="3357078"/>
            <a:chExt cx="438327" cy="438387"/>
          </a:xfrm>
        </p:grpSpPr>
        <p:sp>
          <p:nvSpPr>
            <p:cNvPr id="549" name="Google Shape;549;p43"/>
            <p:cNvSpPr/>
            <p:nvPr/>
          </p:nvSpPr>
          <p:spPr>
            <a:xfrm>
              <a:off x="5559066" y="3357078"/>
              <a:ext cx="356093" cy="314932"/>
            </a:xfrm>
            <a:custGeom>
              <a:rect b="b" l="l" r="r" t="t"/>
              <a:pathLst>
                <a:path extrusionOk="0" h="10482" w="11852">
                  <a:moveTo>
                    <a:pt x="937" y="427"/>
                  </a:moveTo>
                  <a:cubicBezTo>
                    <a:pt x="958" y="427"/>
                    <a:pt x="980" y="428"/>
                    <a:pt x="1001" y="428"/>
                  </a:cubicBezTo>
                  <a:lnTo>
                    <a:pt x="10841" y="428"/>
                  </a:lnTo>
                  <a:cubicBezTo>
                    <a:pt x="11250" y="428"/>
                    <a:pt x="11422" y="599"/>
                    <a:pt x="11422" y="1007"/>
                  </a:cubicBezTo>
                  <a:cubicBezTo>
                    <a:pt x="11422" y="1263"/>
                    <a:pt x="11420" y="1518"/>
                    <a:pt x="11420" y="1776"/>
                  </a:cubicBezTo>
                  <a:cubicBezTo>
                    <a:pt x="11420" y="1784"/>
                    <a:pt x="11416" y="1793"/>
                    <a:pt x="11411" y="1819"/>
                  </a:cubicBezTo>
                  <a:lnTo>
                    <a:pt x="434" y="1819"/>
                  </a:lnTo>
                  <a:cubicBezTo>
                    <a:pt x="434" y="1482"/>
                    <a:pt x="419" y="1146"/>
                    <a:pt x="440" y="813"/>
                  </a:cubicBezTo>
                  <a:cubicBezTo>
                    <a:pt x="454" y="598"/>
                    <a:pt x="655" y="443"/>
                    <a:pt x="873" y="429"/>
                  </a:cubicBezTo>
                  <a:cubicBezTo>
                    <a:pt x="894" y="428"/>
                    <a:pt x="915" y="427"/>
                    <a:pt x="937" y="427"/>
                  </a:cubicBezTo>
                  <a:close/>
                  <a:moveTo>
                    <a:pt x="741" y="0"/>
                  </a:moveTo>
                  <a:cubicBezTo>
                    <a:pt x="143" y="241"/>
                    <a:pt x="0" y="454"/>
                    <a:pt x="0" y="1107"/>
                  </a:cubicBezTo>
                  <a:cubicBezTo>
                    <a:pt x="0" y="3899"/>
                    <a:pt x="0" y="6691"/>
                    <a:pt x="0" y="9484"/>
                  </a:cubicBezTo>
                  <a:cubicBezTo>
                    <a:pt x="0" y="10114"/>
                    <a:pt x="368" y="10480"/>
                    <a:pt x="1001" y="10480"/>
                  </a:cubicBezTo>
                  <a:cubicBezTo>
                    <a:pt x="1511" y="10481"/>
                    <a:pt x="2020" y="10481"/>
                    <a:pt x="2530" y="10481"/>
                  </a:cubicBezTo>
                  <a:cubicBezTo>
                    <a:pt x="3550" y="10481"/>
                    <a:pt x="4569" y="10480"/>
                    <a:pt x="5589" y="10480"/>
                  </a:cubicBezTo>
                  <a:cubicBezTo>
                    <a:pt x="5599" y="10480"/>
                    <a:pt x="5609" y="10480"/>
                    <a:pt x="5620" y="10480"/>
                  </a:cubicBezTo>
                  <a:cubicBezTo>
                    <a:pt x="5657" y="10480"/>
                    <a:pt x="5694" y="10480"/>
                    <a:pt x="5729" y="10472"/>
                  </a:cubicBezTo>
                  <a:cubicBezTo>
                    <a:pt x="5847" y="10447"/>
                    <a:pt x="5912" y="10371"/>
                    <a:pt x="5904" y="10249"/>
                  </a:cubicBezTo>
                  <a:cubicBezTo>
                    <a:pt x="5894" y="10126"/>
                    <a:pt x="5821" y="10062"/>
                    <a:pt x="5698" y="10055"/>
                  </a:cubicBezTo>
                  <a:cubicBezTo>
                    <a:pt x="5674" y="10053"/>
                    <a:pt x="5651" y="10053"/>
                    <a:pt x="5627" y="10053"/>
                  </a:cubicBezTo>
                  <a:cubicBezTo>
                    <a:pt x="5603" y="10053"/>
                    <a:pt x="5580" y="10053"/>
                    <a:pt x="5556" y="10053"/>
                  </a:cubicBezTo>
                  <a:lnTo>
                    <a:pt x="983" y="10053"/>
                  </a:lnTo>
                  <a:cubicBezTo>
                    <a:pt x="611" y="10053"/>
                    <a:pt x="427" y="9870"/>
                    <a:pt x="427" y="9505"/>
                  </a:cubicBezTo>
                  <a:cubicBezTo>
                    <a:pt x="427" y="7141"/>
                    <a:pt x="427" y="4777"/>
                    <a:pt x="427" y="2411"/>
                  </a:cubicBezTo>
                  <a:lnTo>
                    <a:pt x="427" y="2263"/>
                  </a:lnTo>
                  <a:lnTo>
                    <a:pt x="11422" y="2263"/>
                  </a:lnTo>
                  <a:lnTo>
                    <a:pt x="11422" y="2442"/>
                  </a:lnTo>
                  <a:cubicBezTo>
                    <a:pt x="11422" y="3586"/>
                    <a:pt x="11422" y="4730"/>
                    <a:pt x="11422" y="5874"/>
                  </a:cubicBezTo>
                  <a:cubicBezTo>
                    <a:pt x="11423" y="6043"/>
                    <a:pt x="11499" y="6134"/>
                    <a:pt x="11634" y="6134"/>
                  </a:cubicBezTo>
                  <a:cubicBezTo>
                    <a:pt x="11635" y="6134"/>
                    <a:pt x="11636" y="6134"/>
                    <a:pt x="11637" y="6134"/>
                  </a:cubicBezTo>
                  <a:cubicBezTo>
                    <a:pt x="11765" y="6133"/>
                    <a:pt x="11849" y="6040"/>
                    <a:pt x="11849" y="5884"/>
                  </a:cubicBezTo>
                  <a:cubicBezTo>
                    <a:pt x="11849" y="4221"/>
                    <a:pt x="11852" y="2560"/>
                    <a:pt x="11848" y="899"/>
                  </a:cubicBezTo>
                  <a:cubicBezTo>
                    <a:pt x="11846" y="483"/>
                    <a:pt x="11586" y="155"/>
                    <a:pt x="11189" y="33"/>
                  </a:cubicBezTo>
                  <a:cubicBezTo>
                    <a:pt x="11162" y="24"/>
                    <a:pt x="11138" y="12"/>
                    <a:pt x="11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3"/>
            <p:cNvSpPr/>
            <p:nvPr/>
          </p:nvSpPr>
          <p:spPr>
            <a:xfrm>
              <a:off x="5743573" y="3549185"/>
              <a:ext cx="253820" cy="246279"/>
            </a:xfrm>
            <a:custGeom>
              <a:rect b="b" l="l" r="r" t="t"/>
              <a:pathLst>
                <a:path extrusionOk="0" h="8197" w="8448">
                  <a:moveTo>
                    <a:pt x="4343" y="429"/>
                  </a:moveTo>
                  <a:cubicBezTo>
                    <a:pt x="4346" y="429"/>
                    <a:pt x="4350" y="429"/>
                    <a:pt x="4353" y="429"/>
                  </a:cubicBezTo>
                  <a:cubicBezTo>
                    <a:pt x="6379" y="435"/>
                    <a:pt x="8022" y="2081"/>
                    <a:pt x="8019" y="4100"/>
                  </a:cubicBezTo>
                  <a:cubicBezTo>
                    <a:pt x="8018" y="6123"/>
                    <a:pt x="6370" y="7768"/>
                    <a:pt x="4352" y="7768"/>
                  </a:cubicBezTo>
                  <a:cubicBezTo>
                    <a:pt x="4346" y="7768"/>
                    <a:pt x="4340" y="7768"/>
                    <a:pt x="4333" y="7768"/>
                  </a:cubicBezTo>
                  <a:cubicBezTo>
                    <a:pt x="2319" y="7758"/>
                    <a:pt x="678" y="6109"/>
                    <a:pt x="682" y="4096"/>
                  </a:cubicBezTo>
                  <a:cubicBezTo>
                    <a:pt x="685" y="2076"/>
                    <a:pt x="2331" y="429"/>
                    <a:pt x="4343" y="429"/>
                  </a:cubicBezTo>
                  <a:close/>
                  <a:moveTo>
                    <a:pt x="4347" y="0"/>
                  </a:moveTo>
                  <a:cubicBezTo>
                    <a:pt x="4138" y="0"/>
                    <a:pt x="3926" y="16"/>
                    <a:pt x="3712" y="50"/>
                  </a:cubicBezTo>
                  <a:cubicBezTo>
                    <a:pt x="1525" y="391"/>
                    <a:pt x="0" y="2438"/>
                    <a:pt x="292" y="4636"/>
                  </a:cubicBezTo>
                  <a:cubicBezTo>
                    <a:pt x="552" y="6590"/>
                    <a:pt x="2172" y="8088"/>
                    <a:pt x="4134" y="8191"/>
                  </a:cubicBezTo>
                  <a:cubicBezTo>
                    <a:pt x="4206" y="8195"/>
                    <a:pt x="4278" y="8196"/>
                    <a:pt x="4350" y="8196"/>
                  </a:cubicBezTo>
                  <a:cubicBezTo>
                    <a:pt x="6243" y="8196"/>
                    <a:pt x="7906" y="6887"/>
                    <a:pt x="8338" y="5018"/>
                  </a:cubicBezTo>
                  <a:cubicBezTo>
                    <a:pt x="8383" y="4826"/>
                    <a:pt x="8411" y="4629"/>
                    <a:pt x="8448" y="4434"/>
                  </a:cubicBezTo>
                  <a:lnTo>
                    <a:pt x="8448" y="3779"/>
                  </a:lnTo>
                  <a:cubicBezTo>
                    <a:pt x="8438" y="3738"/>
                    <a:pt x="8427" y="3697"/>
                    <a:pt x="8421" y="3656"/>
                  </a:cubicBezTo>
                  <a:cubicBezTo>
                    <a:pt x="8198" y="1553"/>
                    <a:pt x="6403" y="0"/>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3"/>
            <p:cNvSpPr/>
            <p:nvPr/>
          </p:nvSpPr>
          <p:spPr>
            <a:xfrm>
              <a:off x="5599837" y="3446251"/>
              <a:ext cx="136945" cy="122704"/>
            </a:xfrm>
            <a:custGeom>
              <a:rect b="b" l="l" r="r" t="t"/>
              <a:pathLst>
                <a:path extrusionOk="0" h="4084" w="4558">
                  <a:moveTo>
                    <a:pt x="2967" y="447"/>
                  </a:moveTo>
                  <a:cubicBezTo>
                    <a:pt x="3014" y="447"/>
                    <a:pt x="3061" y="456"/>
                    <a:pt x="3093" y="475"/>
                  </a:cubicBezTo>
                  <a:cubicBezTo>
                    <a:pt x="3265" y="570"/>
                    <a:pt x="3199" y="745"/>
                    <a:pt x="3204" y="905"/>
                  </a:cubicBezTo>
                  <a:lnTo>
                    <a:pt x="2726" y="905"/>
                  </a:lnTo>
                  <a:cubicBezTo>
                    <a:pt x="2729" y="740"/>
                    <a:pt x="2673" y="566"/>
                    <a:pt x="2844" y="473"/>
                  </a:cubicBezTo>
                  <a:cubicBezTo>
                    <a:pt x="2876" y="456"/>
                    <a:pt x="2922" y="447"/>
                    <a:pt x="2967" y="447"/>
                  </a:cubicBezTo>
                  <a:close/>
                  <a:moveTo>
                    <a:pt x="1367" y="886"/>
                  </a:moveTo>
                  <a:cubicBezTo>
                    <a:pt x="1370" y="886"/>
                    <a:pt x="1373" y="886"/>
                    <a:pt x="1377" y="887"/>
                  </a:cubicBezTo>
                  <a:cubicBezTo>
                    <a:pt x="1510" y="892"/>
                    <a:pt x="1606" y="999"/>
                    <a:pt x="1607" y="1144"/>
                  </a:cubicBezTo>
                  <a:cubicBezTo>
                    <a:pt x="1610" y="1371"/>
                    <a:pt x="1610" y="1371"/>
                    <a:pt x="1385" y="1371"/>
                  </a:cubicBezTo>
                  <a:lnTo>
                    <a:pt x="1127" y="1371"/>
                  </a:lnTo>
                  <a:cubicBezTo>
                    <a:pt x="1127" y="1270"/>
                    <a:pt x="1120" y="1190"/>
                    <a:pt x="1128" y="1111"/>
                  </a:cubicBezTo>
                  <a:cubicBezTo>
                    <a:pt x="1140" y="980"/>
                    <a:pt x="1247" y="886"/>
                    <a:pt x="1367" y="886"/>
                  </a:cubicBezTo>
                  <a:close/>
                  <a:moveTo>
                    <a:pt x="2145" y="1340"/>
                  </a:moveTo>
                  <a:cubicBezTo>
                    <a:pt x="2162" y="1340"/>
                    <a:pt x="2180" y="1340"/>
                    <a:pt x="2196" y="1341"/>
                  </a:cubicBezTo>
                  <a:cubicBezTo>
                    <a:pt x="2224" y="1341"/>
                    <a:pt x="2251" y="1345"/>
                    <a:pt x="2284" y="1348"/>
                  </a:cubicBezTo>
                  <a:cubicBezTo>
                    <a:pt x="2323" y="1520"/>
                    <a:pt x="2219" y="1787"/>
                    <a:pt x="2510" y="1787"/>
                  </a:cubicBezTo>
                  <a:cubicBezTo>
                    <a:pt x="2511" y="1787"/>
                    <a:pt x="2512" y="1787"/>
                    <a:pt x="2513" y="1787"/>
                  </a:cubicBezTo>
                  <a:cubicBezTo>
                    <a:pt x="2802" y="1786"/>
                    <a:pt x="2694" y="1525"/>
                    <a:pt x="2733" y="1352"/>
                  </a:cubicBezTo>
                  <a:lnTo>
                    <a:pt x="3196" y="1352"/>
                  </a:lnTo>
                  <a:cubicBezTo>
                    <a:pt x="3239" y="1518"/>
                    <a:pt x="3132" y="1788"/>
                    <a:pt x="3423" y="1788"/>
                  </a:cubicBezTo>
                  <a:cubicBezTo>
                    <a:pt x="3425" y="1788"/>
                    <a:pt x="3426" y="1788"/>
                    <a:pt x="3428" y="1787"/>
                  </a:cubicBezTo>
                  <a:cubicBezTo>
                    <a:pt x="3716" y="1786"/>
                    <a:pt x="3608" y="1523"/>
                    <a:pt x="3647" y="1350"/>
                  </a:cubicBezTo>
                  <a:lnTo>
                    <a:pt x="3913" y="1350"/>
                  </a:lnTo>
                  <a:cubicBezTo>
                    <a:pt x="3976" y="2109"/>
                    <a:pt x="4041" y="2868"/>
                    <a:pt x="4105" y="3641"/>
                  </a:cubicBezTo>
                  <a:lnTo>
                    <a:pt x="1831" y="3641"/>
                  </a:lnTo>
                  <a:cubicBezTo>
                    <a:pt x="1894" y="2878"/>
                    <a:pt x="1957" y="2119"/>
                    <a:pt x="2022" y="1341"/>
                  </a:cubicBezTo>
                  <a:cubicBezTo>
                    <a:pt x="2070" y="1341"/>
                    <a:pt x="2109" y="1340"/>
                    <a:pt x="2145" y="1340"/>
                  </a:cubicBezTo>
                  <a:close/>
                  <a:moveTo>
                    <a:pt x="671" y="1787"/>
                  </a:moveTo>
                  <a:cubicBezTo>
                    <a:pt x="717" y="1900"/>
                    <a:pt x="765" y="2024"/>
                    <a:pt x="884" y="2024"/>
                  </a:cubicBezTo>
                  <a:cubicBezTo>
                    <a:pt x="902" y="2024"/>
                    <a:pt x="921" y="2021"/>
                    <a:pt x="943" y="2015"/>
                  </a:cubicBezTo>
                  <a:cubicBezTo>
                    <a:pt x="1027" y="1991"/>
                    <a:pt x="1092" y="1899"/>
                    <a:pt x="1166" y="1838"/>
                  </a:cubicBezTo>
                  <a:cubicBezTo>
                    <a:pt x="1158" y="1827"/>
                    <a:pt x="1151" y="1817"/>
                    <a:pt x="1142" y="1806"/>
                  </a:cubicBezTo>
                  <a:lnTo>
                    <a:pt x="1554" y="1806"/>
                  </a:lnTo>
                  <a:cubicBezTo>
                    <a:pt x="1503" y="2421"/>
                    <a:pt x="1453" y="3029"/>
                    <a:pt x="1401" y="3646"/>
                  </a:cubicBezTo>
                  <a:lnTo>
                    <a:pt x="459" y="3646"/>
                  </a:lnTo>
                  <a:cubicBezTo>
                    <a:pt x="512" y="3023"/>
                    <a:pt x="565" y="2412"/>
                    <a:pt x="615" y="1799"/>
                  </a:cubicBezTo>
                  <a:lnTo>
                    <a:pt x="671" y="1787"/>
                  </a:lnTo>
                  <a:close/>
                  <a:moveTo>
                    <a:pt x="2965" y="1"/>
                  </a:moveTo>
                  <a:cubicBezTo>
                    <a:pt x="2594" y="1"/>
                    <a:pt x="2303" y="302"/>
                    <a:pt x="2295" y="697"/>
                  </a:cubicBezTo>
                  <a:cubicBezTo>
                    <a:pt x="2293" y="766"/>
                    <a:pt x="2295" y="835"/>
                    <a:pt x="2295" y="901"/>
                  </a:cubicBezTo>
                  <a:cubicBezTo>
                    <a:pt x="2248" y="909"/>
                    <a:pt x="2205" y="914"/>
                    <a:pt x="2166" y="914"/>
                  </a:cubicBezTo>
                  <a:cubicBezTo>
                    <a:pt x="2057" y="914"/>
                    <a:pt x="1976" y="874"/>
                    <a:pt x="1907" y="746"/>
                  </a:cubicBezTo>
                  <a:cubicBezTo>
                    <a:pt x="1803" y="556"/>
                    <a:pt x="1592" y="458"/>
                    <a:pt x="1376" y="458"/>
                  </a:cubicBezTo>
                  <a:cubicBezTo>
                    <a:pt x="1311" y="458"/>
                    <a:pt x="1246" y="467"/>
                    <a:pt x="1183" y="485"/>
                  </a:cubicBezTo>
                  <a:cubicBezTo>
                    <a:pt x="912" y="560"/>
                    <a:pt x="713" y="812"/>
                    <a:pt x="698" y="1104"/>
                  </a:cubicBezTo>
                  <a:cubicBezTo>
                    <a:pt x="694" y="1189"/>
                    <a:pt x="698" y="1273"/>
                    <a:pt x="698" y="1371"/>
                  </a:cubicBezTo>
                  <a:cubicBezTo>
                    <a:pt x="621" y="1371"/>
                    <a:pt x="560" y="1370"/>
                    <a:pt x="500" y="1370"/>
                  </a:cubicBezTo>
                  <a:cubicBezTo>
                    <a:pt x="281" y="1371"/>
                    <a:pt x="220" y="1422"/>
                    <a:pt x="200" y="1640"/>
                  </a:cubicBezTo>
                  <a:cubicBezTo>
                    <a:pt x="137" y="2364"/>
                    <a:pt x="75" y="3086"/>
                    <a:pt x="16" y="3810"/>
                  </a:cubicBezTo>
                  <a:cubicBezTo>
                    <a:pt x="1" y="3989"/>
                    <a:pt x="82" y="4080"/>
                    <a:pt x="262" y="4081"/>
                  </a:cubicBezTo>
                  <a:cubicBezTo>
                    <a:pt x="415" y="4083"/>
                    <a:pt x="567" y="4084"/>
                    <a:pt x="720" y="4084"/>
                  </a:cubicBezTo>
                  <a:cubicBezTo>
                    <a:pt x="923" y="4084"/>
                    <a:pt x="1127" y="4083"/>
                    <a:pt x="1331" y="4083"/>
                  </a:cubicBezTo>
                  <a:cubicBezTo>
                    <a:pt x="1982" y="4083"/>
                    <a:pt x="2634" y="4083"/>
                    <a:pt x="3286" y="4083"/>
                  </a:cubicBezTo>
                  <a:cubicBezTo>
                    <a:pt x="3612" y="4083"/>
                    <a:pt x="3938" y="4083"/>
                    <a:pt x="4264" y="4083"/>
                  </a:cubicBezTo>
                  <a:cubicBezTo>
                    <a:pt x="4489" y="4083"/>
                    <a:pt x="4558" y="4011"/>
                    <a:pt x="4542" y="3792"/>
                  </a:cubicBezTo>
                  <a:cubicBezTo>
                    <a:pt x="4527" y="3540"/>
                    <a:pt x="4504" y="3290"/>
                    <a:pt x="4483" y="3040"/>
                  </a:cubicBezTo>
                  <a:cubicBezTo>
                    <a:pt x="4433" y="2424"/>
                    <a:pt x="4383" y="1810"/>
                    <a:pt x="4330" y="1194"/>
                  </a:cubicBezTo>
                  <a:cubicBezTo>
                    <a:pt x="4309" y="964"/>
                    <a:pt x="4247" y="913"/>
                    <a:pt x="4010" y="913"/>
                  </a:cubicBezTo>
                  <a:lnTo>
                    <a:pt x="3636" y="913"/>
                  </a:lnTo>
                  <a:cubicBezTo>
                    <a:pt x="3636" y="825"/>
                    <a:pt x="3637" y="759"/>
                    <a:pt x="3636" y="694"/>
                  </a:cubicBezTo>
                  <a:cubicBezTo>
                    <a:pt x="3629" y="298"/>
                    <a:pt x="3348" y="5"/>
                    <a:pt x="2972" y="1"/>
                  </a:cubicBezTo>
                  <a:cubicBezTo>
                    <a:pt x="2970" y="1"/>
                    <a:pt x="2967" y="1"/>
                    <a:pt x="2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3"/>
            <p:cNvSpPr/>
            <p:nvPr/>
          </p:nvSpPr>
          <p:spPr>
            <a:xfrm>
              <a:off x="5751204" y="3453011"/>
              <a:ext cx="122794" cy="40380"/>
            </a:xfrm>
            <a:custGeom>
              <a:rect b="b" l="l" r="r" t="t"/>
              <a:pathLst>
                <a:path extrusionOk="0" h="1344" w="4087">
                  <a:moveTo>
                    <a:pt x="3353" y="430"/>
                  </a:moveTo>
                  <a:cubicBezTo>
                    <a:pt x="3486" y="430"/>
                    <a:pt x="3597" y="466"/>
                    <a:pt x="3641" y="608"/>
                  </a:cubicBezTo>
                  <a:cubicBezTo>
                    <a:pt x="3675" y="718"/>
                    <a:pt x="3641" y="811"/>
                    <a:pt x="3548" y="868"/>
                  </a:cubicBezTo>
                  <a:cubicBezTo>
                    <a:pt x="3496" y="902"/>
                    <a:pt x="3424" y="913"/>
                    <a:pt x="3361" y="915"/>
                  </a:cubicBezTo>
                  <a:cubicBezTo>
                    <a:pt x="3141" y="916"/>
                    <a:pt x="2920" y="916"/>
                    <a:pt x="2700" y="916"/>
                  </a:cubicBezTo>
                  <a:cubicBezTo>
                    <a:pt x="2480" y="916"/>
                    <a:pt x="2259" y="916"/>
                    <a:pt x="2039" y="916"/>
                  </a:cubicBezTo>
                  <a:lnTo>
                    <a:pt x="730" y="916"/>
                  </a:lnTo>
                  <a:cubicBezTo>
                    <a:pt x="537" y="916"/>
                    <a:pt x="428" y="826"/>
                    <a:pt x="431" y="673"/>
                  </a:cubicBezTo>
                  <a:cubicBezTo>
                    <a:pt x="432" y="522"/>
                    <a:pt x="543" y="431"/>
                    <a:pt x="736" y="431"/>
                  </a:cubicBezTo>
                  <a:cubicBezTo>
                    <a:pt x="1607" y="430"/>
                    <a:pt x="2480" y="430"/>
                    <a:pt x="3353" y="430"/>
                  </a:cubicBezTo>
                  <a:close/>
                  <a:moveTo>
                    <a:pt x="2043" y="1"/>
                  </a:moveTo>
                  <a:cubicBezTo>
                    <a:pt x="1594" y="1"/>
                    <a:pt x="1146" y="2"/>
                    <a:pt x="698" y="4"/>
                  </a:cubicBezTo>
                  <a:cubicBezTo>
                    <a:pt x="296" y="5"/>
                    <a:pt x="0" y="297"/>
                    <a:pt x="0" y="677"/>
                  </a:cubicBezTo>
                  <a:cubicBezTo>
                    <a:pt x="2" y="1058"/>
                    <a:pt x="298" y="1340"/>
                    <a:pt x="702" y="1343"/>
                  </a:cubicBezTo>
                  <a:cubicBezTo>
                    <a:pt x="850" y="1344"/>
                    <a:pt x="999" y="1344"/>
                    <a:pt x="1147" y="1344"/>
                  </a:cubicBezTo>
                  <a:cubicBezTo>
                    <a:pt x="1444" y="1344"/>
                    <a:pt x="1742" y="1343"/>
                    <a:pt x="2039" y="1343"/>
                  </a:cubicBezTo>
                  <a:cubicBezTo>
                    <a:pt x="2337" y="1343"/>
                    <a:pt x="2634" y="1344"/>
                    <a:pt x="2931" y="1344"/>
                  </a:cubicBezTo>
                  <a:cubicBezTo>
                    <a:pt x="3080" y="1344"/>
                    <a:pt x="3228" y="1344"/>
                    <a:pt x="3377" y="1343"/>
                  </a:cubicBezTo>
                  <a:cubicBezTo>
                    <a:pt x="3783" y="1342"/>
                    <a:pt x="4079" y="1061"/>
                    <a:pt x="4084" y="681"/>
                  </a:cubicBezTo>
                  <a:cubicBezTo>
                    <a:pt x="4087" y="306"/>
                    <a:pt x="3787" y="7"/>
                    <a:pt x="3388" y="4"/>
                  </a:cubicBezTo>
                  <a:cubicBezTo>
                    <a:pt x="2940" y="2"/>
                    <a:pt x="2491" y="1"/>
                    <a:pt x="2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3"/>
            <p:cNvSpPr/>
            <p:nvPr/>
          </p:nvSpPr>
          <p:spPr>
            <a:xfrm>
              <a:off x="5757454" y="3507903"/>
              <a:ext cx="102724" cy="12949"/>
            </a:xfrm>
            <a:custGeom>
              <a:rect b="b" l="l" r="r" t="t"/>
              <a:pathLst>
                <a:path extrusionOk="0" h="431" w="3419">
                  <a:moveTo>
                    <a:pt x="406" y="1"/>
                  </a:moveTo>
                  <a:cubicBezTo>
                    <a:pt x="351" y="1"/>
                    <a:pt x="296" y="2"/>
                    <a:pt x="242" y="5"/>
                  </a:cubicBezTo>
                  <a:cubicBezTo>
                    <a:pt x="89" y="15"/>
                    <a:pt x="1" y="126"/>
                    <a:pt x="30" y="263"/>
                  </a:cubicBezTo>
                  <a:cubicBezTo>
                    <a:pt x="58" y="391"/>
                    <a:pt x="148" y="430"/>
                    <a:pt x="267" y="430"/>
                  </a:cubicBezTo>
                  <a:cubicBezTo>
                    <a:pt x="269" y="430"/>
                    <a:pt x="271" y="430"/>
                    <a:pt x="273" y="430"/>
                  </a:cubicBezTo>
                  <a:cubicBezTo>
                    <a:pt x="433" y="429"/>
                    <a:pt x="593" y="429"/>
                    <a:pt x="752" y="429"/>
                  </a:cubicBezTo>
                  <a:cubicBezTo>
                    <a:pt x="1071" y="429"/>
                    <a:pt x="1390" y="430"/>
                    <a:pt x="1710" y="430"/>
                  </a:cubicBezTo>
                  <a:cubicBezTo>
                    <a:pt x="1954" y="430"/>
                    <a:pt x="2198" y="430"/>
                    <a:pt x="2443" y="430"/>
                  </a:cubicBezTo>
                  <a:cubicBezTo>
                    <a:pt x="2687" y="430"/>
                    <a:pt x="2930" y="430"/>
                    <a:pt x="3174" y="428"/>
                  </a:cubicBezTo>
                  <a:cubicBezTo>
                    <a:pt x="3322" y="428"/>
                    <a:pt x="3413" y="347"/>
                    <a:pt x="3416" y="225"/>
                  </a:cubicBezTo>
                  <a:cubicBezTo>
                    <a:pt x="3419" y="104"/>
                    <a:pt x="3328" y="15"/>
                    <a:pt x="3186" y="4"/>
                  </a:cubicBezTo>
                  <a:cubicBezTo>
                    <a:pt x="3164" y="3"/>
                    <a:pt x="3143" y="2"/>
                    <a:pt x="3122" y="2"/>
                  </a:cubicBezTo>
                  <a:cubicBezTo>
                    <a:pt x="3100" y="2"/>
                    <a:pt x="3079" y="3"/>
                    <a:pt x="3058" y="3"/>
                  </a:cubicBezTo>
                  <a:lnTo>
                    <a:pt x="626" y="3"/>
                  </a:lnTo>
                  <a:cubicBezTo>
                    <a:pt x="553" y="3"/>
                    <a:pt x="479" y="1"/>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3"/>
            <p:cNvSpPr/>
            <p:nvPr/>
          </p:nvSpPr>
          <p:spPr>
            <a:xfrm>
              <a:off x="5641330" y="3617898"/>
              <a:ext cx="95543" cy="12889"/>
            </a:xfrm>
            <a:custGeom>
              <a:rect b="b" l="l" r="r" t="t"/>
              <a:pathLst>
                <a:path extrusionOk="0" h="429" w="3180">
                  <a:moveTo>
                    <a:pt x="1593" y="0"/>
                  </a:moveTo>
                  <a:cubicBezTo>
                    <a:pt x="1593" y="2"/>
                    <a:pt x="1593" y="2"/>
                    <a:pt x="1593" y="2"/>
                  </a:cubicBezTo>
                  <a:cubicBezTo>
                    <a:pt x="1333" y="2"/>
                    <a:pt x="1073" y="1"/>
                    <a:pt x="813" y="1"/>
                  </a:cubicBezTo>
                  <a:cubicBezTo>
                    <a:pt x="618" y="1"/>
                    <a:pt x="423" y="1"/>
                    <a:pt x="228" y="3"/>
                  </a:cubicBezTo>
                  <a:cubicBezTo>
                    <a:pt x="94" y="3"/>
                    <a:pt x="4" y="93"/>
                    <a:pt x="3" y="210"/>
                  </a:cubicBezTo>
                  <a:cubicBezTo>
                    <a:pt x="0" y="325"/>
                    <a:pt x="90" y="414"/>
                    <a:pt x="222" y="426"/>
                  </a:cubicBezTo>
                  <a:cubicBezTo>
                    <a:pt x="238" y="428"/>
                    <a:pt x="254" y="428"/>
                    <a:pt x="270" y="428"/>
                  </a:cubicBezTo>
                  <a:cubicBezTo>
                    <a:pt x="291" y="428"/>
                    <a:pt x="313" y="428"/>
                    <a:pt x="335" y="428"/>
                  </a:cubicBezTo>
                  <a:lnTo>
                    <a:pt x="2838" y="428"/>
                  </a:lnTo>
                  <a:cubicBezTo>
                    <a:pt x="2847" y="428"/>
                    <a:pt x="2857" y="428"/>
                    <a:pt x="2866" y="428"/>
                  </a:cubicBezTo>
                  <a:cubicBezTo>
                    <a:pt x="2914" y="428"/>
                    <a:pt x="2962" y="427"/>
                    <a:pt x="3007" y="415"/>
                  </a:cubicBezTo>
                  <a:cubicBezTo>
                    <a:pt x="3126" y="385"/>
                    <a:pt x="3180" y="300"/>
                    <a:pt x="3163" y="180"/>
                  </a:cubicBezTo>
                  <a:cubicBezTo>
                    <a:pt x="3143" y="41"/>
                    <a:pt x="3043" y="0"/>
                    <a:pt x="2915" y="0"/>
                  </a:cubicBezTo>
                  <a:cubicBezTo>
                    <a:pt x="2768" y="1"/>
                    <a:pt x="2621" y="1"/>
                    <a:pt x="2474" y="1"/>
                  </a:cubicBezTo>
                  <a:cubicBezTo>
                    <a:pt x="2181" y="1"/>
                    <a:pt x="1887" y="0"/>
                    <a:pt x="1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3"/>
            <p:cNvSpPr/>
            <p:nvPr/>
          </p:nvSpPr>
          <p:spPr>
            <a:xfrm>
              <a:off x="5641450" y="3590407"/>
              <a:ext cx="95122" cy="12889"/>
            </a:xfrm>
            <a:custGeom>
              <a:rect b="b" l="l" r="r" t="t"/>
              <a:pathLst>
                <a:path extrusionOk="0" h="429" w="3166">
                  <a:moveTo>
                    <a:pt x="318" y="0"/>
                  </a:moveTo>
                  <a:cubicBezTo>
                    <a:pt x="270" y="0"/>
                    <a:pt x="222" y="0"/>
                    <a:pt x="176" y="9"/>
                  </a:cubicBezTo>
                  <a:cubicBezTo>
                    <a:pt x="61" y="28"/>
                    <a:pt x="0" y="106"/>
                    <a:pt x="0" y="217"/>
                  </a:cubicBezTo>
                  <a:cubicBezTo>
                    <a:pt x="2" y="321"/>
                    <a:pt x="59" y="397"/>
                    <a:pt x="168" y="418"/>
                  </a:cubicBezTo>
                  <a:cubicBezTo>
                    <a:pt x="218" y="428"/>
                    <a:pt x="272" y="428"/>
                    <a:pt x="324" y="428"/>
                  </a:cubicBezTo>
                  <a:cubicBezTo>
                    <a:pt x="462" y="428"/>
                    <a:pt x="601" y="428"/>
                    <a:pt x="740" y="428"/>
                  </a:cubicBezTo>
                  <a:cubicBezTo>
                    <a:pt x="1018" y="428"/>
                    <a:pt x="1296" y="428"/>
                    <a:pt x="1575" y="428"/>
                  </a:cubicBezTo>
                  <a:cubicBezTo>
                    <a:pt x="1856" y="428"/>
                    <a:pt x="2137" y="428"/>
                    <a:pt x="2418" y="428"/>
                  </a:cubicBezTo>
                  <a:cubicBezTo>
                    <a:pt x="2559" y="428"/>
                    <a:pt x="2699" y="428"/>
                    <a:pt x="2840" y="428"/>
                  </a:cubicBezTo>
                  <a:cubicBezTo>
                    <a:pt x="2850" y="428"/>
                    <a:pt x="2861" y="428"/>
                    <a:pt x="2871" y="428"/>
                  </a:cubicBezTo>
                  <a:cubicBezTo>
                    <a:pt x="2913" y="428"/>
                    <a:pt x="2955" y="427"/>
                    <a:pt x="2996" y="418"/>
                  </a:cubicBezTo>
                  <a:cubicBezTo>
                    <a:pt x="3108" y="395"/>
                    <a:pt x="3166" y="318"/>
                    <a:pt x="3162" y="204"/>
                  </a:cubicBezTo>
                  <a:cubicBezTo>
                    <a:pt x="3157" y="96"/>
                    <a:pt x="3098" y="27"/>
                    <a:pt x="2990" y="9"/>
                  </a:cubicBezTo>
                  <a:cubicBezTo>
                    <a:pt x="2944" y="0"/>
                    <a:pt x="2896"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3"/>
            <p:cNvSpPr/>
            <p:nvPr/>
          </p:nvSpPr>
          <p:spPr>
            <a:xfrm>
              <a:off x="5758054" y="3535395"/>
              <a:ext cx="54111" cy="12919"/>
            </a:xfrm>
            <a:custGeom>
              <a:rect b="b" l="l" r="r" t="t"/>
              <a:pathLst>
                <a:path extrusionOk="0" h="430" w="1801">
                  <a:moveTo>
                    <a:pt x="900" y="1"/>
                  </a:moveTo>
                  <a:cubicBezTo>
                    <a:pt x="682" y="1"/>
                    <a:pt x="464" y="2"/>
                    <a:pt x="246" y="4"/>
                  </a:cubicBezTo>
                  <a:cubicBezTo>
                    <a:pt x="90" y="4"/>
                    <a:pt x="0" y="94"/>
                    <a:pt x="4" y="223"/>
                  </a:cubicBezTo>
                  <a:cubicBezTo>
                    <a:pt x="7" y="353"/>
                    <a:pt x="96" y="427"/>
                    <a:pt x="259" y="428"/>
                  </a:cubicBezTo>
                  <a:cubicBezTo>
                    <a:pt x="328" y="429"/>
                    <a:pt x="398" y="430"/>
                    <a:pt x="467" y="430"/>
                  </a:cubicBezTo>
                  <a:cubicBezTo>
                    <a:pt x="606" y="430"/>
                    <a:pt x="746" y="428"/>
                    <a:pt x="884" y="428"/>
                  </a:cubicBezTo>
                  <a:cubicBezTo>
                    <a:pt x="1033" y="428"/>
                    <a:pt x="1182" y="430"/>
                    <a:pt x="1330" y="430"/>
                  </a:cubicBezTo>
                  <a:cubicBezTo>
                    <a:pt x="1405" y="430"/>
                    <a:pt x="1479" y="429"/>
                    <a:pt x="1553" y="428"/>
                  </a:cubicBezTo>
                  <a:cubicBezTo>
                    <a:pt x="1702" y="426"/>
                    <a:pt x="1791" y="348"/>
                    <a:pt x="1795" y="226"/>
                  </a:cubicBezTo>
                  <a:cubicBezTo>
                    <a:pt x="1801" y="97"/>
                    <a:pt x="1708" y="5"/>
                    <a:pt x="1555" y="4"/>
                  </a:cubicBezTo>
                  <a:cubicBezTo>
                    <a:pt x="1337" y="2"/>
                    <a:pt x="1119"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3"/>
            <p:cNvSpPr/>
            <p:nvPr/>
          </p:nvSpPr>
          <p:spPr>
            <a:xfrm>
              <a:off x="5600739" y="3617958"/>
              <a:ext cx="24276" cy="12679"/>
            </a:xfrm>
            <a:custGeom>
              <a:rect b="b" l="l" r="r" t="t"/>
              <a:pathLst>
                <a:path extrusionOk="0" h="422" w="808">
                  <a:moveTo>
                    <a:pt x="279" y="0"/>
                  </a:moveTo>
                  <a:cubicBezTo>
                    <a:pt x="250" y="0"/>
                    <a:pt x="222" y="1"/>
                    <a:pt x="193" y="4"/>
                  </a:cubicBezTo>
                  <a:cubicBezTo>
                    <a:pt x="85" y="15"/>
                    <a:pt x="21" y="85"/>
                    <a:pt x="12" y="191"/>
                  </a:cubicBezTo>
                  <a:cubicBezTo>
                    <a:pt x="0" y="303"/>
                    <a:pt x="55" y="397"/>
                    <a:pt x="168" y="410"/>
                  </a:cubicBezTo>
                  <a:cubicBezTo>
                    <a:pt x="243" y="417"/>
                    <a:pt x="320" y="421"/>
                    <a:pt x="396" y="421"/>
                  </a:cubicBezTo>
                  <a:cubicBezTo>
                    <a:pt x="480" y="421"/>
                    <a:pt x="564" y="417"/>
                    <a:pt x="647" y="409"/>
                  </a:cubicBezTo>
                  <a:cubicBezTo>
                    <a:pt x="754" y="399"/>
                    <a:pt x="807" y="309"/>
                    <a:pt x="803" y="202"/>
                  </a:cubicBezTo>
                  <a:cubicBezTo>
                    <a:pt x="797" y="91"/>
                    <a:pt x="733" y="17"/>
                    <a:pt x="617" y="4"/>
                  </a:cubicBezTo>
                  <a:cubicBezTo>
                    <a:pt x="593" y="1"/>
                    <a:pt x="567" y="0"/>
                    <a:pt x="542" y="0"/>
                  </a:cubicBezTo>
                  <a:cubicBezTo>
                    <a:pt x="501" y="0"/>
                    <a:pt x="460" y="2"/>
                    <a:pt x="419" y="2"/>
                  </a:cubicBezTo>
                  <a:cubicBezTo>
                    <a:pt x="373" y="2"/>
                    <a:pt x="326"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3"/>
            <p:cNvSpPr/>
            <p:nvPr/>
          </p:nvSpPr>
          <p:spPr>
            <a:xfrm>
              <a:off x="5600859" y="3590437"/>
              <a:ext cx="24066" cy="12949"/>
            </a:xfrm>
            <a:custGeom>
              <a:rect b="b" l="l" r="r" t="t"/>
              <a:pathLst>
                <a:path extrusionOk="0" h="431" w="801">
                  <a:moveTo>
                    <a:pt x="409" y="0"/>
                  </a:moveTo>
                  <a:cubicBezTo>
                    <a:pt x="333" y="0"/>
                    <a:pt x="257" y="3"/>
                    <a:pt x="182" y="9"/>
                  </a:cubicBezTo>
                  <a:cubicBezTo>
                    <a:pt x="74" y="18"/>
                    <a:pt x="12" y="93"/>
                    <a:pt x="8" y="200"/>
                  </a:cubicBezTo>
                  <a:cubicBezTo>
                    <a:pt x="1" y="314"/>
                    <a:pt x="58" y="393"/>
                    <a:pt x="171" y="415"/>
                  </a:cubicBezTo>
                  <a:cubicBezTo>
                    <a:pt x="244" y="431"/>
                    <a:pt x="321" y="427"/>
                    <a:pt x="397" y="431"/>
                  </a:cubicBezTo>
                  <a:cubicBezTo>
                    <a:pt x="397" y="428"/>
                    <a:pt x="397" y="425"/>
                    <a:pt x="397" y="422"/>
                  </a:cubicBezTo>
                  <a:cubicBezTo>
                    <a:pt x="442" y="422"/>
                    <a:pt x="487" y="425"/>
                    <a:pt x="531" y="425"/>
                  </a:cubicBezTo>
                  <a:cubicBezTo>
                    <a:pt x="557" y="425"/>
                    <a:pt x="583" y="424"/>
                    <a:pt x="609" y="421"/>
                  </a:cubicBezTo>
                  <a:cubicBezTo>
                    <a:pt x="729" y="407"/>
                    <a:pt x="800" y="331"/>
                    <a:pt x="799" y="211"/>
                  </a:cubicBezTo>
                  <a:cubicBezTo>
                    <a:pt x="798" y="92"/>
                    <a:pt x="727" y="13"/>
                    <a:pt x="606" y="6"/>
                  </a:cubicBezTo>
                  <a:cubicBezTo>
                    <a:pt x="541" y="2"/>
                    <a:pt x="475"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3"/>
            <p:cNvSpPr/>
            <p:nvPr/>
          </p:nvSpPr>
          <p:spPr>
            <a:xfrm>
              <a:off x="5641360" y="3384479"/>
              <a:ext cx="246189" cy="12949"/>
            </a:xfrm>
            <a:custGeom>
              <a:rect b="b" l="l" r="r" t="t"/>
              <a:pathLst>
                <a:path extrusionOk="0" h="431" w="8194">
                  <a:moveTo>
                    <a:pt x="7938" y="1"/>
                  </a:moveTo>
                  <a:cubicBezTo>
                    <a:pt x="7912" y="1"/>
                    <a:pt x="7886" y="2"/>
                    <a:pt x="7861" y="2"/>
                  </a:cubicBezTo>
                  <a:lnTo>
                    <a:pt x="4113" y="2"/>
                  </a:lnTo>
                  <a:cubicBezTo>
                    <a:pt x="3259" y="2"/>
                    <a:pt x="2404" y="1"/>
                    <a:pt x="1550" y="1"/>
                  </a:cubicBezTo>
                  <a:cubicBezTo>
                    <a:pt x="1122" y="1"/>
                    <a:pt x="695" y="2"/>
                    <a:pt x="268" y="2"/>
                  </a:cubicBezTo>
                  <a:cubicBezTo>
                    <a:pt x="102" y="2"/>
                    <a:pt x="2" y="85"/>
                    <a:pt x="1" y="214"/>
                  </a:cubicBezTo>
                  <a:cubicBezTo>
                    <a:pt x="1" y="345"/>
                    <a:pt x="99" y="427"/>
                    <a:pt x="265" y="429"/>
                  </a:cubicBezTo>
                  <a:lnTo>
                    <a:pt x="7872" y="429"/>
                  </a:lnTo>
                  <a:cubicBezTo>
                    <a:pt x="7893" y="429"/>
                    <a:pt x="7914" y="430"/>
                    <a:pt x="7936" y="430"/>
                  </a:cubicBezTo>
                  <a:cubicBezTo>
                    <a:pt x="7957" y="430"/>
                    <a:pt x="7979" y="429"/>
                    <a:pt x="8000" y="427"/>
                  </a:cubicBezTo>
                  <a:cubicBezTo>
                    <a:pt x="8121" y="411"/>
                    <a:pt x="8191" y="335"/>
                    <a:pt x="8192" y="217"/>
                  </a:cubicBezTo>
                  <a:cubicBezTo>
                    <a:pt x="8194" y="99"/>
                    <a:pt x="8122" y="23"/>
                    <a:pt x="8003" y="5"/>
                  </a:cubicBezTo>
                  <a:cubicBezTo>
                    <a:pt x="7981" y="2"/>
                    <a:pt x="7960" y="1"/>
                    <a:pt x="7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3"/>
            <p:cNvSpPr/>
            <p:nvPr/>
          </p:nvSpPr>
          <p:spPr>
            <a:xfrm>
              <a:off x="5613868" y="3384539"/>
              <a:ext cx="13009" cy="12799"/>
            </a:xfrm>
            <a:custGeom>
              <a:rect b="b" l="l" r="r" t="t"/>
              <a:pathLst>
                <a:path extrusionOk="0" h="426" w="433">
                  <a:moveTo>
                    <a:pt x="217" y="0"/>
                  </a:moveTo>
                  <a:cubicBezTo>
                    <a:pt x="106" y="1"/>
                    <a:pt x="8" y="96"/>
                    <a:pt x="3" y="207"/>
                  </a:cubicBezTo>
                  <a:cubicBezTo>
                    <a:pt x="1" y="323"/>
                    <a:pt x="100" y="426"/>
                    <a:pt x="218" y="426"/>
                  </a:cubicBezTo>
                  <a:cubicBezTo>
                    <a:pt x="332" y="426"/>
                    <a:pt x="425" y="336"/>
                    <a:pt x="429" y="221"/>
                  </a:cubicBezTo>
                  <a:cubicBezTo>
                    <a:pt x="432" y="100"/>
                    <a:pt x="336"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3"/>
            <p:cNvSpPr/>
            <p:nvPr/>
          </p:nvSpPr>
          <p:spPr>
            <a:xfrm>
              <a:off x="5586347" y="3384539"/>
              <a:ext cx="13160" cy="12799"/>
            </a:xfrm>
            <a:custGeom>
              <a:rect b="b" l="l" r="r" t="t"/>
              <a:pathLst>
                <a:path extrusionOk="0" h="426" w="438">
                  <a:moveTo>
                    <a:pt x="222" y="0"/>
                  </a:moveTo>
                  <a:cubicBezTo>
                    <a:pt x="110" y="0"/>
                    <a:pt x="14" y="91"/>
                    <a:pt x="7" y="202"/>
                  </a:cubicBezTo>
                  <a:cubicBezTo>
                    <a:pt x="0" y="319"/>
                    <a:pt x="98" y="423"/>
                    <a:pt x="217" y="426"/>
                  </a:cubicBezTo>
                  <a:cubicBezTo>
                    <a:pt x="218" y="426"/>
                    <a:pt x="220" y="426"/>
                    <a:pt x="222" y="426"/>
                  </a:cubicBezTo>
                  <a:cubicBezTo>
                    <a:pt x="333" y="426"/>
                    <a:pt x="426" y="337"/>
                    <a:pt x="432" y="225"/>
                  </a:cubicBezTo>
                  <a:cubicBezTo>
                    <a:pt x="437" y="104"/>
                    <a:pt x="344" y="3"/>
                    <a:pt x="225" y="0"/>
                  </a:cubicBezTo>
                  <a:cubicBezTo>
                    <a:pt x="224" y="0"/>
                    <a:pt x="223"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3"/>
            <p:cNvSpPr/>
            <p:nvPr/>
          </p:nvSpPr>
          <p:spPr>
            <a:xfrm>
              <a:off x="5799937" y="3601133"/>
              <a:ext cx="147040" cy="137125"/>
            </a:xfrm>
            <a:custGeom>
              <a:rect b="b" l="l" r="r" t="t"/>
              <a:pathLst>
                <a:path extrusionOk="0" h="4564" w="4894">
                  <a:moveTo>
                    <a:pt x="2476" y="428"/>
                  </a:moveTo>
                  <a:cubicBezTo>
                    <a:pt x="2522" y="481"/>
                    <a:pt x="2588" y="526"/>
                    <a:pt x="2611" y="588"/>
                  </a:cubicBezTo>
                  <a:cubicBezTo>
                    <a:pt x="2720" y="900"/>
                    <a:pt x="2820" y="1216"/>
                    <a:pt x="2923" y="1532"/>
                  </a:cubicBezTo>
                  <a:cubicBezTo>
                    <a:pt x="2983" y="1716"/>
                    <a:pt x="3024" y="1747"/>
                    <a:pt x="3222" y="1747"/>
                  </a:cubicBezTo>
                  <a:cubicBezTo>
                    <a:pt x="3263" y="1748"/>
                    <a:pt x="3303" y="1748"/>
                    <a:pt x="3344" y="1748"/>
                  </a:cubicBezTo>
                  <a:cubicBezTo>
                    <a:pt x="3484" y="1748"/>
                    <a:pt x="3624" y="1747"/>
                    <a:pt x="3764" y="1747"/>
                  </a:cubicBezTo>
                  <a:cubicBezTo>
                    <a:pt x="3916" y="1747"/>
                    <a:pt x="4067" y="1748"/>
                    <a:pt x="4219" y="1752"/>
                  </a:cubicBezTo>
                  <a:cubicBezTo>
                    <a:pt x="4282" y="1754"/>
                    <a:pt x="4344" y="1806"/>
                    <a:pt x="4407" y="1836"/>
                  </a:cubicBezTo>
                  <a:cubicBezTo>
                    <a:pt x="4372" y="1896"/>
                    <a:pt x="4349" y="1975"/>
                    <a:pt x="4299" y="2014"/>
                  </a:cubicBezTo>
                  <a:cubicBezTo>
                    <a:pt x="4043" y="2211"/>
                    <a:pt x="3779" y="2397"/>
                    <a:pt x="3517" y="2587"/>
                  </a:cubicBezTo>
                  <a:cubicBezTo>
                    <a:pt x="3335" y="2719"/>
                    <a:pt x="3322" y="2761"/>
                    <a:pt x="3394" y="2982"/>
                  </a:cubicBezTo>
                  <a:cubicBezTo>
                    <a:pt x="3495" y="3292"/>
                    <a:pt x="3599" y="3603"/>
                    <a:pt x="3692" y="3916"/>
                  </a:cubicBezTo>
                  <a:cubicBezTo>
                    <a:pt x="3708" y="3972"/>
                    <a:pt x="3678" y="4043"/>
                    <a:pt x="3668" y="4106"/>
                  </a:cubicBezTo>
                  <a:cubicBezTo>
                    <a:pt x="3603" y="4095"/>
                    <a:pt x="3527" y="4102"/>
                    <a:pt x="3478" y="4068"/>
                  </a:cubicBezTo>
                  <a:cubicBezTo>
                    <a:pt x="3197" y="3873"/>
                    <a:pt x="2921" y="3672"/>
                    <a:pt x="2647" y="3466"/>
                  </a:cubicBezTo>
                  <a:cubicBezTo>
                    <a:pt x="2588" y="3422"/>
                    <a:pt x="2532" y="3400"/>
                    <a:pt x="2476" y="3400"/>
                  </a:cubicBezTo>
                  <a:cubicBezTo>
                    <a:pt x="2418" y="3400"/>
                    <a:pt x="2361" y="3423"/>
                    <a:pt x="2300" y="3469"/>
                  </a:cubicBezTo>
                  <a:cubicBezTo>
                    <a:pt x="2027" y="3674"/>
                    <a:pt x="1750" y="3875"/>
                    <a:pt x="1469" y="4069"/>
                  </a:cubicBezTo>
                  <a:cubicBezTo>
                    <a:pt x="1422" y="4103"/>
                    <a:pt x="1344" y="4095"/>
                    <a:pt x="1280" y="4105"/>
                  </a:cubicBezTo>
                  <a:cubicBezTo>
                    <a:pt x="1271" y="4040"/>
                    <a:pt x="1240" y="3968"/>
                    <a:pt x="1257" y="3912"/>
                  </a:cubicBezTo>
                  <a:cubicBezTo>
                    <a:pt x="1354" y="3589"/>
                    <a:pt x="1462" y="3271"/>
                    <a:pt x="1565" y="2951"/>
                  </a:cubicBezTo>
                  <a:cubicBezTo>
                    <a:pt x="1624" y="2768"/>
                    <a:pt x="1604" y="2712"/>
                    <a:pt x="1451" y="2599"/>
                  </a:cubicBezTo>
                  <a:cubicBezTo>
                    <a:pt x="1178" y="2400"/>
                    <a:pt x="903" y="2206"/>
                    <a:pt x="634" y="2002"/>
                  </a:cubicBezTo>
                  <a:cubicBezTo>
                    <a:pt x="588" y="1967"/>
                    <a:pt x="573" y="1891"/>
                    <a:pt x="542" y="1833"/>
                  </a:cubicBezTo>
                  <a:cubicBezTo>
                    <a:pt x="601" y="1805"/>
                    <a:pt x="660" y="1756"/>
                    <a:pt x="720" y="1753"/>
                  </a:cubicBezTo>
                  <a:cubicBezTo>
                    <a:pt x="798" y="1748"/>
                    <a:pt x="876" y="1747"/>
                    <a:pt x="954" y="1747"/>
                  </a:cubicBezTo>
                  <a:cubicBezTo>
                    <a:pt x="1052" y="1747"/>
                    <a:pt x="1150" y="1749"/>
                    <a:pt x="1247" y="1749"/>
                  </a:cubicBezTo>
                  <a:cubicBezTo>
                    <a:pt x="1423" y="1749"/>
                    <a:pt x="1597" y="1747"/>
                    <a:pt x="1774" y="1747"/>
                  </a:cubicBezTo>
                  <a:cubicBezTo>
                    <a:pt x="1776" y="1747"/>
                    <a:pt x="1777" y="1747"/>
                    <a:pt x="1779" y="1747"/>
                  </a:cubicBezTo>
                  <a:cubicBezTo>
                    <a:pt x="1901" y="1747"/>
                    <a:pt x="1977" y="1688"/>
                    <a:pt x="2015" y="1569"/>
                  </a:cubicBezTo>
                  <a:cubicBezTo>
                    <a:pt x="2120" y="1240"/>
                    <a:pt x="2224" y="910"/>
                    <a:pt x="2338" y="584"/>
                  </a:cubicBezTo>
                  <a:cubicBezTo>
                    <a:pt x="2361" y="523"/>
                    <a:pt x="2429" y="480"/>
                    <a:pt x="2476" y="428"/>
                  </a:cubicBezTo>
                  <a:close/>
                  <a:moveTo>
                    <a:pt x="2477" y="0"/>
                  </a:moveTo>
                  <a:cubicBezTo>
                    <a:pt x="2475" y="0"/>
                    <a:pt x="2474" y="0"/>
                    <a:pt x="2473" y="0"/>
                  </a:cubicBezTo>
                  <a:cubicBezTo>
                    <a:pt x="2214" y="0"/>
                    <a:pt x="2026" y="153"/>
                    <a:pt x="1932" y="442"/>
                  </a:cubicBezTo>
                  <a:cubicBezTo>
                    <a:pt x="1847" y="697"/>
                    <a:pt x="1762" y="953"/>
                    <a:pt x="1683" y="1212"/>
                  </a:cubicBezTo>
                  <a:cubicBezTo>
                    <a:pt x="1658" y="1294"/>
                    <a:pt x="1620" y="1323"/>
                    <a:pt x="1539" y="1323"/>
                  </a:cubicBezTo>
                  <a:cubicBezTo>
                    <a:pt x="1537" y="1323"/>
                    <a:pt x="1535" y="1323"/>
                    <a:pt x="1533" y="1323"/>
                  </a:cubicBezTo>
                  <a:cubicBezTo>
                    <a:pt x="1390" y="1321"/>
                    <a:pt x="1248" y="1319"/>
                    <a:pt x="1105" y="1319"/>
                  </a:cubicBezTo>
                  <a:cubicBezTo>
                    <a:pt x="977" y="1319"/>
                    <a:pt x="849" y="1320"/>
                    <a:pt x="722" y="1324"/>
                  </a:cubicBezTo>
                  <a:cubicBezTo>
                    <a:pt x="615" y="1327"/>
                    <a:pt x="500" y="1341"/>
                    <a:pt x="405" y="1386"/>
                  </a:cubicBezTo>
                  <a:cubicBezTo>
                    <a:pt x="34" y="1567"/>
                    <a:pt x="1" y="2059"/>
                    <a:pt x="338" y="2317"/>
                  </a:cubicBezTo>
                  <a:cubicBezTo>
                    <a:pt x="596" y="2515"/>
                    <a:pt x="865" y="2703"/>
                    <a:pt x="1133" y="2899"/>
                  </a:cubicBezTo>
                  <a:cubicBezTo>
                    <a:pt x="1039" y="3188"/>
                    <a:pt x="944" y="3471"/>
                    <a:pt x="857" y="3756"/>
                  </a:cubicBezTo>
                  <a:cubicBezTo>
                    <a:pt x="828" y="3845"/>
                    <a:pt x="805" y="3940"/>
                    <a:pt x="806" y="4033"/>
                  </a:cubicBezTo>
                  <a:cubicBezTo>
                    <a:pt x="809" y="4245"/>
                    <a:pt x="917" y="4403"/>
                    <a:pt x="1105" y="4498"/>
                  </a:cubicBezTo>
                  <a:cubicBezTo>
                    <a:pt x="1190" y="4542"/>
                    <a:pt x="1274" y="4563"/>
                    <a:pt x="1356" y="4563"/>
                  </a:cubicBezTo>
                  <a:cubicBezTo>
                    <a:pt x="1460" y="4563"/>
                    <a:pt x="1562" y="4529"/>
                    <a:pt x="1658" y="4463"/>
                  </a:cubicBezTo>
                  <a:cubicBezTo>
                    <a:pt x="1930" y="4273"/>
                    <a:pt x="2196" y="4075"/>
                    <a:pt x="2476" y="3873"/>
                  </a:cubicBezTo>
                  <a:cubicBezTo>
                    <a:pt x="2733" y="4060"/>
                    <a:pt x="2982" y="4242"/>
                    <a:pt x="3232" y="4421"/>
                  </a:cubicBezTo>
                  <a:cubicBezTo>
                    <a:pt x="3359" y="4513"/>
                    <a:pt x="3488" y="4559"/>
                    <a:pt x="3612" y="4559"/>
                  </a:cubicBezTo>
                  <a:cubicBezTo>
                    <a:pt x="3719" y="4559"/>
                    <a:pt x="3822" y="4524"/>
                    <a:pt x="3918" y="4456"/>
                  </a:cubicBezTo>
                  <a:cubicBezTo>
                    <a:pt x="4129" y="4304"/>
                    <a:pt x="4193" y="4071"/>
                    <a:pt x="4102" y="3784"/>
                  </a:cubicBezTo>
                  <a:cubicBezTo>
                    <a:pt x="4019" y="3523"/>
                    <a:pt x="3935" y="3260"/>
                    <a:pt x="3846" y="3000"/>
                  </a:cubicBezTo>
                  <a:cubicBezTo>
                    <a:pt x="3822" y="2925"/>
                    <a:pt x="3832" y="2882"/>
                    <a:pt x="3901" y="2834"/>
                  </a:cubicBezTo>
                  <a:cubicBezTo>
                    <a:pt x="4126" y="2678"/>
                    <a:pt x="4348" y="2513"/>
                    <a:pt x="4569" y="2350"/>
                  </a:cubicBezTo>
                  <a:cubicBezTo>
                    <a:pt x="4810" y="2172"/>
                    <a:pt x="4893" y="1954"/>
                    <a:pt x="4817" y="1709"/>
                  </a:cubicBezTo>
                  <a:cubicBezTo>
                    <a:pt x="4739" y="1458"/>
                    <a:pt x="4543" y="1324"/>
                    <a:pt x="4238" y="1322"/>
                  </a:cubicBezTo>
                  <a:cubicBezTo>
                    <a:pt x="4099" y="1320"/>
                    <a:pt x="3959" y="1319"/>
                    <a:pt x="3819" y="1319"/>
                  </a:cubicBezTo>
                  <a:cubicBezTo>
                    <a:pt x="3698" y="1319"/>
                    <a:pt x="3576" y="1320"/>
                    <a:pt x="3455" y="1323"/>
                  </a:cubicBezTo>
                  <a:cubicBezTo>
                    <a:pt x="3449" y="1323"/>
                    <a:pt x="3442" y="1323"/>
                    <a:pt x="3436" y="1323"/>
                  </a:cubicBezTo>
                  <a:cubicBezTo>
                    <a:pt x="3337" y="1323"/>
                    <a:pt x="3286" y="1291"/>
                    <a:pt x="3256" y="1182"/>
                  </a:cubicBezTo>
                  <a:cubicBezTo>
                    <a:pt x="3186" y="932"/>
                    <a:pt x="3097" y="686"/>
                    <a:pt x="3016" y="439"/>
                  </a:cubicBezTo>
                  <a:cubicBezTo>
                    <a:pt x="2920" y="151"/>
                    <a:pt x="2735" y="0"/>
                    <a:pt x="2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 name="Google Shape;563;p43"/>
          <p:cNvSpPr/>
          <p:nvPr/>
        </p:nvSpPr>
        <p:spPr>
          <a:xfrm>
            <a:off x="1255930" y="3291052"/>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43"/>
          <p:cNvGrpSpPr/>
          <p:nvPr/>
        </p:nvGrpSpPr>
        <p:grpSpPr>
          <a:xfrm>
            <a:off x="1454810" y="3420658"/>
            <a:ext cx="287441" cy="438327"/>
            <a:chOff x="793599" y="3357078"/>
            <a:chExt cx="287441" cy="438327"/>
          </a:xfrm>
        </p:grpSpPr>
        <p:sp>
          <p:nvSpPr>
            <p:cNvPr id="565" name="Google Shape;565;p43"/>
            <p:cNvSpPr/>
            <p:nvPr/>
          </p:nvSpPr>
          <p:spPr>
            <a:xfrm>
              <a:off x="793599" y="3357078"/>
              <a:ext cx="139108" cy="246249"/>
            </a:xfrm>
            <a:custGeom>
              <a:rect b="b" l="l" r="r" t="t"/>
              <a:pathLst>
                <a:path extrusionOk="0" h="8196" w="4630">
                  <a:moveTo>
                    <a:pt x="2313" y="7280"/>
                  </a:moveTo>
                  <a:cubicBezTo>
                    <a:pt x="2453" y="7280"/>
                    <a:pt x="2594" y="7281"/>
                    <a:pt x="2734" y="7284"/>
                  </a:cubicBezTo>
                  <a:cubicBezTo>
                    <a:pt x="2885" y="7288"/>
                    <a:pt x="2961" y="7384"/>
                    <a:pt x="2966" y="7537"/>
                  </a:cubicBezTo>
                  <a:cubicBezTo>
                    <a:pt x="2969" y="7607"/>
                    <a:pt x="2968" y="7678"/>
                    <a:pt x="2968" y="7759"/>
                  </a:cubicBezTo>
                  <a:lnTo>
                    <a:pt x="1571" y="7759"/>
                  </a:lnTo>
                  <a:cubicBezTo>
                    <a:pt x="1571" y="7673"/>
                    <a:pt x="1565" y="7593"/>
                    <a:pt x="1572" y="7516"/>
                  </a:cubicBezTo>
                  <a:cubicBezTo>
                    <a:pt x="1585" y="7381"/>
                    <a:pt x="1661" y="7290"/>
                    <a:pt x="1797" y="7286"/>
                  </a:cubicBezTo>
                  <a:cubicBezTo>
                    <a:pt x="1969" y="7282"/>
                    <a:pt x="2141" y="7280"/>
                    <a:pt x="2313" y="7280"/>
                  </a:cubicBezTo>
                  <a:close/>
                  <a:moveTo>
                    <a:pt x="741" y="0"/>
                  </a:moveTo>
                  <a:cubicBezTo>
                    <a:pt x="730" y="9"/>
                    <a:pt x="719" y="19"/>
                    <a:pt x="706" y="23"/>
                  </a:cubicBezTo>
                  <a:cubicBezTo>
                    <a:pt x="235" y="163"/>
                    <a:pt x="1" y="474"/>
                    <a:pt x="1" y="965"/>
                  </a:cubicBezTo>
                  <a:cubicBezTo>
                    <a:pt x="1" y="3059"/>
                    <a:pt x="1" y="5152"/>
                    <a:pt x="1" y="7246"/>
                  </a:cubicBezTo>
                  <a:cubicBezTo>
                    <a:pt x="2" y="7807"/>
                    <a:pt x="374" y="8189"/>
                    <a:pt x="935" y="8192"/>
                  </a:cubicBezTo>
                  <a:cubicBezTo>
                    <a:pt x="1340" y="8195"/>
                    <a:pt x="1744" y="8196"/>
                    <a:pt x="2148" y="8196"/>
                  </a:cubicBezTo>
                  <a:cubicBezTo>
                    <a:pt x="2637" y="8196"/>
                    <a:pt x="3125" y="8194"/>
                    <a:pt x="3613" y="8194"/>
                  </a:cubicBezTo>
                  <a:cubicBezTo>
                    <a:pt x="3822" y="8194"/>
                    <a:pt x="4015" y="8137"/>
                    <a:pt x="4185" y="8009"/>
                  </a:cubicBezTo>
                  <a:cubicBezTo>
                    <a:pt x="4467" y="7793"/>
                    <a:pt x="4629" y="7350"/>
                    <a:pt x="4524" y="7013"/>
                  </a:cubicBezTo>
                  <a:cubicBezTo>
                    <a:pt x="4503" y="6947"/>
                    <a:pt x="4403" y="6881"/>
                    <a:pt x="4328" y="6864"/>
                  </a:cubicBezTo>
                  <a:cubicBezTo>
                    <a:pt x="4315" y="6860"/>
                    <a:pt x="4301" y="6859"/>
                    <a:pt x="4288" y="6859"/>
                  </a:cubicBezTo>
                  <a:cubicBezTo>
                    <a:pt x="4206" y="6859"/>
                    <a:pt x="4143" y="6925"/>
                    <a:pt x="4123" y="7016"/>
                  </a:cubicBezTo>
                  <a:cubicBezTo>
                    <a:pt x="4108" y="7094"/>
                    <a:pt x="4110" y="7176"/>
                    <a:pt x="4110" y="7256"/>
                  </a:cubicBezTo>
                  <a:cubicBezTo>
                    <a:pt x="4105" y="7567"/>
                    <a:pt x="3890" y="7775"/>
                    <a:pt x="3609" y="7775"/>
                  </a:cubicBezTo>
                  <a:cubicBezTo>
                    <a:pt x="3541" y="7775"/>
                    <a:pt x="3469" y="7762"/>
                    <a:pt x="3395" y="7737"/>
                  </a:cubicBezTo>
                  <a:cubicBezTo>
                    <a:pt x="3395" y="7672"/>
                    <a:pt x="3396" y="7606"/>
                    <a:pt x="3395" y="7540"/>
                  </a:cubicBezTo>
                  <a:cubicBezTo>
                    <a:pt x="3389" y="7149"/>
                    <a:pt x="3134" y="6872"/>
                    <a:pt x="2741" y="6857"/>
                  </a:cubicBezTo>
                  <a:cubicBezTo>
                    <a:pt x="2586" y="6851"/>
                    <a:pt x="2430" y="6847"/>
                    <a:pt x="2273" y="6847"/>
                  </a:cubicBezTo>
                  <a:cubicBezTo>
                    <a:pt x="2102" y="6847"/>
                    <a:pt x="1930" y="6851"/>
                    <a:pt x="1759" y="6861"/>
                  </a:cubicBezTo>
                  <a:cubicBezTo>
                    <a:pt x="1402" y="6882"/>
                    <a:pt x="1152" y="7163"/>
                    <a:pt x="1142" y="7522"/>
                  </a:cubicBezTo>
                  <a:cubicBezTo>
                    <a:pt x="1140" y="7600"/>
                    <a:pt x="1142" y="7679"/>
                    <a:pt x="1142" y="7752"/>
                  </a:cubicBezTo>
                  <a:cubicBezTo>
                    <a:pt x="1081" y="7762"/>
                    <a:pt x="1024" y="7767"/>
                    <a:pt x="970" y="7767"/>
                  </a:cubicBezTo>
                  <a:cubicBezTo>
                    <a:pt x="621" y="7767"/>
                    <a:pt x="420" y="7558"/>
                    <a:pt x="422" y="7146"/>
                  </a:cubicBezTo>
                  <a:cubicBezTo>
                    <a:pt x="436" y="5086"/>
                    <a:pt x="428" y="3025"/>
                    <a:pt x="428" y="965"/>
                  </a:cubicBezTo>
                  <a:cubicBezTo>
                    <a:pt x="428" y="612"/>
                    <a:pt x="612" y="429"/>
                    <a:pt x="963" y="429"/>
                  </a:cubicBezTo>
                  <a:cubicBezTo>
                    <a:pt x="1828" y="428"/>
                    <a:pt x="2692" y="428"/>
                    <a:pt x="3557" y="428"/>
                  </a:cubicBezTo>
                  <a:cubicBezTo>
                    <a:pt x="3936" y="428"/>
                    <a:pt x="4109" y="603"/>
                    <a:pt x="4109" y="987"/>
                  </a:cubicBezTo>
                  <a:cubicBezTo>
                    <a:pt x="4110" y="1766"/>
                    <a:pt x="4109" y="2545"/>
                    <a:pt x="4109" y="3323"/>
                  </a:cubicBezTo>
                  <a:cubicBezTo>
                    <a:pt x="4109" y="4244"/>
                    <a:pt x="4109" y="5165"/>
                    <a:pt x="4110" y="6087"/>
                  </a:cubicBezTo>
                  <a:cubicBezTo>
                    <a:pt x="4110" y="6266"/>
                    <a:pt x="4188" y="6362"/>
                    <a:pt x="4326" y="6362"/>
                  </a:cubicBezTo>
                  <a:cubicBezTo>
                    <a:pt x="4466" y="6362"/>
                    <a:pt x="4536" y="6271"/>
                    <a:pt x="4536" y="6085"/>
                  </a:cubicBezTo>
                  <a:cubicBezTo>
                    <a:pt x="4538" y="5895"/>
                    <a:pt x="4536" y="5706"/>
                    <a:pt x="4536" y="5516"/>
                  </a:cubicBezTo>
                  <a:cubicBezTo>
                    <a:pt x="4536" y="3996"/>
                    <a:pt x="4535" y="2477"/>
                    <a:pt x="4538" y="958"/>
                  </a:cubicBezTo>
                  <a:cubicBezTo>
                    <a:pt x="4539" y="619"/>
                    <a:pt x="4421" y="345"/>
                    <a:pt x="4137" y="156"/>
                  </a:cubicBezTo>
                  <a:cubicBezTo>
                    <a:pt x="4033" y="86"/>
                    <a:pt x="3907" y="51"/>
                    <a:pt x="3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3"/>
            <p:cNvSpPr/>
            <p:nvPr/>
          </p:nvSpPr>
          <p:spPr>
            <a:xfrm>
              <a:off x="940429" y="3549185"/>
              <a:ext cx="140611" cy="246219"/>
            </a:xfrm>
            <a:custGeom>
              <a:rect b="b" l="l" r="r" t="t"/>
              <a:pathLst>
                <a:path extrusionOk="0" h="8195" w="4680">
                  <a:moveTo>
                    <a:pt x="3097" y="436"/>
                  </a:moveTo>
                  <a:cubicBezTo>
                    <a:pt x="3097" y="539"/>
                    <a:pt x="3110" y="637"/>
                    <a:pt x="3093" y="731"/>
                  </a:cubicBezTo>
                  <a:cubicBezTo>
                    <a:pt x="3073" y="856"/>
                    <a:pt x="2976" y="913"/>
                    <a:pt x="2857" y="914"/>
                  </a:cubicBezTo>
                  <a:cubicBezTo>
                    <a:pt x="2697" y="916"/>
                    <a:pt x="2538" y="918"/>
                    <a:pt x="2378" y="918"/>
                  </a:cubicBezTo>
                  <a:cubicBezTo>
                    <a:pt x="2239" y="918"/>
                    <a:pt x="2100" y="917"/>
                    <a:pt x="1962" y="914"/>
                  </a:cubicBezTo>
                  <a:cubicBezTo>
                    <a:pt x="1803" y="910"/>
                    <a:pt x="1720" y="821"/>
                    <a:pt x="1709" y="664"/>
                  </a:cubicBezTo>
                  <a:cubicBezTo>
                    <a:pt x="1704" y="594"/>
                    <a:pt x="1709" y="523"/>
                    <a:pt x="1709" y="436"/>
                  </a:cubicBezTo>
                  <a:close/>
                  <a:moveTo>
                    <a:pt x="1249" y="1"/>
                  </a:moveTo>
                  <a:cubicBezTo>
                    <a:pt x="1147" y="1"/>
                    <a:pt x="1045" y="3"/>
                    <a:pt x="944" y="12"/>
                  </a:cubicBezTo>
                  <a:cubicBezTo>
                    <a:pt x="391" y="64"/>
                    <a:pt x="1" y="641"/>
                    <a:pt x="147" y="1177"/>
                  </a:cubicBezTo>
                  <a:cubicBezTo>
                    <a:pt x="176" y="1281"/>
                    <a:pt x="244" y="1338"/>
                    <a:pt x="346" y="1338"/>
                  </a:cubicBezTo>
                  <a:cubicBezTo>
                    <a:pt x="353" y="1338"/>
                    <a:pt x="360" y="1338"/>
                    <a:pt x="368" y="1337"/>
                  </a:cubicBezTo>
                  <a:cubicBezTo>
                    <a:pt x="483" y="1329"/>
                    <a:pt x="550" y="1263"/>
                    <a:pt x="560" y="1146"/>
                  </a:cubicBezTo>
                  <a:cubicBezTo>
                    <a:pt x="566" y="1086"/>
                    <a:pt x="563" y="1022"/>
                    <a:pt x="564" y="962"/>
                  </a:cubicBezTo>
                  <a:cubicBezTo>
                    <a:pt x="568" y="634"/>
                    <a:pt x="775" y="424"/>
                    <a:pt x="1066" y="424"/>
                  </a:cubicBezTo>
                  <a:cubicBezTo>
                    <a:pt x="1133" y="424"/>
                    <a:pt x="1205" y="435"/>
                    <a:pt x="1280" y="459"/>
                  </a:cubicBezTo>
                  <a:cubicBezTo>
                    <a:pt x="1280" y="530"/>
                    <a:pt x="1277" y="606"/>
                    <a:pt x="1281" y="681"/>
                  </a:cubicBezTo>
                  <a:cubicBezTo>
                    <a:pt x="1302" y="1060"/>
                    <a:pt x="1554" y="1324"/>
                    <a:pt x="1933" y="1339"/>
                  </a:cubicBezTo>
                  <a:cubicBezTo>
                    <a:pt x="2083" y="1344"/>
                    <a:pt x="2233" y="1347"/>
                    <a:pt x="2382" y="1347"/>
                  </a:cubicBezTo>
                  <a:cubicBezTo>
                    <a:pt x="2569" y="1347"/>
                    <a:pt x="2756" y="1342"/>
                    <a:pt x="2943" y="1331"/>
                  </a:cubicBezTo>
                  <a:cubicBezTo>
                    <a:pt x="3252" y="1313"/>
                    <a:pt x="3487" y="1069"/>
                    <a:pt x="3525" y="762"/>
                  </a:cubicBezTo>
                  <a:cubicBezTo>
                    <a:pt x="3539" y="660"/>
                    <a:pt x="3537" y="554"/>
                    <a:pt x="3544" y="445"/>
                  </a:cubicBezTo>
                  <a:cubicBezTo>
                    <a:pt x="3606" y="436"/>
                    <a:pt x="3664" y="431"/>
                    <a:pt x="3718" y="431"/>
                  </a:cubicBezTo>
                  <a:cubicBezTo>
                    <a:pt x="4067" y="431"/>
                    <a:pt x="4251" y="615"/>
                    <a:pt x="4251" y="965"/>
                  </a:cubicBezTo>
                  <a:cubicBezTo>
                    <a:pt x="4253" y="3053"/>
                    <a:pt x="4253" y="5142"/>
                    <a:pt x="4251" y="7232"/>
                  </a:cubicBezTo>
                  <a:cubicBezTo>
                    <a:pt x="4251" y="7582"/>
                    <a:pt x="4063" y="7768"/>
                    <a:pt x="3713" y="7768"/>
                  </a:cubicBezTo>
                  <a:lnTo>
                    <a:pt x="1151" y="7768"/>
                  </a:lnTo>
                  <a:cubicBezTo>
                    <a:pt x="733" y="7768"/>
                    <a:pt x="564" y="7599"/>
                    <a:pt x="564" y="7180"/>
                  </a:cubicBezTo>
                  <a:cubicBezTo>
                    <a:pt x="564" y="5513"/>
                    <a:pt x="564" y="3847"/>
                    <a:pt x="563" y="2180"/>
                  </a:cubicBezTo>
                  <a:cubicBezTo>
                    <a:pt x="563" y="2124"/>
                    <a:pt x="566" y="2067"/>
                    <a:pt x="559" y="2010"/>
                  </a:cubicBezTo>
                  <a:cubicBezTo>
                    <a:pt x="542" y="1902"/>
                    <a:pt x="474" y="1842"/>
                    <a:pt x="366" y="1835"/>
                  </a:cubicBezTo>
                  <a:cubicBezTo>
                    <a:pt x="360" y="1834"/>
                    <a:pt x="353" y="1834"/>
                    <a:pt x="347" y="1834"/>
                  </a:cubicBezTo>
                  <a:cubicBezTo>
                    <a:pt x="249" y="1834"/>
                    <a:pt x="180" y="1885"/>
                    <a:pt x="153" y="1984"/>
                  </a:cubicBezTo>
                  <a:cubicBezTo>
                    <a:pt x="138" y="2027"/>
                    <a:pt x="137" y="2076"/>
                    <a:pt x="137" y="2124"/>
                  </a:cubicBezTo>
                  <a:cubicBezTo>
                    <a:pt x="136" y="3828"/>
                    <a:pt x="136" y="5533"/>
                    <a:pt x="137" y="7236"/>
                  </a:cubicBezTo>
                  <a:cubicBezTo>
                    <a:pt x="137" y="7820"/>
                    <a:pt x="519" y="8195"/>
                    <a:pt x="1104" y="8195"/>
                  </a:cubicBezTo>
                  <a:lnTo>
                    <a:pt x="3696" y="8195"/>
                  </a:lnTo>
                  <a:cubicBezTo>
                    <a:pt x="4307" y="8195"/>
                    <a:pt x="4679" y="7824"/>
                    <a:pt x="4679" y="7208"/>
                  </a:cubicBezTo>
                  <a:cubicBezTo>
                    <a:pt x="4680" y="5134"/>
                    <a:pt x="4680" y="3059"/>
                    <a:pt x="4679" y="984"/>
                  </a:cubicBezTo>
                  <a:cubicBezTo>
                    <a:pt x="4679" y="371"/>
                    <a:pt x="4307" y="3"/>
                    <a:pt x="3693" y="2"/>
                  </a:cubicBezTo>
                  <a:cubicBezTo>
                    <a:pt x="3446" y="1"/>
                    <a:pt x="3199" y="1"/>
                    <a:pt x="2952" y="1"/>
                  </a:cubicBezTo>
                  <a:cubicBezTo>
                    <a:pt x="2459" y="1"/>
                    <a:pt x="1965" y="2"/>
                    <a:pt x="1471" y="2"/>
                  </a:cubicBezTo>
                  <a:cubicBezTo>
                    <a:pt x="1397" y="2"/>
                    <a:pt x="1323" y="1"/>
                    <a:pt x="12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3"/>
            <p:cNvSpPr/>
            <p:nvPr/>
          </p:nvSpPr>
          <p:spPr>
            <a:xfrm>
              <a:off x="971886" y="3700221"/>
              <a:ext cx="81813" cy="60931"/>
            </a:xfrm>
            <a:custGeom>
              <a:rect b="b" l="l" r="r" t="t"/>
              <a:pathLst>
                <a:path extrusionOk="0" h="2028" w="2723">
                  <a:moveTo>
                    <a:pt x="2281" y="440"/>
                  </a:moveTo>
                  <a:lnTo>
                    <a:pt x="2281" y="1596"/>
                  </a:lnTo>
                  <a:lnTo>
                    <a:pt x="445" y="1596"/>
                  </a:lnTo>
                  <a:lnTo>
                    <a:pt x="445" y="440"/>
                  </a:lnTo>
                  <a:close/>
                  <a:moveTo>
                    <a:pt x="1800" y="1"/>
                  </a:moveTo>
                  <a:cubicBezTo>
                    <a:pt x="1653" y="1"/>
                    <a:pt x="1506" y="1"/>
                    <a:pt x="1359" y="1"/>
                  </a:cubicBezTo>
                  <a:cubicBezTo>
                    <a:pt x="1069" y="1"/>
                    <a:pt x="780" y="1"/>
                    <a:pt x="490" y="3"/>
                  </a:cubicBezTo>
                  <a:cubicBezTo>
                    <a:pt x="184" y="4"/>
                    <a:pt x="8" y="178"/>
                    <a:pt x="5" y="489"/>
                  </a:cubicBezTo>
                  <a:cubicBezTo>
                    <a:pt x="1" y="839"/>
                    <a:pt x="1" y="1190"/>
                    <a:pt x="5" y="1542"/>
                  </a:cubicBezTo>
                  <a:cubicBezTo>
                    <a:pt x="8" y="1848"/>
                    <a:pt x="189" y="2027"/>
                    <a:pt x="496" y="2027"/>
                  </a:cubicBezTo>
                  <a:cubicBezTo>
                    <a:pt x="785" y="2027"/>
                    <a:pt x="1074" y="2028"/>
                    <a:pt x="1363" y="2028"/>
                  </a:cubicBezTo>
                  <a:cubicBezTo>
                    <a:pt x="1652" y="2028"/>
                    <a:pt x="1942" y="2027"/>
                    <a:pt x="2232" y="2027"/>
                  </a:cubicBezTo>
                  <a:cubicBezTo>
                    <a:pt x="2530" y="2025"/>
                    <a:pt x="2714" y="1848"/>
                    <a:pt x="2717" y="1552"/>
                  </a:cubicBezTo>
                  <a:cubicBezTo>
                    <a:pt x="2722" y="1190"/>
                    <a:pt x="2722" y="830"/>
                    <a:pt x="2717" y="469"/>
                  </a:cubicBezTo>
                  <a:cubicBezTo>
                    <a:pt x="2712" y="177"/>
                    <a:pt x="2534" y="4"/>
                    <a:pt x="2241" y="3"/>
                  </a:cubicBezTo>
                  <a:cubicBezTo>
                    <a:pt x="2095" y="1"/>
                    <a:pt x="1947"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3"/>
            <p:cNvSpPr/>
            <p:nvPr/>
          </p:nvSpPr>
          <p:spPr>
            <a:xfrm>
              <a:off x="820970" y="3391299"/>
              <a:ext cx="81572" cy="60961"/>
            </a:xfrm>
            <a:custGeom>
              <a:rect b="b" l="l" r="r" t="t"/>
              <a:pathLst>
                <a:path extrusionOk="0" h="2029" w="2715">
                  <a:moveTo>
                    <a:pt x="2272" y="440"/>
                  </a:moveTo>
                  <a:lnTo>
                    <a:pt x="2272" y="1597"/>
                  </a:lnTo>
                  <a:lnTo>
                    <a:pt x="442" y="1597"/>
                  </a:lnTo>
                  <a:lnTo>
                    <a:pt x="442" y="440"/>
                  </a:lnTo>
                  <a:close/>
                  <a:moveTo>
                    <a:pt x="1357" y="1"/>
                  </a:moveTo>
                  <a:cubicBezTo>
                    <a:pt x="1060" y="1"/>
                    <a:pt x="764" y="1"/>
                    <a:pt x="467" y="3"/>
                  </a:cubicBezTo>
                  <a:cubicBezTo>
                    <a:pt x="190" y="4"/>
                    <a:pt x="6" y="193"/>
                    <a:pt x="3" y="471"/>
                  </a:cubicBezTo>
                  <a:cubicBezTo>
                    <a:pt x="0" y="832"/>
                    <a:pt x="2" y="1192"/>
                    <a:pt x="3" y="1553"/>
                  </a:cubicBezTo>
                  <a:cubicBezTo>
                    <a:pt x="5" y="1843"/>
                    <a:pt x="184" y="2025"/>
                    <a:pt x="473" y="2027"/>
                  </a:cubicBezTo>
                  <a:cubicBezTo>
                    <a:pt x="620" y="2028"/>
                    <a:pt x="766" y="2029"/>
                    <a:pt x="913" y="2029"/>
                  </a:cubicBezTo>
                  <a:cubicBezTo>
                    <a:pt x="1060" y="2029"/>
                    <a:pt x="1207" y="2028"/>
                    <a:pt x="1354" y="2028"/>
                  </a:cubicBezTo>
                  <a:cubicBezTo>
                    <a:pt x="1504" y="2028"/>
                    <a:pt x="1653" y="2029"/>
                    <a:pt x="1803" y="2029"/>
                  </a:cubicBezTo>
                  <a:cubicBezTo>
                    <a:pt x="1952" y="2029"/>
                    <a:pt x="2102" y="2028"/>
                    <a:pt x="2251" y="2027"/>
                  </a:cubicBezTo>
                  <a:cubicBezTo>
                    <a:pt x="2532" y="2024"/>
                    <a:pt x="2710" y="1845"/>
                    <a:pt x="2712" y="1562"/>
                  </a:cubicBezTo>
                  <a:cubicBezTo>
                    <a:pt x="2715" y="1196"/>
                    <a:pt x="2715" y="831"/>
                    <a:pt x="2712" y="467"/>
                  </a:cubicBezTo>
                  <a:cubicBezTo>
                    <a:pt x="2710" y="187"/>
                    <a:pt x="2528" y="4"/>
                    <a:pt x="2246" y="3"/>
                  </a:cubicBezTo>
                  <a:cubicBezTo>
                    <a:pt x="1950" y="1"/>
                    <a:pt x="1653" y="1"/>
                    <a:pt x="1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3"/>
            <p:cNvSpPr/>
            <p:nvPr/>
          </p:nvSpPr>
          <p:spPr>
            <a:xfrm>
              <a:off x="944245" y="3467763"/>
              <a:ext cx="90435" cy="66760"/>
            </a:xfrm>
            <a:custGeom>
              <a:rect b="b" l="l" r="r" t="t"/>
              <a:pathLst>
                <a:path extrusionOk="0" h="2222" w="3010">
                  <a:moveTo>
                    <a:pt x="227" y="0"/>
                  </a:moveTo>
                  <a:cubicBezTo>
                    <a:pt x="117" y="9"/>
                    <a:pt x="34" y="65"/>
                    <a:pt x="17" y="186"/>
                  </a:cubicBezTo>
                  <a:cubicBezTo>
                    <a:pt x="0" y="298"/>
                    <a:pt x="55" y="379"/>
                    <a:pt x="163" y="416"/>
                  </a:cubicBezTo>
                  <a:cubicBezTo>
                    <a:pt x="203" y="431"/>
                    <a:pt x="246" y="436"/>
                    <a:pt x="288" y="443"/>
                  </a:cubicBezTo>
                  <a:cubicBezTo>
                    <a:pt x="879" y="537"/>
                    <a:pt x="1399" y="783"/>
                    <a:pt x="1854" y="1170"/>
                  </a:cubicBezTo>
                  <a:cubicBezTo>
                    <a:pt x="2158" y="1427"/>
                    <a:pt x="2402" y="1732"/>
                    <a:pt x="2594" y="2082"/>
                  </a:cubicBezTo>
                  <a:cubicBezTo>
                    <a:pt x="2636" y="2159"/>
                    <a:pt x="2694" y="2221"/>
                    <a:pt x="2775" y="2221"/>
                  </a:cubicBezTo>
                  <a:cubicBezTo>
                    <a:pt x="2789" y="2221"/>
                    <a:pt x="2803" y="2220"/>
                    <a:pt x="2818" y="2216"/>
                  </a:cubicBezTo>
                  <a:cubicBezTo>
                    <a:pt x="2883" y="2199"/>
                    <a:pt x="2966" y="2147"/>
                    <a:pt x="2986" y="2091"/>
                  </a:cubicBezTo>
                  <a:cubicBezTo>
                    <a:pt x="3010" y="2026"/>
                    <a:pt x="2993" y="1929"/>
                    <a:pt x="2959" y="1866"/>
                  </a:cubicBezTo>
                  <a:cubicBezTo>
                    <a:pt x="2598" y="1206"/>
                    <a:pt x="2081" y="706"/>
                    <a:pt x="1411" y="364"/>
                  </a:cubicBezTo>
                  <a:cubicBezTo>
                    <a:pt x="1040" y="175"/>
                    <a:pt x="648" y="55"/>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3"/>
            <p:cNvSpPr/>
            <p:nvPr/>
          </p:nvSpPr>
          <p:spPr>
            <a:xfrm>
              <a:off x="838366" y="3617958"/>
              <a:ext cx="92148" cy="66640"/>
            </a:xfrm>
            <a:custGeom>
              <a:rect b="b" l="l" r="r" t="t"/>
              <a:pathLst>
                <a:path extrusionOk="0" h="2218" w="3067">
                  <a:moveTo>
                    <a:pt x="279" y="1"/>
                  </a:moveTo>
                  <a:cubicBezTo>
                    <a:pt x="276" y="1"/>
                    <a:pt x="272" y="1"/>
                    <a:pt x="269" y="1"/>
                  </a:cubicBezTo>
                  <a:cubicBezTo>
                    <a:pt x="81" y="7"/>
                    <a:pt x="0" y="174"/>
                    <a:pt x="93" y="345"/>
                  </a:cubicBezTo>
                  <a:cubicBezTo>
                    <a:pt x="324" y="773"/>
                    <a:pt x="629" y="1138"/>
                    <a:pt x="1007" y="1442"/>
                  </a:cubicBezTo>
                  <a:cubicBezTo>
                    <a:pt x="1528" y="1862"/>
                    <a:pt x="2120" y="2119"/>
                    <a:pt x="2784" y="2215"/>
                  </a:cubicBezTo>
                  <a:cubicBezTo>
                    <a:pt x="2798" y="2217"/>
                    <a:pt x="2812" y="2218"/>
                    <a:pt x="2826" y="2218"/>
                  </a:cubicBezTo>
                  <a:cubicBezTo>
                    <a:pt x="2938" y="2218"/>
                    <a:pt x="3022" y="2153"/>
                    <a:pt x="3042" y="2050"/>
                  </a:cubicBezTo>
                  <a:cubicBezTo>
                    <a:pt x="3066" y="1924"/>
                    <a:pt x="2997" y="1831"/>
                    <a:pt x="2855" y="1797"/>
                  </a:cubicBezTo>
                  <a:cubicBezTo>
                    <a:pt x="2823" y="1789"/>
                    <a:pt x="2791" y="1782"/>
                    <a:pt x="2758" y="1778"/>
                  </a:cubicBezTo>
                  <a:cubicBezTo>
                    <a:pt x="2331" y="1707"/>
                    <a:pt x="1937" y="1554"/>
                    <a:pt x="1572" y="1322"/>
                  </a:cubicBezTo>
                  <a:cubicBezTo>
                    <a:pt x="1115" y="1033"/>
                    <a:pt x="754" y="650"/>
                    <a:pt x="488" y="178"/>
                  </a:cubicBezTo>
                  <a:cubicBezTo>
                    <a:pt x="438" y="87"/>
                    <a:pt x="385" y="1"/>
                    <a:pt x="2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3"/>
            <p:cNvSpPr/>
            <p:nvPr/>
          </p:nvSpPr>
          <p:spPr>
            <a:xfrm>
              <a:off x="824846" y="3522145"/>
              <a:ext cx="73821" cy="19289"/>
            </a:xfrm>
            <a:custGeom>
              <a:rect b="b" l="l" r="r" t="t"/>
              <a:pathLst>
                <a:path extrusionOk="0" h="642" w="2457">
                  <a:moveTo>
                    <a:pt x="237" y="1"/>
                  </a:moveTo>
                  <a:cubicBezTo>
                    <a:pt x="155" y="1"/>
                    <a:pt x="92" y="42"/>
                    <a:pt x="57" y="119"/>
                  </a:cubicBezTo>
                  <a:cubicBezTo>
                    <a:pt x="1" y="241"/>
                    <a:pt x="54" y="354"/>
                    <a:pt x="206" y="423"/>
                  </a:cubicBezTo>
                  <a:cubicBezTo>
                    <a:pt x="523" y="566"/>
                    <a:pt x="857" y="642"/>
                    <a:pt x="1123" y="642"/>
                  </a:cubicBezTo>
                  <a:cubicBezTo>
                    <a:pt x="1128" y="642"/>
                    <a:pt x="1133" y="642"/>
                    <a:pt x="1138" y="642"/>
                  </a:cubicBezTo>
                  <a:cubicBezTo>
                    <a:pt x="1142" y="642"/>
                    <a:pt x="1146" y="642"/>
                    <a:pt x="1150" y="642"/>
                  </a:cubicBezTo>
                  <a:cubicBezTo>
                    <a:pt x="1590" y="642"/>
                    <a:pt x="1939" y="567"/>
                    <a:pt x="2247" y="428"/>
                  </a:cubicBezTo>
                  <a:cubicBezTo>
                    <a:pt x="2399" y="361"/>
                    <a:pt x="2456" y="250"/>
                    <a:pt x="2407" y="127"/>
                  </a:cubicBezTo>
                  <a:cubicBezTo>
                    <a:pt x="2374" y="45"/>
                    <a:pt x="2308" y="1"/>
                    <a:pt x="2222" y="1"/>
                  </a:cubicBezTo>
                  <a:cubicBezTo>
                    <a:pt x="2180" y="1"/>
                    <a:pt x="2133" y="12"/>
                    <a:pt x="2082" y="33"/>
                  </a:cubicBezTo>
                  <a:cubicBezTo>
                    <a:pt x="1798" y="155"/>
                    <a:pt x="1514" y="216"/>
                    <a:pt x="1229" y="216"/>
                  </a:cubicBezTo>
                  <a:cubicBezTo>
                    <a:pt x="944" y="216"/>
                    <a:pt x="658" y="154"/>
                    <a:pt x="372" y="32"/>
                  </a:cubicBezTo>
                  <a:cubicBezTo>
                    <a:pt x="323" y="11"/>
                    <a:pt x="278" y="1"/>
                    <a:pt x="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3"/>
            <p:cNvSpPr/>
            <p:nvPr/>
          </p:nvSpPr>
          <p:spPr>
            <a:xfrm>
              <a:off x="975882" y="3611078"/>
              <a:ext cx="73791" cy="19259"/>
            </a:xfrm>
            <a:custGeom>
              <a:rect b="b" l="l" r="r" t="t"/>
              <a:pathLst>
                <a:path extrusionOk="0" h="641" w="2456">
                  <a:moveTo>
                    <a:pt x="1194" y="1"/>
                  </a:moveTo>
                  <a:cubicBezTo>
                    <a:pt x="853" y="1"/>
                    <a:pt x="526" y="75"/>
                    <a:pt x="212" y="215"/>
                  </a:cubicBezTo>
                  <a:cubicBezTo>
                    <a:pt x="56" y="285"/>
                    <a:pt x="0" y="392"/>
                    <a:pt x="51" y="511"/>
                  </a:cubicBezTo>
                  <a:cubicBezTo>
                    <a:pt x="87" y="597"/>
                    <a:pt x="148" y="640"/>
                    <a:pt x="233" y="640"/>
                  </a:cubicBezTo>
                  <a:cubicBezTo>
                    <a:pt x="278" y="640"/>
                    <a:pt x="329" y="628"/>
                    <a:pt x="387" y="604"/>
                  </a:cubicBezTo>
                  <a:cubicBezTo>
                    <a:pt x="667" y="485"/>
                    <a:pt x="948" y="425"/>
                    <a:pt x="1228" y="425"/>
                  </a:cubicBezTo>
                  <a:cubicBezTo>
                    <a:pt x="1509" y="425"/>
                    <a:pt x="1790" y="485"/>
                    <a:pt x="2070" y="605"/>
                  </a:cubicBezTo>
                  <a:cubicBezTo>
                    <a:pt x="2126" y="629"/>
                    <a:pt x="2176" y="640"/>
                    <a:pt x="2220" y="640"/>
                  </a:cubicBezTo>
                  <a:cubicBezTo>
                    <a:pt x="2307" y="640"/>
                    <a:pt x="2371" y="596"/>
                    <a:pt x="2406" y="510"/>
                  </a:cubicBezTo>
                  <a:cubicBezTo>
                    <a:pt x="2456" y="389"/>
                    <a:pt x="2397" y="282"/>
                    <a:pt x="2241" y="213"/>
                  </a:cubicBezTo>
                  <a:cubicBezTo>
                    <a:pt x="1929" y="75"/>
                    <a:pt x="1603" y="1"/>
                    <a:pt x="1260" y="1"/>
                  </a:cubicBezTo>
                  <a:cubicBezTo>
                    <a:pt x="1250" y="1"/>
                    <a:pt x="1241" y="1"/>
                    <a:pt x="1231" y="1"/>
                  </a:cubicBezTo>
                  <a:cubicBezTo>
                    <a:pt x="1219" y="1"/>
                    <a:pt x="1206" y="1"/>
                    <a:pt x="1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3"/>
            <p:cNvSpPr/>
            <p:nvPr/>
          </p:nvSpPr>
          <p:spPr>
            <a:xfrm>
              <a:off x="835752" y="3496727"/>
              <a:ext cx="52128" cy="18478"/>
            </a:xfrm>
            <a:custGeom>
              <a:rect b="b" l="l" r="r" t="t"/>
              <a:pathLst>
                <a:path extrusionOk="0" h="615" w="1735">
                  <a:moveTo>
                    <a:pt x="1496" y="1"/>
                  </a:moveTo>
                  <a:cubicBezTo>
                    <a:pt x="1459" y="1"/>
                    <a:pt x="1419" y="10"/>
                    <a:pt x="1376" y="29"/>
                  </a:cubicBezTo>
                  <a:cubicBezTo>
                    <a:pt x="1207" y="107"/>
                    <a:pt x="1037" y="146"/>
                    <a:pt x="868" y="146"/>
                  </a:cubicBezTo>
                  <a:cubicBezTo>
                    <a:pt x="699" y="146"/>
                    <a:pt x="530" y="107"/>
                    <a:pt x="360" y="30"/>
                  </a:cubicBezTo>
                  <a:cubicBezTo>
                    <a:pt x="318" y="11"/>
                    <a:pt x="278" y="2"/>
                    <a:pt x="240" y="2"/>
                  </a:cubicBezTo>
                  <a:cubicBezTo>
                    <a:pt x="159" y="2"/>
                    <a:pt x="93" y="44"/>
                    <a:pt x="57" y="119"/>
                  </a:cubicBezTo>
                  <a:cubicBezTo>
                    <a:pt x="0" y="234"/>
                    <a:pt x="45" y="366"/>
                    <a:pt x="187" y="417"/>
                  </a:cubicBezTo>
                  <a:cubicBezTo>
                    <a:pt x="408" y="494"/>
                    <a:pt x="637" y="549"/>
                    <a:pt x="870" y="615"/>
                  </a:cubicBezTo>
                  <a:cubicBezTo>
                    <a:pt x="1105" y="547"/>
                    <a:pt x="1329" y="494"/>
                    <a:pt x="1545" y="417"/>
                  </a:cubicBezTo>
                  <a:cubicBezTo>
                    <a:pt x="1691" y="366"/>
                    <a:pt x="1735" y="238"/>
                    <a:pt x="1679" y="122"/>
                  </a:cubicBezTo>
                  <a:cubicBezTo>
                    <a:pt x="1641" y="44"/>
                    <a:pt x="1577" y="1"/>
                    <a:pt x="14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3"/>
            <p:cNvSpPr/>
            <p:nvPr/>
          </p:nvSpPr>
          <p:spPr>
            <a:xfrm>
              <a:off x="986758" y="3637247"/>
              <a:ext cx="52008" cy="18478"/>
            </a:xfrm>
            <a:custGeom>
              <a:rect b="b" l="l" r="r" t="t"/>
              <a:pathLst>
                <a:path extrusionOk="0" h="615" w="1731">
                  <a:moveTo>
                    <a:pt x="867" y="0"/>
                  </a:moveTo>
                  <a:cubicBezTo>
                    <a:pt x="630" y="69"/>
                    <a:pt x="401" y="124"/>
                    <a:pt x="181" y="202"/>
                  </a:cubicBezTo>
                  <a:cubicBezTo>
                    <a:pt x="44" y="252"/>
                    <a:pt x="1" y="377"/>
                    <a:pt x="51" y="491"/>
                  </a:cubicBezTo>
                  <a:cubicBezTo>
                    <a:pt x="86" y="569"/>
                    <a:pt x="157" y="615"/>
                    <a:pt x="240" y="615"/>
                  </a:cubicBezTo>
                  <a:cubicBezTo>
                    <a:pt x="275" y="615"/>
                    <a:pt x="313" y="607"/>
                    <a:pt x="351" y="589"/>
                  </a:cubicBezTo>
                  <a:cubicBezTo>
                    <a:pt x="523" y="510"/>
                    <a:pt x="694" y="471"/>
                    <a:pt x="865" y="471"/>
                  </a:cubicBezTo>
                  <a:cubicBezTo>
                    <a:pt x="1036" y="471"/>
                    <a:pt x="1207" y="510"/>
                    <a:pt x="1380" y="589"/>
                  </a:cubicBezTo>
                  <a:cubicBezTo>
                    <a:pt x="1417" y="606"/>
                    <a:pt x="1455" y="614"/>
                    <a:pt x="1490" y="614"/>
                  </a:cubicBezTo>
                  <a:cubicBezTo>
                    <a:pt x="1574" y="614"/>
                    <a:pt x="1647" y="568"/>
                    <a:pt x="1680" y="491"/>
                  </a:cubicBezTo>
                  <a:cubicBezTo>
                    <a:pt x="1731" y="377"/>
                    <a:pt x="1687" y="252"/>
                    <a:pt x="1551" y="202"/>
                  </a:cubicBezTo>
                  <a:cubicBezTo>
                    <a:pt x="1330" y="124"/>
                    <a:pt x="1103" y="69"/>
                    <a:pt x="8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3"/>
            <p:cNvSpPr/>
            <p:nvPr/>
          </p:nvSpPr>
          <p:spPr>
            <a:xfrm>
              <a:off x="846839" y="3471459"/>
              <a:ext cx="29805" cy="15834"/>
            </a:xfrm>
            <a:custGeom>
              <a:rect b="b" l="l" r="r" t="t"/>
              <a:pathLst>
                <a:path extrusionOk="0" h="527" w="992">
                  <a:moveTo>
                    <a:pt x="757" y="1"/>
                  </a:moveTo>
                  <a:cubicBezTo>
                    <a:pt x="726" y="1"/>
                    <a:pt x="694" y="8"/>
                    <a:pt x="662" y="24"/>
                  </a:cubicBezTo>
                  <a:cubicBezTo>
                    <a:pt x="604" y="52"/>
                    <a:pt x="550" y="67"/>
                    <a:pt x="496" y="67"/>
                  </a:cubicBezTo>
                  <a:cubicBezTo>
                    <a:pt x="445" y="67"/>
                    <a:pt x="393" y="54"/>
                    <a:pt x="338" y="26"/>
                  </a:cubicBezTo>
                  <a:cubicBezTo>
                    <a:pt x="304" y="10"/>
                    <a:pt x="271" y="2"/>
                    <a:pt x="238" y="2"/>
                  </a:cubicBezTo>
                  <a:cubicBezTo>
                    <a:pt x="163" y="2"/>
                    <a:pt x="96" y="44"/>
                    <a:pt x="57" y="115"/>
                  </a:cubicBezTo>
                  <a:cubicBezTo>
                    <a:pt x="1" y="220"/>
                    <a:pt x="32" y="343"/>
                    <a:pt x="153" y="403"/>
                  </a:cubicBezTo>
                  <a:cubicBezTo>
                    <a:pt x="261" y="455"/>
                    <a:pt x="380" y="485"/>
                    <a:pt x="504" y="527"/>
                  </a:cubicBezTo>
                  <a:cubicBezTo>
                    <a:pt x="625" y="483"/>
                    <a:pt x="745" y="452"/>
                    <a:pt x="851" y="398"/>
                  </a:cubicBezTo>
                  <a:cubicBezTo>
                    <a:pt x="965" y="340"/>
                    <a:pt x="992" y="220"/>
                    <a:pt x="940" y="119"/>
                  </a:cubicBezTo>
                  <a:cubicBezTo>
                    <a:pt x="902" y="46"/>
                    <a:pt x="834" y="1"/>
                    <a:pt x="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3"/>
            <p:cNvSpPr/>
            <p:nvPr/>
          </p:nvSpPr>
          <p:spPr>
            <a:xfrm>
              <a:off x="997995" y="3665189"/>
              <a:ext cx="29624" cy="15894"/>
            </a:xfrm>
            <a:custGeom>
              <a:rect b="b" l="l" r="r" t="t"/>
              <a:pathLst>
                <a:path extrusionOk="0" h="529" w="986">
                  <a:moveTo>
                    <a:pt x="494" y="1"/>
                  </a:moveTo>
                  <a:cubicBezTo>
                    <a:pt x="369" y="44"/>
                    <a:pt x="249" y="74"/>
                    <a:pt x="143" y="127"/>
                  </a:cubicBezTo>
                  <a:cubicBezTo>
                    <a:pt x="33" y="182"/>
                    <a:pt x="1" y="306"/>
                    <a:pt x="48" y="407"/>
                  </a:cubicBezTo>
                  <a:cubicBezTo>
                    <a:pt x="82" y="479"/>
                    <a:pt x="155" y="527"/>
                    <a:pt x="234" y="527"/>
                  </a:cubicBezTo>
                  <a:cubicBezTo>
                    <a:pt x="263" y="527"/>
                    <a:pt x="294" y="520"/>
                    <a:pt x="324" y="505"/>
                  </a:cubicBezTo>
                  <a:cubicBezTo>
                    <a:pt x="382" y="476"/>
                    <a:pt x="436" y="462"/>
                    <a:pt x="491" y="462"/>
                  </a:cubicBezTo>
                  <a:cubicBezTo>
                    <a:pt x="546" y="462"/>
                    <a:pt x="601" y="477"/>
                    <a:pt x="661" y="505"/>
                  </a:cubicBezTo>
                  <a:cubicBezTo>
                    <a:pt x="694" y="521"/>
                    <a:pt x="726" y="528"/>
                    <a:pt x="757" y="528"/>
                  </a:cubicBezTo>
                  <a:cubicBezTo>
                    <a:pt x="825" y="528"/>
                    <a:pt x="886" y="491"/>
                    <a:pt x="928" y="417"/>
                  </a:cubicBezTo>
                  <a:cubicBezTo>
                    <a:pt x="986" y="320"/>
                    <a:pt x="959" y="190"/>
                    <a:pt x="852" y="135"/>
                  </a:cubicBezTo>
                  <a:cubicBezTo>
                    <a:pt x="741" y="78"/>
                    <a:pt x="618" y="46"/>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44"/>
          <p:cNvSpPr/>
          <p:nvPr/>
        </p:nvSpPr>
        <p:spPr>
          <a:xfrm>
            <a:off x="719275" y="527842"/>
            <a:ext cx="7711500" cy="510300"/>
          </a:xfrm>
          <a:prstGeom prst="roundRect">
            <a:avLst>
              <a:gd fmla="val 2663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4"/>
          <p:cNvSpPr txBox="1"/>
          <p:nvPr>
            <p:ph idx="1" type="subTitle"/>
          </p:nvPr>
        </p:nvSpPr>
        <p:spPr>
          <a:xfrm>
            <a:off x="1531000" y="1222763"/>
            <a:ext cx="13635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Mission</a:t>
            </a:r>
            <a:endParaRPr/>
          </a:p>
        </p:txBody>
      </p:sp>
      <p:sp>
        <p:nvSpPr>
          <p:cNvPr id="583" name="Google Shape;583;p44"/>
          <p:cNvSpPr txBox="1"/>
          <p:nvPr>
            <p:ph type="title"/>
          </p:nvPr>
        </p:nvSpPr>
        <p:spPr>
          <a:xfrm>
            <a:off x="713225" y="539500"/>
            <a:ext cx="7717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philosophy</a:t>
            </a:r>
            <a:endParaRPr/>
          </a:p>
        </p:txBody>
      </p:sp>
      <p:sp>
        <p:nvSpPr>
          <p:cNvPr id="584" name="Google Shape;584;p44"/>
          <p:cNvSpPr txBox="1"/>
          <p:nvPr>
            <p:ph idx="2" type="subTitle"/>
          </p:nvPr>
        </p:nvSpPr>
        <p:spPr>
          <a:xfrm>
            <a:off x="1531000" y="1495829"/>
            <a:ext cx="4131900" cy="77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Despite being red, Mars is actually a very cold place. It’s full of iron oxide dust, which gives the planet its reddish cast</a:t>
            </a:r>
            <a:endParaRPr sz="1400"/>
          </a:p>
        </p:txBody>
      </p:sp>
      <p:sp>
        <p:nvSpPr>
          <p:cNvPr id="585" name="Google Shape;585;p44"/>
          <p:cNvSpPr txBox="1"/>
          <p:nvPr>
            <p:ph idx="3" type="subTitle"/>
          </p:nvPr>
        </p:nvSpPr>
        <p:spPr>
          <a:xfrm>
            <a:off x="1531000" y="3536800"/>
            <a:ext cx="13635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Vision</a:t>
            </a:r>
            <a:endParaRPr/>
          </a:p>
        </p:txBody>
      </p:sp>
      <p:sp>
        <p:nvSpPr>
          <p:cNvPr id="586" name="Google Shape;586;p44"/>
          <p:cNvSpPr txBox="1"/>
          <p:nvPr>
            <p:ph idx="4" type="subTitle"/>
          </p:nvPr>
        </p:nvSpPr>
        <p:spPr>
          <a:xfrm>
            <a:off x="1531000" y="3813015"/>
            <a:ext cx="4131900" cy="77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Jupiter is a gas giant and the biggest planet in the Solar System and the fourth-brightest object in the night sky</a:t>
            </a:r>
            <a:endParaRPr sz="1400"/>
          </a:p>
        </p:txBody>
      </p:sp>
      <p:sp>
        <p:nvSpPr>
          <p:cNvPr id="587" name="Google Shape;587;p44"/>
          <p:cNvSpPr txBox="1"/>
          <p:nvPr>
            <p:ph idx="5" type="subTitle"/>
          </p:nvPr>
        </p:nvSpPr>
        <p:spPr>
          <a:xfrm>
            <a:off x="1531000" y="2379782"/>
            <a:ext cx="13635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Values</a:t>
            </a:r>
            <a:endParaRPr/>
          </a:p>
        </p:txBody>
      </p:sp>
      <p:sp>
        <p:nvSpPr>
          <p:cNvPr id="588" name="Google Shape;588;p44"/>
          <p:cNvSpPr txBox="1"/>
          <p:nvPr>
            <p:ph idx="6" type="subTitle"/>
          </p:nvPr>
        </p:nvSpPr>
        <p:spPr>
          <a:xfrm>
            <a:off x="1531000" y="2654422"/>
            <a:ext cx="4131900" cy="77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Mercury is the closest planet to the Sun and the smallest one in the Solar System—it’s only a bit larger than the Moon</a:t>
            </a:r>
            <a:endParaRPr sz="1400"/>
          </a:p>
        </p:txBody>
      </p:sp>
      <p:sp>
        <p:nvSpPr>
          <p:cNvPr id="589" name="Google Shape;589;p44"/>
          <p:cNvSpPr/>
          <p:nvPr/>
        </p:nvSpPr>
        <p:spPr>
          <a:xfrm>
            <a:off x="713237" y="3533319"/>
            <a:ext cx="685200" cy="685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44"/>
          <p:cNvGrpSpPr/>
          <p:nvPr/>
        </p:nvGrpSpPr>
        <p:grpSpPr>
          <a:xfrm>
            <a:off x="848962" y="3656771"/>
            <a:ext cx="413750" cy="438296"/>
            <a:chOff x="7084812" y="4026901"/>
            <a:chExt cx="413750" cy="438296"/>
          </a:xfrm>
        </p:grpSpPr>
        <p:sp>
          <p:nvSpPr>
            <p:cNvPr id="591" name="Google Shape;591;p44"/>
            <p:cNvSpPr/>
            <p:nvPr/>
          </p:nvSpPr>
          <p:spPr>
            <a:xfrm>
              <a:off x="7253935" y="4026901"/>
              <a:ext cx="244626" cy="232368"/>
            </a:xfrm>
            <a:custGeom>
              <a:rect b="b" l="l" r="r" t="t"/>
              <a:pathLst>
                <a:path extrusionOk="0" h="7734" w="8142">
                  <a:moveTo>
                    <a:pt x="3967" y="436"/>
                  </a:moveTo>
                  <a:lnTo>
                    <a:pt x="3967" y="3265"/>
                  </a:lnTo>
                  <a:cubicBezTo>
                    <a:pt x="3314" y="2612"/>
                    <a:pt x="2641" y="1937"/>
                    <a:pt x="1957" y="1251"/>
                  </a:cubicBezTo>
                  <a:cubicBezTo>
                    <a:pt x="2511" y="775"/>
                    <a:pt x="3185" y="491"/>
                    <a:pt x="3967" y="436"/>
                  </a:cubicBezTo>
                  <a:close/>
                  <a:moveTo>
                    <a:pt x="4410" y="453"/>
                  </a:moveTo>
                  <a:cubicBezTo>
                    <a:pt x="5935" y="470"/>
                    <a:pt x="7529" y="1833"/>
                    <a:pt x="7609" y="3642"/>
                  </a:cubicBezTo>
                  <a:lnTo>
                    <a:pt x="4410" y="3642"/>
                  </a:lnTo>
                  <a:lnTo>
                    <a:pt x="4410" y="453"/>
                  </a:lnTo>
                  <a:close/>
                  <a:moveTo>
                    <a:pt x="1616" y="1593"/>
                  </a:moveTo>
                  <a:cubicBezTo>
                    <a:pt x="2038" y="2016"/>
                    <a:pt x="2452" y="2433"/>
                    <a:pt x="2867" y="2849"/>
                  </a:cubicBezTo>
                  <a:cubicBezTo>
                    <a:pt x="3237" y="3219"/>
                    <a:pt x="3608" y="3586"/>
                    <a:pt x="3973" y="3960"/>
                  </a:cubicBezTo>
                  <a:cubicBezTo>
                    <a:pt x="4058" y="4047"/>
                    <a:pt x="4151" y="4081"/>
                    <a:pt x="4269" y="4081"/>
                  </a:cubicBezTo>
                  <a:cubicBezTo>
                    <a:pt x="4272" y="4081"/>
                    <a:pt x="4274" y="4081"/>
                    <a:pt x="4277" y="4081"/>
                  </a:cubicBezTo>
                  <a:cubicBezTo>
                    <a:pt x="4804" y="4079"/>
                    <a:pt x="5330" y="4079"/>
                    <a:pt x="5857" y="4079"/>
                  </a:cubicBezTo>
                  <a:cubicBezTo>
                    <a:pt x="6384" y="4079"/>
                    <a:pt x="6911" y="4079"/>
                    <a:pt x="7438" y="4079"/>
                  </a:cubicBezTo>
                  <a:lnTo>
                    <a:pt x="7604" y="4079"/>
                  </a:lnTo>
                  <a:cubicBezTo>
                    <a:pt x="7681" y="5281"/>
                    <a:pt x="6589" y="6699"/>
                    <a:pt x="5262" y="7136"/>
                  </a:cubicBezTo>
                  <a:cubicBezTo>
                    <a:pt x="4908" y="7253"/>
                    <a:pt x="4547" y="7309"/>
                    <a:pt x="4190" y="7309"/>
                  </a:cubicBezTo>
                  <a:cubicBezTo>
                    <a:pt x="3038" y="7309"/>
                    <a:pt x="1932" y="6726"/>
                    <a:pt x="1281" y="5707"/>
                  </a:cubicBezTo>
                  <a:cubicBezTo>
                    <a:pt x="465" y="4429"/>
                    <a:pt x="601" y="2686"/>
                    <a:pt x="1616" y="1593"/>
                  </a:cubicBezTo>
                  <a:close/>
                  <a:moveTo>
                    <a:pt x="3869" y="0"/>
                  </a:moveTo>
                  <a:cubicBezTo>
                    <a:pt x="3762" y="19"/>
                    <a:pt x="3655" y="37"/>
                    <a:pt x="3547" y="54"/>
                  </a:cubicBezTo>
                  <a:cubicBezTo>
                    <a:pt x="1464" y="384"/>
                    <a:pt x="1" y="2436"/>
                    <a:pt x="372" y="4509"/>
                  </a:cubicBezTo>
                  <a:cubicBezTo>
                    <a:pt x="714" y="6424"/>
                    <a:pt x="2338" y="7734"/>
                    <a:pt x="4184" y="7734"/>
                  </a:cubicBezTo>
                  <a:cubicBezTo>
                    <a:pt x="4470" y="7734"/>
                    <a:pt x="4761" y="7702"/>
                    <a:pt x="5054" y="7637"/>
                  </a:cubicBezTo>
                  <a:cubicBezTo>
                    <a:pt x="6724" y="7263"/>
                    <a:pt x="7962" y="5786"/>
                    <a:pt x="8052" y="4060"/>
                  </a:cubicBezTo>
                  <a:cubicBezTo>
                    <a:pt x="8142" y="2346"/>
                    <a:pt x="7047" y="735"/>
                    <a:pt x="5421" y="206"/>
                  </a:cubicBezTo>
                  <a:cubicBezTo>
                    <a:pt x="5130" y="111"/>
                    <a:pt x="4823" y="68"/>
                    <a:pt x="4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4"/>
            <p:cNvSpPr/>
            <p:nvPr/>
          </p:nvSpPr>
          <p:spPr>
            <a:xfrm>
              <a:off x="7084812" y="4129775"/>
              <a:ext cx="232939" cy="335422"/>
            </a:xfrm>
            <a:custGeom>
              <a:rect b="b" l="l" r="r" t="t"/>
              <a:pathLst>
                <a:path extrusionOk="0" h="11164" w="7753">
                  <a:moveTo>
                    <a:pt x="3876" y="428"/>
                  </a:moveTo>
                  <a:cubicBezTo>
                    <a:pt x="4455" y="428"/>
                    <a:pt x="4997" y="877"/>
                    <a:pt x="5027" y="1517"/>
                  </a:cubicBezTo>
                  <a:cubicBezTo>
                    <a:pt x="5035" y="1691"/>
                    <a:pt x="5028" y="1866"/>
                    <a:pt x="5028" y="2047"/>
                  </a:cubicBezTo>
                  <a:lnTo>
                    <a:pt x="2737" y="2047"/>
                  </a:lnTo>
                  <a:cubicBezTo>
                    <a:pt x="2670" y="1410"/>
                    <a:pt x="2748" y="922"/>
                    <a:pt x="3297" y="591"/>
                  </a:cubicBezTo>
                  <a:cubicBezTo>
                    <a:pt x="3482" y="479"/>
                    <a:pt x="3681" y="428"/>
                    <a:pt x="3876" y="428"/>
                  </a:cubicBezTo>
                  <a:close/>
                  <a:moveTo>
                    <a:pt x="7100" y="6609"/>
                  </a:moveTo>
                  <a:cubicBezTo>
                    <a:pt x="7170" y="7985"/>
                    <a:pt x="7238" y="9349"/>
                    <a:pt x="7307" y="10725"/>
                  </a:cubicBezTo>
                  <a:lnTo>
                    <a:pt x="450" y="10725"/>
                  </a:lnTo>
                  <a:cubicBezTo>
                    <a:pt x="522" y="9354"/>
                    <a:pt x="594" y="7987"/>
                    <a:pt x="665" y="6609"/>
                  </a:cubicBezTo>
                  <a:close/>
                  <a:moveTo>
                    <a:pt x="3863" y="0"/>
                  </a:moveTo>
                  <a:cubicBezTo>
                    <a:pt x="3103" y="0"/>
                    <a:pt x="2416" y="589"/>
                    <a:pt x="2317" y="1352"/>
                  </a:cubicBezTo>
                  <a:cubicBezTo>
                    <a:pt x="2287" y="1580"/>
                    <a:pt x="2292" y="1814"/>
                    <a:pt x="2280" y="2055"/>
                  </a:cubicBezTo>
                  <a:lnTo>
                    <a:pt x="2120" y="2055"/>
                  </a:lnTo>
                  <a:cubicBezTo>
                    <a:pt x="1665" y="2055"/>
                    <a:pt x="1209" y="2055"/>
                    <a:pt x="752" y="2057"/>
                  </a:cubicBezTo>
                  <a:cubicBezTo>
                    <a:pt x="539" y="2057"/>
                    <a:pt x="476" y="2123"/>
                    <a:pt x="464" y="2335"/>
                  </a:cubicBezTo>
                  <a:cubicBezTo>
                    <a:pt x="405" y="3464"/>
                    <a:pt x="346" y="4592"/>
                    <a:pt x="287" y="5721"/>
                  </a:cubicBezTo>
                  <a:cubicBezTo>
                    <a:pt x="196" y="7427"/>
                    <a:pt x="104" y="9134"/>
                    <a:pt x="15" y="10840"/>
                  </a:cubicBezTo>
                  <a:cubicBezTo>
                    <a:pt x="0" y="11096"/>
                    <a:pt x="67" y="11163"/>
                    <a:pt x="322" y="11163"/>
                  </a:cubicBezTo>
                  <a:lnTo>
                    <a:pt x="7430" y="11163"/>
                  </a:lnTo>
                  <a:cubicBezTo>
                    <a:pt x="7689" y="11163"/>
                    <a:pt x="7752" y="11099"/>
                    <a:pt x="7740" y="10843"/>
                  </a:cubicBezTo>
                  <a:cubicBezTo>
                    <a:pt x="7640" y="8833"/>
                    <a:pt x="7541" y="6822"/>
                    <a:pt x="7442" y="4812"/>
                  </a:cubicBezTo>
                  <a:cubicBezTo>
                    <a:pt x="7430" y="4570"/>
                    <a:pt x="7421" y="4328"/>
                    <a:pt x="7399" y="4086"/>
                  </a:cubicBezTo>
                  <a:cubicBezTo>
                    <a:pt x="7388" y="3959"/>
                    <a:pt x="7305" y="3888"/>
                    <a:pt x="7194" y="3888"/>
                  </a:cubicBezTo>
                  <a:cubicBezTo>
                    <a:pt x="7186" y="3888"/>
                    <a:pt x="7177" y="3889"/>
                    <a:pt x="7169" y="3890"/>
                  </a:cubicBezTo>
                  <a:cubicBezTo>
                    <a:pt x="7052" y="3901"/>
                    <a:pt x="6982" y="3984"/>
                    <a:pt x="6979" y="4116"/>
                  </a:cubicBezTo>
                  <a:cubicBezTo>
                    <a:pt x="6979" y="4150"/>
                    <a:pt x="6983" y="4182"/>
                    <a:pt x="6985" y="4216"/>
                  </a:cubicBezTo>
                  <a:cubicBezTo>
                    <a:pt x="6999" y="4556"/>
                    <a:pt x="7014" y="4896"/>
                    <a:pt x="7031" y="5257"/>
                  </a:cubicBezTo>
                  <a:cubicBezTo>
                    <a:pt x="6943" y="5257"/>
                    <a:pt x="6861" y="5256"/>
                    <a:pt x="6782" y="5256"/>
                  </a:cubicBezTo>
                  <a:cubicBezTo>
                    <a:pt x="6742" y="5256"/>
                    <a:pt x="6703" y="5256"/>
                    <a:pt x="6664" y="5257"/>
                  </a:cubicBezTo>
                  <a:cubicBezTo>
                    <a:pt x="6503" y="5260"/>
                    <a:pt x="6411" y="5335"/>
                    <a:pt x="6409" y="5461"/>
                  </a:cubicBezTo>
                  <a:cubicBezTo>
                    <a:pt x="6404" y="5596"/>
                    <a:pt x="6500" y="5679"/>
                    <a:pt x="6664" y="5683"/>
                  </a:cubicBezTo>
                  <a:cubicBezTo>
                    <a:pt x="6707" y="5684"/>
                    <a:pt x="6749" y="5684"/>
                    <a:pt x="6791" y="5684"/>
                  </a:cubicBezTo>
                  <a:cubicBezTo>
                    <a:pt x="6876" y="5684"/>
                    <a:pt x="6963" y="5683"/>
                    <a:pt x="7054" y="5683"/>
                  </a:cubicBezTo>
                  <a:cubicBezTo>
                    <a:pt x="7062" y="5853"/>
                    <a:pt x="7071" y="6002"/>
                    <a:pt x="7079" y="6162"/>
                  </a:cubicBezTo>
                  <a:lnTo>
                    <a:pt x="689" y="6162"/>
                  </a:lnTo>
                  <a:cubicBezTo>
                    <a:pt x="699" y="5999"/>
                    <a:pt x="709" y="5846"/>
                    <a:pt x="719" y="5683"/>
                  </a:cubicBezTo>
                  <a:lnTo>
                    <a:pt x="2032" y="5683"/>
                  </a:lnTo>
                  <a:cubicBezTo>
                    <a:pt x="2833" y="5683"/>
                    <a:pt x="3634" y="5684"/>
                    <a:pt x="4435" y="5684"/>
                  </a:cubicBezTo>
                  <a:cubicBezTo>
                    <a:pt x="4835" y="5684"/>
                    <a:pt x="5235" y="5684"/>
                    <a:pt x="5635" y="5683"/>
                  </a:cubicBezTo>
                  <a:cubicBezTo>
                    <a:pt x="5820" y="5683"/>
                    <a:pt x="5912" y="5610"/>
                    <a:pt x="5914" y="5471"/>
                  </a:cubicBezTo>
                  <a:cubicBezTo>
                    <a:pt x="5917" y="5330"/>
                    <a:pt x="5825" y="5259"/>
                    <a:pt x="5641" y="5257"/>
                  </a:cubicBezTo>
                  <a:cubicBezTo>
                    <a:pt x="5603" y="5256"/>
                    <a:pt x="5565" y="5256"/>
                    <a:pt x="5527" y="5256"/>
                  </a:cubicBezTo>
                  <a:lnTo>
                    <a:pt x="738" y="5256"/>
                  </a:lnTo>
                  <a:cubicBezTo>
                    <a:pt x="786" y="4322"/>
                    <a:pt x="835" y="3407"/>
                    <a:pt x="883" y="2494"/>
                  </a:cubicBezTo>
                  <a:lnTo>
                    <a:pt x="2292" y="2494"/>
                  </a:lnTo>
                  <a:lnTo>
                    <a:pt x="2292" y="2660"/>
                  </a:lnTo>
                  <a:cubicBezTo>
                    <a:pt x="2292" y="2897"/>
                    <a:pt x="2290" y="3135"/>
                    <a:pt x="2293" y="3372"/>
                  </a:cubicBezTo>
                  <a:cubicBezTo>
                    <a:pt x="2294" y="3528"/>
                    <a:pt x="2376" y="3621"/>
                    <a:pt x="2504" y="3623"/>
                  </a:cubicBezTo>
                  <a:cubicBezTo>
                    <a:pt x="2505" y="3623"/>
                    <a:pt x="2506" y="3623"/>
                    <a:pt x="2507" y="3623"/>
                  </a:cubicBezTo>
                  <a:cubicBezTo>
                    <a:pt x="2636" y="3623"/>
                    <a:pt x="2715" y="3533"/>
                    <a:pt x="2719" y="3378"/>
                  </a:cubicBezTo>
                  <a:cubicBezTo>
                    <a:pt x="2720" y="3326"/>
                    <a:pt x="2719" y="3273"/>
                    <a:pt x="2719" y="3221"/>
                  </a:cubicBezTo>
                  <a:lnTo>
                    <a:pt x="2719" y="2494"/>
                  </a:lnTo>
                  <a:lnTo>
                    <a:pt x="5032" y="2494"/>
                  </a:lnTo>
                  <a:cubicBezTo>
                    <a:pt x="5032" y="2693"/>
                    <a:pt x="5032" y="2883"/>
                    <a:pt x="5032" y="3073"/>
                  </a:cubicBezTo>
                  <a:cubicBezTo>
                    <a:pt x="5032" y="3187"/>
                    <a:pt x="5028" y="3301"/>
                    <a:pt x="5035" y="3414"/>
                  </a:cubicBezTo>
                  <a:cubicBezTo>
                    <a:pt x="5045" y="3545"/>
                    <a:pt x="5130" y="3623"/>
                    <a:pt x="5247" y="3623"/>
                  </a:cubicBezTo>
                  <a:cubicBezTo>
                    <a:pt x="5251" y="3623"/>
                    <a:pt x="5255" y="3623"/>
                    <a:pt x="5259" y="3623"/>
                  </a:cubicBezTo>
                  <a:cubicBezTo>
                    <a:pt x="5377" y="3617"/>
                    <a:pt x="5450" y="3538"/>
                    <a:pt x="5458" y="3406"/>
                  </a:cubicBezTo>
                  <a:cubicBezTo>
                    <a:pt x="5461" y="3340"/>
                    <a:pt x="5460" y="3273"/>
                    <a:pt x="5460" y="3206"/>
                  </a:cubicBezTo>
                  <a:lnTo>
                    <a:pt x="5460" y="2498"/>
                  </a:lnTo>
                  <a:cubicBezTo>
                    <a:pt x="5641" y="2453"/>
                    <a:pt x="5914" y="2564"/>
                    <a:pt x="5907" y="2263"/>
                  </a:cubicBezTo>
                  <a:cubicBezTo>
                    <a:pt x="5900" y="1979"/>
                    <a:pt x="5637" y="2086"/>
                    <a:pt x="5456" y="2038"/>
                  </a:cubicBezTo>
                  <a:cubicBezTo>
                    <a:pt x="5456" y="1861"/>
                    <a:pt x="5461" y="1681"/>
                    <a:pt x="5454" y="1503"/>
                  </a:cubicBezTo>
                  <a:cubicBezTo>
                    <a:pt x="5422" y="690"/>
                    <a:pt x="4765" y="44"/>
                    <a:pt x="3933" y="2"/>
                  </a:cubicBezTo>
                  <a:cubicBezTo>
                    <a:pt x="3910" y="1"/>
                    <a:pt x="3886" y="0"/>
                    <a:pt x="3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4"/>
            <p:cNvSpPr/>
            <p:nvPr/>
          </p:nvSpPr>
          <p:spPr>
            <a:xfrm>
              <a:off x="7338992" y="4287691"/>
              <a:ext cx="122854" cy="12889"/>
            </a:xfrm>
            <a:custGeom>
              <a:rect b="b" l="l" r="r" t="t"/>
              <a:pathLst>
                <a:path extrusionOk="0" h="429" w="4089">
                  <a:moveTo>
                    <a:pt x="904" y="1"/>
                  </a:moveTo>
                  <a:cubicBezTo>
                    <a:pt x="715" y="1"/>
                    <a:pt x="525" y="1"/>
                    <a:pt x="335" y="1"/>
                  </a:cubicBezTo>
                  <a:cubicBezTo>
                    <a:pt x="314" y="1"/>
                    <a:pt x="293" y="1"/>
                    <a:pt x="272" y="1"/>
                  </a:cubicBezTo>
                  <a:cubicBezTo>
                    <a:pt x="241" y="1"/>
                    <a:pt x="210" y="2"/>
                    <a:pt x="179" y="7"/>
                  </a:cubicBezTo>
                  <a:cubicBezTo>
                    <a:pt x="71" y="24"/>
                    <a:pt x="12" y="93"/>
                    <a:pt x="6" y="201"/>
                  </a:cubicBezTo>
                  <a:cubicBezTo>
                    <a:pt x="1" y="309"/>
                    <a:pt x="50" y="385"/>
                    <a:pt x="157" y="413"/>
                  </a:cubicBezTo>
                  <a:cubicBezTo>
                    <a:pt x="206" y="426"/>
                    <a:pt x="259" y="427"/>
                    <a:pt x="311" y="427"/>
                  </a:cubicBezTo>
                  <a:cubicBezTo>
                    <a:pt x="888" y="428"/>
                    <a:pt x="1464" y="428"/>
                    <a:pt x="2040" y="428"/>
                  </a:cubicBezTo>
                  <a:cubicBezTo>
                    <a:pt x="2616" y="428"/>
                    <a:pt x="3193" y="428"/>
                    <a:pt x="3769" y="427"/>
                  </a:cubicBezTo>
                  <a:cubicBezTo>
                    <a:pt x="3791" y="427"/>
                    <a:pt x="3816" y="429"/>
                    <a:pt x="3840" y="429"/>
                  </a:cubicBezTo>
                  <a:cubicBezTo>
                    <a:pt x="3877" y="429"/>
                    <a:pt x="3913" y="425"/>
                    <a:pt x="3935" y="406"/>
                  </a:cubicBezTo>
                  <a:cubicBezTo>
                    <a:pt x="3997" y="353"/>
                    <a:pt x="4064" y="277"/>
                    <a:pt x="4074" y="202"/>
                  </a:cubicBezTo>
                  <a:cubicBezTo>
                    <a:pt x="4088" y="102"/>
                    <a:pt x="4015" y="25"/>
                    <a:pt x="3907" y="7"/>
                  </a:cubicBezTo>
                  <a:cubicBezTo>
                    <a:pt x="3876" y="2"/>
                    <a:pt x="3845" y="1"/>
                    <a:pt x="3814" y="1"/>
                  </a:cubicBezTo>
                  <a:cubicBezTo>
                    <a:pt x="3793" y="1"/>
                    <a:pt x="3772" y="1"/>
                    <a:pt x="3751" y="1"/>
                  </a:cubicBezTo>
                  <a:cubicBezTo>
                    <a:pt x="3561" y="1"/>
                    <a:pt x="3371" y="1"/>
                    <a:pt x="3182" y="1"/>
                  </a:cubicBezTo>
                  <a:cubicBezTo>
                    <a:pt x="2802" y="1"/>
                    <a:pt x="2423" y="1"/>
                    <a:pt x="2043" y="1"/>
                  </a:cubicBezTo>
                  <a:cubicBezTo>
                    <a:pt x="1664" y="1"/>
                    <a:pt x="1284" y="1"/>
                    <a:pt x="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4"/>
            <p:cNvSpPr/>
            <p:nvPr/>
          </p:nvSpPr>
          <p:spPr>
            <a:xfrm>
              <a:off x="7338271" y="4315153"/>
              <a:ext cx="95994" cy="12889"/>
            </a:xfrm>
            <a:custGeom>
              <a:rect b="b" l="l" r="r" t="t"/>
              <a:pathLst>
                <a:path extrusionOk="0" h="429" w="3195">
                  <a:moveTo>
                    <a:pt x="939" y="0"/>
                  </a:moveTo>
                  <a:cubicBezTo>
                    <a:pt x="716" y="0"/>
                    <a:pt x="493" y="1"/>
                    <a:pt x="271" y="2"/>
                  </a:cubicBezTo>
                  <a:cubicBezTo>
                    <a:pt x="98" y="4"/>
                    <a:pt x="1" y="113"/>
                    <a:pt x="35" y="261"/>
                  </a:cubicBezTo>
                  <a:cubicBezTo>
                    <a:pt x="67" y="397"/>
                    <a:pt x="172" y="428"/>
                    <a:pt x="296" y="428"/>
                  </a:cubicBezTo>
                  <a:lnTo>
                    <a:pt x="2912" y="428"/>
                  </a:lnTo>
                  <a:cubicBezTo>
                    <a:pt x="3089" y="428"/>
                    <a:pt x="3191" y="347"/>
                    <a:pt x="3193" y="214"/>
                  </a:cubicBezTo>
                  <a:cubicBezTo>
                    <a:pt x="3194" y="81"/>
                    <a:pt x="3093" y="1"/>
                    <a:pt x="2916" y="1"/>
                  </a:cubicBezTo>
                  <a:lnTo>
                    <a:pt x="1607" y="1"/>
                  </a:lnTo>
                  <a:cubicBezTo>
                    <a:pt x="1385" y="1"/>
                    <a:pt x="1162" y="0"/>
                    <a:pt x="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44"/>
          <p:cNvSpPr/>
          <p:nvPr/>
        </p:nvSpPr>
        <p:spPr>
          <a:xfrm>
            <a:off x="713237" y="1214540"/>
            <a:ext cx="685200" cy="685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44"/>
          <p:cNvGrpSpPr/>
          <p:nvPr/>
        </p:nvGrpSpPr>
        <p:grpSpPr>
          <a:xfrm>
            <a:off x="835649" y="1337977"/>
            <a:ext cx="440279" cy="438327"/>
            <a:chOff x="356037" y="722126"/>
            <a:chExt cx="440279" cy="438327"/>
          </a:xfrm>
        </p:grpSpPr>
        <p:sp>
          <p:nvSpPr>
            <p:cNvPr id="597" name="Google Shape;597;p44"/>
            <p:cNvSpPr/>
            <p:nvPr/>
          </p:nvSpPr>
          <p:spPr>
            <a:xfrm>
              <a:off x="589967" y="938390"/>
              <a:ext cx="206349" cy="119038"/>
            </a:xfrm>
            <a:custGeom>
              <a:rect b="b" l="l" r="r" t="t"/>
              <a:pathLst>
                <a:path extrusionOk="0" h="3962" w="6868">
                  <a:moveTo>
                    <a:pt x="6196" y="3055"/>
                  </a:moveTo>
                  <a:cubicBezTo>
                    <a:pt x="6331" y="3055"/>
                    <a:pt x="6438" y="3158"/>
                    <a:pt x="6439" y="3291"/>
                  </a:cubicBezTo>
                  <a:cubicBezTo>
                    <a:pt x="6441" y="3421"/>
                    <a:pt x="6327" y="3537"/>
                    <a:pt x="6197" y="3537"/>
                  </a:cubicBezTo>
                  <a:cubicBezTo>
                    <a:pt x="6072" y="3537"/>
                    <a:pt x="5961" y="3430"/>
                    <a:pt x="5956" y="3303"/>
                  </a:cubicBezTo>
                  <a:cubicBezTo>
                    <a:pt x="5950" y="3168"/>
                    <a:pt x="6054" y="3057"/>
                    <a:pt x="6190" y="3055"/>
                  </a:cubicBezTo>
                  <a:cubicBezTo>
                    <a:pt x="6192" y="3055"/>
                    <a:pt x="6194" y="3055"/>
                    <a:pt x="6196" y="3055"/>
                  </a:cubicBezTo>
                  <a:close/>
                  <a:moveTo>
                    <a:pt x="1178" y="0"/>
                  </a:moveTo>
                  <a:cubicBezTo>
                    <a:pt x="1134" y="0"/>
                    <a:pt x="1086" y="14"/>
                    <a:pt x="1039" y="42"/>
                  </a:cubicBezTo>
                  <a:cubicBezTo>
                    <a:pt x="748" y="221"/>
                    <a:pt x="458" y="401"/>
                    <a:pt x="170" y="585"/>
                  </a:cubicBezTo>
                  <a:cubicBezTo>
                    <a:pt x="2" y="693"/>
                    <a:pt x="0" y="868"/>
                    <a:pt x="169" y="976"/>
                  </a:cubicBezTo>
                  <a:cubicBezTo>
                    <a:pt x="456" y="1160"/>
                    <a:pt x="747" y="1340"/>
                    <a:pt x="1038" y="1518"/>
                  </a:cubicBezTo>
                  <a:cubicBezTo>
                    <a:pt x="1085" y="1547"/>
                    <a:pt x="1133" y="1561"/>
                    <a:pt x="1178" y="1561"/>
                  </a:cubicBezTo>
                  <a:cubicBezTo>
                    <a:pt x="1248" y="1561"/>
                    <a:pt x="1311" y="1527"/>
                    <a:pt x="1351" y="1465"/>
                  </a:cubicBezTo>
                  <a:cubicBezTo>
                    <a:pt x="1417" y="1361"/>
                    <a:pt x="1385" y="1240"/>
                    <a:pt x="1267" y="1159"/>
                  </a:cubicBezTo>
                  <a:cubicBezTo>
                    <a:pt x="1199" y="1114"/>
                    <a:pt x="1129" y="1071"/>
                    <a:pt x="1029" y="1007"/>
                  </a:cubicBezTo>
                  <a:cubicBezTo>
                    <a:pt x="1104" y="1001"/>
                    <a:pt x="1135" y="995"/>
                    <a:pt x="1167" y="995"/>
                  </a:cubicBezTo>
                  <a:cubicBezTo>
                    <a:pt x="1639" y="995"/>
                    <a:pt x="2111" y="995"/>
                    <a:pt x="2583" y="995"/>
                  </a:cubicBezTo>
                  <a:cubicBezTo>
                    <a:pt x="2937" y="995"/>
                    <a:pt x="3291" y="995"/>
                    <a:pt x="3645" y="997"/>
                  </a:cubicBezTo>
                  <a:cubicBezTo>
                    <a:pt x="3801" y="998"/>
                    <a:pt x="3958" y="1012"/>
                    <a:pt x="4113" y="1038"/>
                  </a:cubicBezTo>
                  <a:cubicBezTo>
                    <a:pt x="4961" y="1182"/>
                    <a:pt x="5721" y="1888"/>
                    <a:pt x="5892" y="2689"/>
                  </a:cubicBezTo>
                  <a:cubicBezTo>
                    <a:pt x="5860" y="2712"/>
                    <a:pt x="5825" y="2736"/>
                    <a:pt x="5791" y="2761"/>
                  </a:cubicBezTo>
                  <a:cubicBezTo>
                    <a:pt x="5540" y="2955"/>
                    <a:pt x="5457" y="3295"/>
                    <a:pt x="5590" y="3579"/>
                  </a:cubicBezTo>
                  <a:cubicBezTo>
                    <a:pt x="5703" y="3816"/>
                    <a:pt x="5942" y="3961"/>
                    <a:pt x="6198" y="3961"/>
                  </a:cubicBezTo>
                  <a:cubicBezTo>
                    <a:pt x="6248" y="3961"/>
                    <a:pt x="6299" y="3956"/>
                    <a:pt x="6349" y="3944"/>
                  </a:cubicBezTo>
                  <a:cubicBezTo>
                    <a:pt x="6629" y="3880"/>
                    <a:pt x="6775" y="3682"/>
                    <a:pt x="6868" y="3430"/>
                  </a:cubicBezTo>
                  <a:cubicBezTo>
                    <a:pt x="6868" y="3334"/>
                    <a:pt x="6868" y="3240"/>
                    <a:pt x="6866" y="3145"/>
                  </a:cubicBezTo>
                  <a:cubicBezTo>
                    <a:pt x="6782" y="2939"/>
                    <a:pt x="6671" y="2751"/>
                    <a:pt x="6448" y="2675"/>
                  </a:cubicBezTo>
                  <a:cubicBezTo>
                    <a:pt x="6353" y="2644"/>
                    <a:pt x="6318" y="2591"/>
                    <a:pt x="6292" y="2501"/>
                  </a:cubicBezTo>
                  <a:cubicBezTo>
                    <a:pt x="5961" y="1399"/>
                    <a:pt x="4972" y="615"/>
                    <a:pt x="3818" y="578"/>
                  </a:cubicBezTo>
                  <a:cubicBezTo>
                    <a:pt x="3445" y="567"/>
                    <a:pt x="3072" y="563"/>
                    <a:pt x="2699" y="563"/>
                  </a:cubicBezTo>
                  <a:cubicBezTo>
                    <a:pt x="2237" y="563"/>
                    <a:pt x="1774" y="568"/>
                    <a:pt x="1311" y="568"/>
                  </a:cubicBezTo>
                  <a:cubicBezTo>
                    <a:pt x="1278" y="568"/>
                    <a:pt x="1245" y="568"/>
                    <a:pt x="1212" y="568"/>
                  </a:cubicBezTo>
                  <a:lnTo>
                    <a:pt x="1061" y="568"/>
                  </a:lnTo>
                  <a:cubicBezTo>
                    <a:pt x="1125" y="494"/>
                    <a:pt x="1196" y="451"/>
                    <a:pt x="1264" y="404"/>
                  </a:cubicBezTo>
                  <a:cubicBezTo>
                    <a:pt x="1383" y="322"/>
                    <a:pt x="1416" y="203"/>
                    <a:pt x="1351" y="99"/>
                  </a:cubicBezTo>
                  <a:cubicBezTo>
                    <a:pt x="1312" y="35"/>
                    <a:pt x="1249"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4"/>
            <p:cNvSpPr/>
            <p:nvPr/>
          </p:nvSpPr>
          <p:spPr>
            <a:xfrm>
              <a:off x="723817" y="722126"/>
              <a:ext cx="72499" cy="95333"/>
            </a:xfrm>
            <a:custGeom>
              <a:rect b="b" l="l" r="r" t="t"/>
              <a:pathLst>
                <a:path extrusionOk="0" h="3173" w="2413">
                  <a:moveTo>
                    <a:pt x="1286" y="428"/>
                  </a:moveTo>
                  <a:cubicBezTo>
                    <a:pt x="1422" y="428"/>
                    <a:pt x="1557" y="467"/>
                    <a:pt x="1675" y="547"/>
                  </a:cubicBezTo>
                  <a:cubicBezTo>
                    <a:pt x="1922" y="713"/>
                    <a:pt x="2035" y="997"/>
                    <a:pt x="1960" y="1306"/>
                  </a:cubicBezTo>
                  <a:cubicBezTo>
                    <a:pt x="1844" y="1785"/>
                    <a:pt x="1567" y="2183"/>
                    <a:pt x="1286" y="2602"/>
                  </a:cubicBezTo>
                  <a:cubicBezTo>
                    <a:pt x="1005" y="2185"/>
                    <a:pt x="732" y="1791"/>
                    <a:pt x="614" y="1317"/>
                  </a:cubicBezTo>
                  <a:cubicBezTo>
                    <a:pt x="535" y="1008"/>
                    <a:pt x="643" y="721"/>
                    <a:pt x="886" y="553"/>
                  </a:cubicBezTo>
                  <a:cubicBezTo>
                    <a:pt x="1007" y="469"/>
                    <a:pt x="1147" y="428"/>
                    <a:pt x="1286" y="428"/>
                  </a:cubicBezTo>
                  <a:close/>
                  <a:moveTo>
                    <a:pt x="1101" y="0"/>
                  </a:moveTo>
                  <a:cubicBezTo>
                    <a:pt x="1090" y="7"/>
                    <a:pt x="1080" y="19"/>
                    <a:pt x="1068" y="23"/>
                  </a:cubicBezTo>
                  <a:cubicBezTo>
                    <a:pt x="337" y="220"/>
                    <a:pt x="1" y="837"/>
                    <a:pt x="237" y="1561"/>
                  </a:cubicBezTo>
                  <a:cubicBezTo>
                    <a:pt x="416" y="2106"/>
                    <a:pt x="733" y="2571"/>
                    <a:pt x="1072" y="3025"/>
                  </a:cubicBezTo>
                  <a:cubicBezTo>
                    <a:pt x="1145" y="3123"/>
                    <a:pt x="1215" y="3172"/>
                    <a:pt x="1284" y="3172"/>
                  </a:cubicBezTo>
                  <a:cubicBezTo>
                    <a:pt x="1355" y="3172"/>
                    <a:pt x="1427" y="3121"/>
                    <a:pt x="1502" y="3020"/>
                  </a:cubicBezTo>
                  <a:cubicBezTo>
                    <a:pt x="1897" y="2488"/>
                    <a:pt x="2260" y="1940"/>
                    <a:pt x="2413" y="1282"/>
                  </a:cubicBezTo>
                  <a:lnTo>
                    <a:pt x="2413" y="969"/>
                  </a:lnTo>
                  <a:cubicBezTo>
                    <a:pt x="2371" y="849"/>
                    <a:pt x="2340" y="724"/>
                    <a:pt x="2284" y="612"/>
                  </a:cubicBezTo>
                  <a:cubicBezTo>
                    <a:pt x="2109" y="266"/>
                    <a:pt x="1811" y="85"/>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4"/>
            <p:cNvSpPr/>
            <p:nvPr/>
          </p:nvSpPr>
          <p:spPr>
            <a:xfrm>
              <a:off x="356037" y="787353"/>
              <a:ext cx="379859" cy="119098"/>
            </a:xfrm>
            <a:custGeom>
              <a:rect b="b" l="l" r="r" t="t"/>
              <a:pathLst>
                <a:path extrusionOk="0" h="3964" w="12643">
                  <a:moveTo>
                    <a:pt x="736" y="3052"/>
                  </a:moveTo>
                  <a:cubicBezTo>
                    <a:pt x="862" y="3052"/>
                    <a:pt x="972" y="3158"/>
                    <a:pt x="978" y="3284"/>
                  </a:cubicBezTo>
                  <a:cubicBezTo>
                    <a:pt x="983" y="3421"/>
                    <a:pt x="879" y="3530"/>
                    <a:pt x="743" y="3535"/>
                  </a:cubicBezTo>
                  <a:cubicBezTo>
                    <a:pt x="741" y="3535"/>
                    <a:pt x="739" y="3535"/>
                    <a:pt x="737" y="3535"/>
                  </a:cubicBezTo>
                  <a:cubicBezTo>
                    <a:pt x="602" y="3535"/>
                    <a:pt x="495" y="3432"/>
                    <a:pt x="494" y="3298"/>
                  </a:cubicBezTo>
                  <a:cubicBezTo>
                    <a:pt x="493" y="3166"/>
                    <a:pt x="604" y="3052"/>
                    <a:pt x="736" y="3052"/>
                  </a:cubicBezTo>
                  <a:close/>
                  <a:moveTo>
                    <a:pt x="11462" y="1"/>
                  </a:moveTo>
                  <a:cubicBezTo>
                    <a:pt x="11394" y="1"/>
                    <a:pt x="11335" y="34"/>
                    <a:pt x="11293" y="97"/>
                  </a:cubicBezTo>
                  <a:cubicBezTo>
                    <a:pt x="11223" y="205"/>
                    <a:pt x="11257" y="324"/>
                    <a:pt x="11386" y="410"/>
                  </a:cubicBezTo>
                  <a:cubicBezTo>
                    <a:pt x="11452" y="455"/>
                    <a:pt x="11521" y="499"/>
                    <a:pt x="11590" y="542"/>
                  </a:cubicBezTo>
                  <a:cubicBezTo>
                    <a:pt x="11586" y="551"/>
                    <a:pt x="11581" y="559"/>
                    <a:pt x="11577" y="567"/>
                  </a:cubicBezTo>
                  <a:lnTo>
                    <a:pt x="11408" y="567"/>
                  </a:lnTo>
                  <a:cubicBezTo>
                    <a:pt x="10053" y="567"/>
                    <a:pt x="8697" y="567"/>
                    <a:pt x="7341" y="567"/>
                  </a:cubicBezTo>
                  <a:cubicBezTo>
                    <a:pt x="5986" y="567"/>
                    <a:pt x="4630" y="567"/>
                    <a:pt x="3274" y="569"/>
                  </a:cubicBezTo>
                  <a:cubicBezTo>
                    <a:pt x="2051" y="569"/>
                    <a:pt x="1000" y="1338"/>
                    <a:pt x="646" y="2487"/>
                  </a:cubicBezTo>
                  <a:cubicBezTo>
                    <a:pt x="616" y="2583"/>
                    <a:pt x="581" y="2642"/>
                    <a:pt x="476" y="2683"/>
                  </a:cubicBezTo>
                  <a:cubicBezTo>
                    <a:pt x="161" y="2802"/>
                    <a:pt x="1" y="3151"/>
                    <a:pt x="92" y="3477"/>
                  </a:cubicBezTo>
                  <a:cubicBezTo>
                    <a:pt x="174" y="3772"/>
                    <a:pt x="436" y="3963"/>
                    <a:pt x="740" y="3963"/>
                  </a:cubicBezTo>
                  <a:cubicBezTo>
                    <a:pt x="776" y="3963"/>
                    <a:pt x="813" y="3960"/>
                    <a:pt x="850" y="3955"/>
                  </a:cubicBezTo>
                  <a:cubicBezTo>
                    <a:pt x="1169" y="3908"/>
                    <a:pt x="1413" y="3612"/>
                    <a:pt x="1403" y="3279"/>
                  </a:cubicBezTo>
                  <a:cubicBezTo>
                    <a:pt x="1396" y="3015"/>
                    <a:pt x="1259" y="2826"/>
                    <a:pt x="1035" y="2691"/>
                  </a:cubicBezTo>
                  <a:cubicBezTo>
                    <a:pt x="1041" y="2669"/>
                    <a:pt x="1044" y="2650"/>
                    <a:pt x="1048" y="2632"/>
                  </a:cubicBezTo>
                  <a:cubicBezTo>
                    <a:pt x="1342" y="1644"/>
                    <a:pt x="2236" y="996"/>
                    <a:pt x="3314" y="995"/>
                  </a:cubicBezTo>
                  <a:lnTo>
                    <a:pt x="11448" y="995"/>
                  </a:lnTo>
                  <a:cubicBezTo>
                    <a:pt x="11491" y="995"/>
                    <a:pt x="11536" y="999"/>
                    <a:pt x="11625" y="1003"/>
                  </a:cubicBezTo>
                  <a:cubicBezTo>
                    <a:pt x="11518" y="1071"/>
                    <a:pt x="11446" y="1114"/>
                    <a:pt x="11377" y="1161"/>
                  </a:cubicBezTo>
                  <a:cubicBezTo>
                    <a:pt x="11257" y="1243"/>
                    <a:pt x="11224" y="1359"/>
                    <a:pt x="11290" y="1464"/>
                  </a:cubicBezTo>
                  <a:cubicBezTo>
                    <a:pt x="11332" y="1530"/>
                    <a:pt x="11394" y="1565"/>
                    <a:pt x="11465" y="1565"/>
                  </a:cubicBezTo>
                  <a:cubicBezTo>
                    <a:pt x="11509" y="1565"/>
                    <a:pt x="11555" y="1552"/>
                    <a:pt x="11602" y="1523"/>
                  </a:cubicBezTo>
                  <a:cubicBezTo>
                    <a:pt x="11893" y="1345"/>
                    <a:pt x="12184" y="1163"/>
                    <a:pt x="12471" y="979"/>
                  </a:cubicBezTo>
                  <a:cubicBezTo>
                    <a:pt x="12641" y="871"/>
                    <a:pt x="12643" y="698"/>
                    <a:pt x="12474" y="590"/>
                  </a:cubicBezTo>
                  <a:cubicBezTo>
                    <a:pt x="12187" y="404"/>
                    <a:pt x="11898" y="224"/>
                    <a:pt x="11607" y="46"/>
                  </a:cubicBezTo>
                  <a:cubicBezTo>
                    <a:pt x="11557" y="16"/>
                    <a:pt x="11508" y="1"/>
                    <a:pt x="11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4"/>
            <p:cNvSpPr/>
            <p:nvPr/>
          </p:nvSpPr>
          <p:spPr>
            <a:xfrm>
              <a:off x="466272" y="1069266"/>
              <a:ext cx="305888" cy="50055"/>
            </a:xfrm>
            <a:custGeom>
              <a:rect b="b" l="l" r="r" t="t"/>
              <a:pathLst>
                <a:path extrusionOk="0" h="1666" w="10181">
                  <a:moveTo>
                    <a:pt x="9951" y="0"/>
                  </a:moveTo>
                  <a:cubicBezTo>
                    <a:pt x="9920" y="0"/>
                    <a:pt x="9885" y="5"/>
                    <a:pt x="9848" y="16"/>
                  </a:cubicBezTo>
                  <a:cubicBezTo>
                    <a:pt x="9524" y="107"/>
                    <a:pt x="9203" y="204"/>
                    <a:pt x="8881" y="302"/>
                  </a:cubicBezTo>
                  <a:cubicBezTo>
                    <a:pt x="8743" y="345"/>
                    <a:pt x="8677" y="454"/>
                    <a:pt x="8711" y="572"/>
                  </a:cubicBezTo>
                  <a:cubicBezTo>
                    <a:pt x="8738" y="668"/>
                    <a:pt x="8815" y="722"/>
                    <a:pt x="8917" y="722"/>
                  </a:cubicBezTo>
                  <a:cubicBezTo>
                    <a:pt x="8946" y="722"/>
                    <a:pt x="8976" y="718"/>
                    <a:pt x="9009" y="709"/>
                  </a:cubicBezTo>
                  <a:cubicBezTo>
                    <a:pt x="9117" y="679"/>
                    <a:pt x="9225" y="645"/>
                    <a:pt x="9356" y="609"/>
                  </a:cubicBezTo>
                  <a:lnTo>
                    <a:pt x="9356" y="609"/>
                  </a:lnTo>
                  <a:cubicBezTo>
                    <a:pt x="9339" y="636"/>
                    <a:pt x="9336" y="645"/>
                    <a:pt x="9329" y="652"/>
                  </a:cubicBezTo>
                  <a:cubicBezTo>
                    <a:pt x="9312" y="669"/>
                    <a:pt x="9294" y="685"/>
                    <a:pt x="9276" y="699"/>
                  </a:cubicBezTo>
                  <a:cubicBezTo>
                    <a:pt x="8828" y="1068"/>
                    <a:pt x="8310" y="1239"/>
                    <a:pt x="7731" y="1239"/>
                  </a:cubicBezTo>
                  <a:cubicBezTo>
                    <a:pt x="7729" y="1239"/>
                    <a:pt x="7726" y="1239"/>
                    <a:pt x="7724" y="1239"/>
                  </a:cubicBezTo>
                  <a:cubicBezTo>
                    <a:pt x="7126" y="1238"/>
                    <a:pt x="6527" y="1238"/>
                    <a:pt x="5929" y="1238"/>
                  </a:cubicBezTo>
                  <a:cubicBezTo>
                    <a:pt x="4732" y="1238"/>
                    <a:pt x="3536" y="1239"/>
                    <a:pt x="2339" y="1239"/>
                  </a:cubicBezTo>
                  <a:cubicBezTo>
                    <a:pt x="1666" y="1239"/>
                    <a:pt x="991" y="1239"/>
                    <a:pt x="317" y="1237"/>
                  </a:cubicBezTo>
                  <a:cubicBezTo>
                    <a:pt x="210" y="1237"/>
                    <a:pt x="118" y="1258"/>
                    <a:pt x="71" y="1366"/>
                  </a:cubicBezTo>
                  <a:cubicBezTo>
                    <a:pt x="0" y="1527"/>
                    <a:pt x="117" y="1664"/>
                    <a:pt x="329" y="1664"/>
                  </a:cubicBezTo>
                  <a:cubicBezTo>
                    <a:pt x="1577" y="1665"/>
                    <a:pt x="2826" y="1666"/>
                    <a:pt x="4075" y="1666"/>
                  </a:cubicBezTo>
                  <a:cubicBezTo>
                    <a:pt x="5323" y="1666"/>
                    <a:pt x="6572" y="1665"/>
                    <a:pt x="7821" y="1663"/>
                  </a:cubicBezTo>
                  <a:cubicBezTo>
                    <a:pt x="8428" y="1662"/>
                    <a:pt x="8975" y="1466"/>
                    <a:pt x="9460" y="1098"/>
                  </a:cubicBezTo>
                  <a:cubicBezTo>
                    <a:pt x="9496" y="1071"/>
                    <a:pt x="9534" y="1043"/>
                    <a:pt x="9596" y="995"/>
                  </a:cubicBezTo>
                  <a:lnTo>
                    <a:pt x="9596" y="995"/>
                  </a:lnTo>
                  <a:cubicBezTo>
                    <a:pt x="9582" y="1088"/>
                    <a:pt x="9571" y="1151"/>
                    <a:pt x="9564" y="1215"/>
                  </a:cubicBezTo>
                  <a:cubicBezTo>
                    <a:pt x="9547" y="1357"/>
                    <a:pt x="9614" y="1458"/>
                    <a:pt x="9740" y="1479"/>
                  </a:cubicBezTo>
                  <a:cubicBezTo>
                    <a:pt x="9752" y="1481"/>
                    <a:pt x="9764" y="1482"/>
                    <a:pt x="9776" y="1482"/>
                  </a:cubicBezTo>
                  <a:cubicBezTo>
                    <a:pt x="9881" y="1482"/>
                    <a:pt x="9964" y="1407"/>
                    <a:pt x="9986" y="1281"/>
                  </a:cubicBezTo>
                  <a:cubicBezTo>
                    <a:pt x="10043" y="949"/>
                    <a:pt x="10101" y="617"/>
                    <a:pt x="10153" y="284"/>
                  </a:cubicBezTo>
                  <a:cubicBezTo>
                    <a:pt x="10181" y="108"/>
                    <a:pt x="10098" y="0"/>
                    <a:pt x="9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4"/>
            <p:cNvSpPr/>
            <p:nvPr/>
          </p:nvSpPr>
          <p:spPr>
            <a:xfrm>
              <a:off x="357989" y="1065270"/>
              <a:ext cx="95183" cy="95183"/>
            </a:xfrm>
            <a:custGeom>
              <a:rect b="b" l="l" r="r" t="t"/>
              <a:pathLst>
                <a:path extrusionOk="0" h="3168" w="3168">
                  <a:moveTo>
                    <a:pt x="2730" y="438"/>
                  </a:moveTo>
                  <a:lnTo>
                    <a:pt x="2730" y="2731"/>
                  </a:lnTo>
                  <a:lnTo>
                    <a:pt x="433" y="2731"/>
                  </a:lnTo>
                  <a:lnTo>
                    <a:pt x="433" y="438"/>
                  </a:lnTo>
                  <a:close/>
                  <a:moveTo>
                    <a:pt x="1587" y="0"/>
                  </a:moveTo>
                  <a:cubicBezTo>
                    <a:pt x="1150" y="0"/>
                    <a:pt x="714" y="0"/>
                    <a:pt x="277" y="1"/>
                  </a:cubicBezTo>
                  <a:cubicBezTo>
                    <a:pt x="72" y="1"/>
                    <a:pt x="0" y="71"/>
                    <a:pt x="0" y="272"/>
                  </a:cubicBezTo>
                  <a:cubicBezTo>
                    <a:pt x="0" y="1145"/>
                    <a:pt x="0" y="2017"/>
                    <a:pt x="0" y="2890"/>
                  </a:cubicBezTo>
                  <a:cubicBezTo>
                    <a:pt x="0" y="3092"/>
                    <a:pt x="73" y="3166"/>
                    <a:pt x="273" y="3166"/>
                  </a:cubicBezTo>
                  <a:cubicBezTo>
                    <a:pt x="709" y="3167"/>
                    <a:pt x="1146" y="3167"/>
                    <a:pt x="1582" y="3167"/>
                  </a:cubicBezTo>
                  <a:cubicBezTo>
                    <a:pt x="2019" y="3167"/>
                    <a:pt x="2455" y="3167"/>
                    <a:pt x="2892" y="3166"/>
                  </a:cubicBezTo>
                  <a:cubicBezTo>
                    <a:pt x="3094" y="3166"/>
                    <a:pt x="3166" y="3096"/>
                    <a:pt x="3166" y="2894"/>
                  </a:cubicBezTo>
                  <a:cubicBezTo>
                    <a:pt x="3167" y="2458"/>
                    <a:pt x="3167" y="2022"/>
                    <a:pt x="3167" y="1585"/>
                  </a:cubicBezTo>
                  <a:cubicBezTo>
                    <a:pt x="3167" y="1149"/>
                    <a:pt x="3167" y="712"/>
                    <a:pt x="3166" y="275"/>
                  </a:cubicBezTo>
                  <a:cubicBezTo>
                    <a:pt x="3166" y="70"/>
                    <a:pt x="3098" y="1"/>
                    <a:pt x="2896" y="1"/>
                  </a:cubicBezTo>
                  <a:cubicBezTo>
                    <a:pt x="2459" y="0"/>
                    <a:pt x="2023"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4"/>
            <p:cNvSpPr/>
            <p:nvPr/>
          </p:nvSpPr>
          <p:spPr>
            <a:xfrm>
              <a:off x="380824" y="919311"/>
              <a:ext cx="195863" cy="62704"/>
            </a:xfrm>
            <a:custGeom>
              <a:rect b="b" l="l" r="r" t="t"/>
              <a:pathLst>
                <a:path extrusionOk="0" h="2087" w="6519">
                  <a:moveTo>
                    <a:pt x="5848" y="1176"/>
                  </a:moveTo>
                  <a:cubicBezTo>
                    <a:pt x="5984" y="1176"/>
                    <a:pt x="6090" y="1282"/>
                    <a:pt x="6088" y="1418"/>
                  </a:cubicBezTo>
                  <a:cubicBezTo>
                    <a:pt x="6087" y="1553"/>
                    <a:pt x="5980" y="1657"/>
                    <a:pt x="5849" y="1657"/>
                  </a:cubicBezTo>
                  <a:cubicBezTo>
                    <a:pt x="5847" y="1657"/>
                    <a:pt x="5846" y="1657"/>
                    <a:pt x="5844" y="1657"/>
                  </a:cubicBezTo>
                  <a:cubicBezTo>
                    <a:pt x="5709" y="1653"/>
                    <a:pt x="5603" y="1540"/>
                    <a:pt x="5609" y="1407"/>
                  </a:cubicBezTo>
                  <a:cubicBezTo>
                    <a:pt x="5613" y="1278"/>
                    <a:pt x="5717" y="1178"/>
                    <a:pt x="5848" y="1176"/>
                  </a:cubicBezTo>
                  <a:close/>
                  <a:moveTo>
                    <a:pt x="224" y="1"/>
                  </a:moveTo>
                  <a:cubicBezTo>
                    <a:pt x="99" y="1"/>
                    <a:pt x="1" y="112"/>
                    <a:pt x="26" y="242"/>
                  </a:cubicBezTo>
                  <a:cubicBezTo>
                    <a:pt x="96" y="604"/>
                    <a:pt x="175" y="966"/>
                    <a:pt x="259" y="1325"/>
                  </a:cubicBezTo>
                  <a:cubicBezTo>
                    <a:pt x="283" y="1425"/>
                    <a:pt x="355" y="1476"/>
                    <a:pt x="447" y="1476"/>
                  </a:cubicBezTo>
                  <a:cubicBezTo>
                    <a:pt x="465" y="1476"/>
                    <a:pt x="483" y="1474"/>
                    <a:pt x="501" y="1470"/>
                  </a:cubicBezTo>
                  <a:cubicBezTo>
                    <a:pt x="621" y="1448"/>
                    <a:pt x="680" y="1363"/>
                    <a:pt x="667" y="1243"/>
                  </a:cubicBezTo>
                  <a:cubicBezTo>
                    <a:pt x="659" y="1154"/>
                    <a:pt x="636" y="1067"/>
                    <a:pt x="618" y="961"/>
                  </a:cubicBezTo>
                  <a:lnTo>
                    <a:pt x="618" y="961"/>
                  </a:lnTo>
                  <a:cubicBezTo>
                    <a:pt x="652" y="980"/>
                    <a:pt x="664" y="985"/>
                    <a:pt x="675" y="994"/>
                  </a:cubicBezTo>
                  <a:cubicBezTo>
                    <a:pt x="1210" y="1436"/>
                    <a:pt x="1827" y="1632"/>
                    <a:pt x="2516" y="1632"/>
                  </a:cubicBezTo>
                  <a:cubicBezTo>
                    <a:pt x="2525" y="1632"/>
                    <a:pt x="2535" y="1632"/>
                    <a:pt x="2545" y="1632"/>
                  </a:cubicBezTo>
                  <a:cubicBezTo>
                    <a:pt x="2849" y="1629"/>
                    <a:pt x="3154" y="1629"/>
                    <a:pt x="3458" y="1629"/>
                  </a:cubicBezTo>
                  <a:cubicBezTo>
                    <a:pt x="3843" y="1629"/>
                    <a:pt x="4228" y="1630"/>
                    <a:pt x="4613" y="1630"/>
                  </a:cubicBezTo>
                  <a:cubicBezTo>
                    <a:pt x="4768" y="1630"/>
                    <a:pt x="4924" y="1630"/>
                    <a:pt x="5079" y="1629"/>
                  </a:cubicBezTo>
                  <a:cubicBezTo>
                    <a:pt x="5169" y="1629"/>
                    <a:pt x="5221" y="1650"/>
                    <a:pt x="5266" y="1736"/>
                  </a:cubicBezTo>
                  <a:cubicBezTo>
                    <a:pt x="5385" y="1960"/>
                    <a:pt x="5610" y="2087"/>
                    <a:pt x="5848" y="2087"/>
                  </a:cubicBezTo>
                  <a:cubicBezTo>
                    <a:pt x="5908" y="2087"/>
                    <a:pt x="5969" y="2079"/>
                    <a:pt x="6029" y="2062"/>
                  </a:cubicBezTo>
                  <a:cubicBezTo>
                    <a:pt x="6316" y="1983"/>
                    <a:pt x="6517" y="1719"/>
                    <a:pt x="6517" y="1418"/>
                  </a:cubicBezTo>
                  <a:cubicBezTo>
                    <a:pt x="6518" y="1112"/>
                    <a:pt x="6310" y="842"/>
                    <a:pt x="6018" y="767"/>
                  </a:cubicBezTo>
                  <a:cubicBezTo>
                    <a:pt x="5962" y="753"/>
                    <a:pt x="5905" y="746"/>
                    <a:pt x="5849" y="746"/>
                  </a:cubicBezTo>
                  <a:cubicBezTo>
                    <a:pt x="5608" y="746"/>
                    <a:pt x="5381" y="877"/>
                    <a:pt x="5260" y="1106"/>
                  </a:cubicBezTo>
                  <a:cubicBezTo>
                    <a:pt x="5220" y="1181"/>
                    <a:pt x="5178" y="1205"/>
                    <a:pt x="5097" y="1205"/>
                  </a:cubicBezTo>
                  <a:cubicBezTo>
                    <a:pt x="4653" y="1203"/>
                    <a:pt x="4209" y="1203"/>
                    <a:pt x="3766" y="1203"/>
                  </a:cubicBezTo>
                  <a:cubicBezTo>
                    <a:pt x="3322" y="1203"/>
                    <a:pt x="2878" y="1203"/>
                    <a:pt x="2434" y="1202"/>
                  </a:cubicBezTo>
                  <a:cubicBezTo>
                    <a:pt x="1915" y="1202"/>
                    <a:pt x="1446" y="1043"/>
                    <a:pt x="1030" y="731"/>
                  </a:cubicBezTo>
                  <a:cubicBezTo>
                    <a:pt x="992" y="701"/>
                    <a:pt x="955" y="666"/>
                    <a:pt x="919" y="634"/>
                  </a:cubicBezTo>
                  <a:cubicBezTo>
                    <a:pt x="924" y="634"/>
                    <a:pt x="929" y="634"/>
                    <a:pt x="935" y="634"/>
                  </a:cubicBezTo>
                  <a:cubicBezTo>
                    <a:pt x="1043" y="634"/>
                    <a:pt x="1138" y="660"/>
                    <a:pt x="1235" y="675"/>
                  </a:cubicBezTo>
                  <a:cubicBezTo>
                    <a:pt x="1249" y="677"/>
                    <a:pt x="1263" y="678"/>
                    <a:pt x="1277" y="678"/>
                  </a:cubicBezTo>
                  <a:cubicBezTo>
                    <a:pt x="1383" y="678"/>
                    <a:pt x="1463" y="616"/>
                    <a:pt x="1486" y="517"/>
                  </a:cubicBezTo>
                  <a:cubicBezTo>
                    <a:pt x="1513" y="410"/>
                    <a:pt x="1453" y="298"/>
                    <a:pt x="1332" y="267"/>
                  </a:cubicBezTo>
                  <a:cubicBezTo>
                    <a:pt x="979" y="174"/>
                    <a:pt x="625" y="86"/>
                    <a:pt x="269" y="6"/>
                  </a:cubicBezTo>
                  <a:cubicBezTo>
                    <a:pt x="254" y="2"/>
                    <a:pt x="239"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4"/>
            <p:cNvSpPr/>
            <p:nvPr/>
          </p:nvSpPr>
          <p:spPr>
            <a:xfrm>
              <a:off x="755996" y="749557"/>
              <a:ext cx="12889" cy="19679"/>
            </a:xfrm>
            <a:custGeom>
              <a:rect b="b" l="l" r="r" t="t"/>
              <a:pathLst>
                <a:path extrusionOk="0" h="655" w="429">
                  <a:moveTo>
                    <a:pt x="212" y="1"/>
                  </a:moveTo>
                  <a:cubicBezTo>
                    <a:pt x="70" y="1"/>
                    <a:pt x="1" y="108"/>
                    <a:pt x="1" y="330"/>
                  </a:cubicBezTo>
                  <a:cubicBezTo>
                    <a:pt x="1" y="552"/>
                    <a:pt x="64" y="650"/>
                    <a:pt x="209" y="655"/>
                  </a:cubicBezTo>
                  <a:cubicBezTo>
                    <a:pt x="211" y="655"/>
                    <a:pt x="213" y="655"/>
                    <a:pt x="215" y="655"/>
                  </a:cubicBezTo>
                  <a:cubicBezTo>
                    <a:pt x="360" y="655"/>
                    <a:pt x="428" y="549"/>
                    <a:pt x="428" y="326"/>
                  </a:cubicBezTo>
                  <a:cubicBezTo>
                    <a:pt x="428" y="108"/>
                    <a:pt x="362" y="5"/>
                    <a:pt x="220" y="1"/>
                  </a:cubicBezTo>
                  <a:cubicBezTo>
                    <a:pt x="217" y="1"/>
                    <a:pt x="215"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4"/>
            <p:cNvSpPr/>
            <p:nvPr/>
          </p:nvSpPr>
          <p:spPr>
            <a:xfrm>
              <a:off x="384219" y="1092611"/>
              <a:ext cx="42363" cy="40350"/>
            </a:xfrm>
            <a:custGeom>
              <a:rect b="b" l="l" r="r" t="t"/>
              <a:pathLst>
                <a:path extrusionOk="0" h="1343" w="1410">
                  <a:moveTo>
                    <a:pt x="711" y="1"/>
                  </a:moveTo>
                  <a:cubicBezTo>
                    <a:pt x="654" y="1"/>
                    <a:pt x="597" y="32"/>
                    <a:pt x="534" y="93"/>
                  </a:cubicBezTo>
                  <a:cubicBezTo>
                    <a:pt x="419" y="206"/>
                    <a:pt x="305" y="321"/>
                    <a:pt x="191" y="435"/>
                  </a:cubicBezTo>
                  <a:cubicBezTo>
                    <a:pt x="27" y="599"/>
                    <a:pt x="0" y="702"/>
                    <a:pt x="93" y="810"/>
                  </a:cubicBezTo>
                  <a:cubicBezTo>
                    <a:pt x="134" y="858"/>
                    <a:pt x="178" y="883"/>
                    <a:pt x="230" y="883"/>
                  </a:cubicBezTo>
                  <a:cubicBezTo>
                    <a:pt x="299" y="883"/>
                    <a:pt x="383" y="841"/>
                    <a:pt x="496" y="752"/>
                  </a:cubicBezTo>
                  <a:lnTo>
                    <a:pt x="496" y="752"/>
                  </a:lnTo>
                  <a:cubicBezTo>
                    <a:pt x="496" y="883"/>
                    <a:pt x="495" y="991"/>
                    <a:pt x="498" y="1100"/>
                  </a:cubicBezTo>
                  <a:cubicBezTo>
                    <a:pt x="501" y="1248"/>
                    <a:pt x="587" y="1343"/>
                    <a:pt x="709" y="1343"/>
                  </a:cubicBezTo>
                  <a:cubicBezTo>
                    <a:pt x="712" y="1343"/>
                    <a:pt x="714" y="1343"/>
                    <a:pt x="717" y="1343"/>
                  </a:cubicBezTo>
                  <a:cubicBezTo>
                    <a:pt x="839" y="1339"/>
                    <a:pt x="921" y="1246"/>
                    <a:pt x="924" y="1101"/>
                  </a:cubicBezTo>
                  <a:cubicBezTo>
                    <a:pt x="925" y="990"/>
                    <a:pt x="924" y="879"/>
                    <a:pt x="924" y="747"/>
                  </a:cubicBezTo>
                  <a:lnTo>
                    <a:pt x="924" y="747"/>
                  </a:lnTo>
                  <a:cubicBezTo>
                    <a:pt x="962" y="776"/>
                    <a:pt x="976" y="786"/>
                    <a:pt x="990" y="797"/>
                  </a:cubicBezTo>
                  <a:cubicBezTo>
                    <a:pt x="1059" y="856"/>
                    <a:pt x="1124" y="885"/>
                    <a:pt x="1183" y="885"/>
                  </a:cubicBezTo>
                  <a:cubicBezTo>
                    <a:pt x="1236" y="885"/>
                    <a:pt x="1284" y="861"/>
                    <a:pt x="1327" y="813"/>
                  </a:cubicBezTo>
                  <a:cubicBezTo>
                    <a:pt x="1410" y="719"/>
                    <a:pt x="1396" y="602"/>
                    <a:pt x="1283" y="487"/>
                  </a:cubicBezTo>
                  <a:cubicBezTo>
                    <a:pt x="1154" y="355"/>
                    <a:pt x="1023" y="224"/>
                    <a:pt x="891" y="95"/>
                  </a:cubicBezTo>
                  <a:cubicBezTo>
                    <a:pt x="826" y="32"/>
                    <a:pt x="769" y="1"/>
                    <a:pt x="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44"/>
          <p:cNvSpPr/>
          <p:nvPr/>
        </p:nvSpPr>
        <p:spPr>
          <a:xfrm>
            <a:off x="713237" y="2373200"/>
            <a:ext cx="685200" cy="685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4"/>
          <p:cNvGrpSpPr/>
          <p:nvPr/>
        </p:nvGrpSpPr>
        <p:grpSpPr>
          <a:xfrm>
            <a:off x="837491" y="2526967"/>
            <a:ext cx="436674" cy="328182"/>
            <a:chOff x="1521229" y="1403642"/>
            <a:chExt cx="436674" cy="328182"/>
          </a:xfrm>
        </p:grpSpPr>
        <p:sp>
          <p:nvSpPr>
            <p:cNvPr id="607" name="Google Shape;607;p44"/>
            <p:cNvSpPr/>
            <p:nvPr/>
          </p:nvSpPr>
          <p:spPr>
            <a:xfrm>
              <a:off x="1521229" y="1403642"/>
              <a:ext cx="436674" cy="328182"/>
            </a:xfrm>
            <a:custGeom>
              <a:rect b="b" l="l" r="r" t="t"/>
              <a:pathLst>
                <a:path extrusionOk="0" h="10923" w="14534">
                  <a:moveTo>
                    <a:pt x="11975" y="428"/>
                  </a:moveTo>
                  <a:cubicBezTo>
                    <a:pt x="12518" y="428"/>
                    <a:pt x="13062" y="428"/>
                    <a:pt x="13605" y="428"/>
                  </a:cubicBezTo>
                  <a:cubicBezTo>
                    <a:pt x="13863" y="428"/>
                    <a:pt x="14051" y="577"/>
                    <a:pt x="14099" y="811"/>
                  </a:cubicBezTo>
                  <a:cubicBezTo>
                    <a:pt x="14121" y="919"/>
                    <a:pt x="14104" y="985"/>
                    <a:pt x="13979" y="1034"/>
                  </a:cubicBezTo>
                  <a:cubicBezTo>
                    <a:pt x="12529" y="1585"/>
                    <a:pt x="11081" y="2144"/>
                    <a:pt x="9633" y="2701"/>
                  </a:cubicBezTo>
                  <a:cubicBezTo>
                    <a:pt x="9338" y="2815"/>
                    <a:pt x="9041" y="2929"/>
                    <a:pt x="8746" y="3043"/>
                  </a:cubicBezTo>
                  <a:cubicBezTo>
                    <a:pt x="8707" y="3057"/>
                    <a:pt x="8668" y="3068"/>
                    <a:pt x="8616" y="3083"/>
                  </a:cubicBezTo>
                  <a:lnTo>
                    <a:pt x="8616" y="428"/>
                  </a:lnTo>
                  <a:lnTo>
                    <a:pt x="8714" y="428"/>
                  </a:lnTo>
                  <a:cubicBezTo>
                    <a:pt x="9801" y="428"/>
                    <a:pt x="10888" y="428"/>
                    <a:pt x="11975" y="428"/>
                  </a:cubicBezTo>
                  <a:close/>
                  <a:moveTo>
                    <a:pt x="2360" y="3856"/>
                  </a:moveTo>
                  <a:cubicBezTo>
                    <a:pt x="2403" y="3856"/>
                    <a:pt x="2452" y="3922"/>
                    <a:pt x="2532" y="3984"/>
                  </a:cubicBezTo>
                  <a:cubicBezTo>
                    <a:pt x="2448" y="4035"/>
                    <a:pt x="2396" y="4092"/>
                    <a:pt x="2354" y="4092"/>
                  </a:cubicBezTo>
                  <a:cubicBezTo>
                    <a:pt x="2351" y="4092"/>
                    <a:pt x="2349" y="4092"/>
                    <a:pt x="2347" y="4091"/>
                  </a:cubicBezTo>
                  <a:cubicBezTo>
                    <a:pt x="2300" y="4084"/>
                    <a:pt x="2264" y="4014"/>
                    <a:pt x="2223" y="3970"/>
                  </a:cubicBezTo>
                  <a:cubicBezTo>
                    <a:pt x="2268" y="3929"/>
                    <a:pt x="2309" y="3861"/>
                    <a:pt x="2357" y="3856"/>
                  </a:cubicBezTo>
                  <a:cubicBezTo>
                    <a:pt x="2358" y="3856"/>
                    <a:pt x="2359" y="3856"/>
                    <a:pt x="2360" y="3856"/>
                  </a:cubicBezTo>
                  <a:close/>
                  <a:moveTo>
                    <a:pt x="4404" y="3848"/>
                  </a:moveTo>
                  <a:cubicBezTo>
                    <a:pt x="4445" y="3890"/>
                    <a:pt x="4513" y="3931"/>
                    <a:pt x="4518" y="3977"/>
                  </a:cubicBezTo>
                  <a:cubicBezTo>
                    <a:pt x="4524" y="4021"/>
                    <a:pt x="4461" y="4071"/>
                    <a:pt x="4402" y="4156"/>
                  </a:cubicBezTo>
                  <a:cubicBezTo>
                    <a:pt x="4341" y="4070"/>
                    <a:pt x="4277" y="4017"/>
                    <a:pt x="4284" y="3974"/>
                  </a:cubicBezTo>
                  <a:cubicBezTo>
                    <a:pt x="4291" y="3928"/>
                    <a:pt x="4361" y="3890"/>
                    <a:pt x="4404" y="3848"/>
                  </a:cubicBezTo>
                  <a:close/>
                  <a:moveTo>
                    <a:pt x="8174" y="428"/>
                  </a:moveTo>
                  <a:lnTo>
                    <a:pt x="8174" y="5459"/>
                  </a:lnTo>
                  <a:lnTo>
                    <a:pt x="6325" y="5459"/>
                  </a:lnTo>
                  <a:cubicBezTo>
                    <a:pt x="6325" y="5263"/>
                    <a:pt x="6325" y="5071"/>
                    <a:pt x="6325" y="4878"/>
                  </a:cubicBezTo>
                  <a:cubicBezTo>
                    <a:pt x="6325" y="4360"/>
                    <a:pt x="6066" y="4102"/>
                    <a:pt x="5547" y="4101"/>
                  </a:cubicBezTo>
                  <a:lnTo>
                    <a:pt x="4950" y="4101"/>
                  </a:lnTo>
                  <a:cubicBezTo>
                    <a:pt x="4975" y="3877"/>
                    <a:pt x="4934" y="3674"/>
                    <a:pt x="4749" y="3551"/>
                  </a:cubicBezTo>
                  <a:cubicBezTo>
                    <a:pt x="4643" y="3481"/>
                    <a:pt x="4501" y="3428"/>
                    <a:pt x="4376" y="3428"/>
                  </a:cubicBezTo>
                  <a:cubicBezTo>
                    <a:pt x="4374" y="3428"/>
                    <a:pt x="4372" y="3428"/>
                    <a:pt x="4371" y="3428"/>
                  </a:cubicBezTo>
                  <a:cubicBezTo>
                    <a:pt x="4039" y="3432"/>
                    <a:pt x="3846" y="3691"/>
                    <a:pt x="3848" y="4094"/>
                  </a:cubicBezTo>
                  <a:lnTo>
                    <a:pt x="2903" y="4094"/>
                  </a:lnTo>
                  <a:cubicBezTo>
                    <a:pt x="2920" y="3882"/>
                    <a:pt x="2885" y="3681"/>
                    <a:pt x="2708" y="3560"/>
                  </a:cubicBezTo>
                  <a:cubicBezTo>
                    <a:pt x="2600" y="3485"/>
                    <a:pt x="2458" y="3429"/>
                    <a:pt x="2331" y="3426"/>
                  </a:cubicBezTo>
                  <a:cubicBezTo>
                    <a:pt x="2328" y="3426"/>
                    <a:pt x="2326" y="3426"/>
                    <a:pt x="2323" y="3426"/>
                  </a:cubicBezTo>
                  <a:cubicBezTo>
                    <a:pt x="1996" y="3426"/>
                    <a:pt x="1808" y="3676"/>
                    <a:pt x="1791" y="4094"/>
                  </a:cubicBezTo>
                  <a:lnTo>
                    <a:pt x="406" y="4094"/>
                  </a:lnTo>
                  <a:cubicBezTo>
                    <a:pt x="403" y="4048"/>
                    <a:pt x="400" y="4001"/>
                    <a:pt x="400" y="3956"/>
                  </a:cubicBezTo>
                  <a:cubicBezTo>
                    <a:pt x="399" y="2961"/>
                    <a:pt x="399" y="1966"/>
                    <a:pt x="399" y="971"/>
                  </a:cubicBezTo>
                  <a:cubicBezTo>
                    <a:pt x="400" y="610"/>
                    <a:pt x="580" y="428"/>
                    <a:pt x="940" y="428"/>
                  </a:cubicBezTo>
                  <a:close/>
                  <a:moveTo>
                    <a:pt x="14099" y="1447"/>
                  </a:moveTo>
                  <a:lnTo>
                    <a:pt x="14099" y="5462"/>
                  </a:lnTo>
                  <a:lnTo>
                    <a:pt x="8616" y="5462"/>
                  </a:lnTo>
                  <a:cubicBezTo>
                    <a:pt x="8613" y="5418"/>
                    <a:pt x="8609" y="5381"/>
                    <a:pt x="8609" y="5345"/>
                  </a:cubicBezTo>
                  <a:cubicBezTo>
                    <a:pt x="8607" y="4785"/>
                    <a:pt x="8609" y="4226"/>
                    <a:pt x="8606" y="3667"/>
                  </a:cubicBezTo>
                  <a:cubicBezTo>
                    <a:pt x="8606" y="3585"/>
                    <a:pt x="8628" y="3542"/>
                    <a:pt x="8710" y="3511"/>
                  </a:cubicBezTo>
                  <a:cubicBezTo>
                    <a:pt x="10481" y="2832"/>
                    <a:pt x="12252" y="2151"/>
                    <a:pt x="14023" y="1471"/>
                  </a:cubicBezTo>
                  <a:cubicBezTo>
                    <a:pt x="14044" y="1463"/>
                    <a:pt x="14066" y="1457"/>
                    <a:pt x="14099" y="1447"/>
                  </a:cubicBezTo>
                  <a:close/>
                  <a:moveTo>
                    <a:pt x="12273" y="8869"/>
                  </a:moveTo>
                  <a:lnTo>
                    <a:pt x="12273" y="9569"/>
                  </a:lnTo>
                  <a:lnTo>
                    <a:pt x="11812" y="9569"/>
                  </a:lnTo>
                  <a:lnTo>
                    <a:pt x="11812" y="8869"/>
                  </a:lnTo>
                  <a:close/>
                  <a:moveTo>
                    <a:pt x="12045" y="7133"/>
                  </a:moveTo>
                  <a:cubicBezTo>
                    <a:pt x="12418" y="7505"/>
                    <a:pt x="12786" y="7872"/>
                    <a:pt x="13153" y="8242"/>
                  </a:cubicBezTo>
                  <a:cubicBezTo>
                    <a:pt x="13174" y="8263"/>
                    <a:pt x="13194" y="8298"/>
                    <a:pt x="13194" y="8326"/>
                  </a:cubicBezTo>
                  <a:cubicBezTo>
                    <a:pt x="13196" y="8738"/>
                    <a:pt x="13195" y="9148"/>
                    <a:pt x="13195" y="9569"/>
                  </a:cubicBezTo>
                  <a:lnTo>
                    <a:pt x="12720" y="9569"/>
                  </a:lnTo>
                  <a:cubicBezTo>
                    <a:pt x="12717" y="9525"/>
                    <a:pt x="12711" y="9480"/>
                    <a:pt x="12711" y="9435"/>
                  </a:cubicBezTo>
                  <a:cubicBezTo>
                    <a:pt x="12710" y="9189"/>
                    <a:pt x="12713" y="8943"/>
                    <a:pt x="12710" y="8697"/>
                  </a:cubicBezTo>
                  <a:cubicBezTo>
                    <a:pt x="12709" y="8519"/>
                    <a:pt x="12637" y="8441"/>
                    <a:pt x="12464" y="8439"/>
                  </a:cubicBezTo>
                  <a:cubicBezTo>
                    <a:pt x="12322" y="8437"/>
                    <a:pt x="12180" y="8436"/>
                    <a:pt x="12038" y="8436"/>
                  </a:cubicBezTo>
                  <a:cubicBezTo>
                    <a:pt x="11896" y="8436"/>
                    <a:pt x="11754" y="8437"/>
                    <a:pt x="11612" y="8439"/>
                  </a:cubicBezTo>
                  <a:cubicBezTo>
                    <a:pt x="11445" y="8441"/>
                    <a:pt x="11375" y="8516"/>
                    <a:pt x="11373" y="8687"/>
                  </a:cubicBezTo>
                  <a:cubicBezTo>
                    <a:pt x="11372" y="8976"/>
                    <a:pt x="11373" y="9264"/>
                    <a:pt x="11373" y="9564"/>
                  </a:cubicBezTo>
                  <a:lnTo>
                    <a:pt x="10888" y="9564"/>
                  </a:lnTo>
                  <a:lnTo>
                    <a:pt x="10888" y="9058"/>
                  </a:lnTo>
                  <a:cubicBezTo>
                    <a:pt x="10888" y="8831"/>
                    <a:pt x="10884" y="8604"/>
                    <a:pt x="10891" y="8377"/>
                  </a:cubicBezTo>
                  <a:cubicBezTo>
                    <a:pt x="10893" y="8322"/>
                    <a:pt x="10917" y="8254"/>
                    <a:pt x="10955" y="8217"/>
                  </a:cubicBezTo>
                  <a:cubicBezTo>
                    <a:pt x="11292" y="7872"/>
                    <a:pt x="11635" y="7532"/>
                    <a:pt x="11976" y="7190"/>
                  </a:cubicBezTo>
                  <a:cubicBezTo>
                    <a:pt x="11996" y="7171"/>
                    <a:pt x="12020" y="7155"/>
                    <a:pt x="12045" y="7133"/>
                  </a:cubicBezTo>
                  <a:close/>
                  <a:moveTo>
                    <a:pt x="3885" y="4528"/>
                  </a:moveTo>
                  <a:cubicBezTo>
                    <a:pt x="4439" y="4528"/>
                    <a:pt x="4994" y="4528"/>
                    <a:pt x="5549" y="4528"/>
                  </a:cubicBezTo>
                  <a:cubicBezTo>
                    <a:pt x="5827" y="4528"/>
                    <a:pt x="5897" y="4599"/>
                    <a:pt x="5897" y="4884"/>
                  </a:cubicBezTo>
                  <a:cubicBezTo>
                    <a:pt x="5897" y="6339"/>
                    <a:pt x="5899" y="7793"/>
                    <a:pt x="5897" y="9248"/>
                  </a:cubicBezTo>
                  <a:cubicBezTo>
                    <a:pt x="5896" y="9472"/>
                    <a:pt x="5948" y="9670"/>
                    <a:pt x="6118" y="9826"/>
                  </a:cubicBezTo>
                  <a:cubicBezTo>
                    <a:pt x="6254" y="9951"/>
                    <a:pt x="6417" y="10004"/>
                    <a:pt x="6599" y="10004"/>
                  </a:cubicBezTo>
                  <a:cubicBezTo>
                    <a:pt x="8850" y="10004"/>
                    <a:pt x="11101" y="10004"/>
                    <a:pt x="13352" y="10003"/>
                  </a:cubicBezTo>
                  <a:cubicBezTo>
                    <a:pt x="13544" y="10003"/>
                    <a:pt x="13621" y="9926"/>
                    <a:pt x="13621" y="9736"/>
                  </a:cubicBezTo>
                  <a:cubicBezTo>
                    <a:pt x="13622" y="9238"/>
                    <a:pt x="13627" y="8741"/>
                    <a:pt x="13617" y="8243"/>
                  </a:cubicBezTo>
                  <a:cubicBezTo>
                    <a:pt x="13615" y="8163"/>
                    <a:pt x="13575" y="8065"/>
                    <a:pt x="13518" y="8007"/>
                  </a:cubicBezTo>
                  <a:cubicBezTo>
                    <a:pt x="13091" y="7570"/>
                    <a:pt x="12657" y="7138"/>
                    <a:pt x="12224" y="6708"/>
                  </a:cubicBezTo>
                  <a:cubicBezTo>
                    <a:pt x="12159" y="6644"/>
                    <a:pt x="12099" y="6612"/>
                    <a:pt x="12040" y="6612"/>
                  </a:cubicBezTo>
                  <a:cubicBezTo>
                    <a:pt x="11980" y="6612"/>
                    <a:pt x="11920" y="6644"/>
                    <a:pt x="11855" y="6708"/>
                  </a:cubicBezTo>
                  <a:cubicBezTo>
                    <a:pt x="11423" y="7140"/>
                    <a:pt x="10987" y="7570"/>
                    <a:pt x="10562" y="8008"/>
                  </a:cubicBezTo>
                  <a:cubicBezTo>
                    <a:pt x="10503" y="8068"/>
                    <a:pt x="10468" y="8173"/>
                    <a:pt x="10465" y="8259"/>
                  </a:cubicBezTo>
                  <a:cubicBezTo>
                    <a:pt x="10457" y="8689"/>
                    <a:pt x="10461" y="9120"/>
                    <a:pt x="10461" y="9577"/>
                  </a:cubicBezTo>
                  <a:lnTo>
                    <a:pt x="6680" y="9577"/>
                  </a:lnTo>
                  <a:cubicBezTo>
                    <a:pt x="6398" y="9577"/>
                    <a:pt x="6325" y="9505"/>
                    <a:pt x="6325" y="9224"/>
                  </a:cubicBezTo>
                  <a:cubicBezTo>
                    <a:pt x="6325" y="8167"/>
                    <a:pt x="6327" y="7112"/>
                    <a:pt x="6322" y="6055"/>
                  </a:cubicBezTo>
                  <a:cubicBezTo>
                    <a:pt x="6322" y="5933"/>
                    <a:pt x="6349" y="5894"/>
                    <a:pt x="6472" y="5894"/>
                  </a:cubicBezTo>
                  <a:cubicBezTo>
                    <a:pt x="6475" y="5894"/>
                    <a:pt x="6477" y="5894"/>
                    <a:pt x="6479" y="5894"/>
                  </a:cubicBezTo>
                  <a:cubicBezTo>
                    <a:pt x="7974" y="5897"/>
                    <a:pt x="9470" y="5898"/>
                    <a:pt x="10965" y="5898"/>
                  </a:cubicBezTo>
                  <a:cubicBezTo>
                    <a:pt x="11962" y="5898"/>
                    <a:pt x="12959" y="5897"/>
                    <a:pt x="13957" y="5897"/>
                  </a:cubicBezTo>
                  <a:cubicBezTo>
                    <a:pt x="14003" y="5897"/>
                    <a:pt x="14050" y="5902"/>
                    <a:pt x="14107" y="5904"/>
                  </a:cubicBezTo>
                  <a:cubicBezTo>
                    <a:pt x="14107" y="5962"/>
                    <a:pt x="14107" y="6008"/>
                    <a:pt x="14107" y="6055"/>
                  </a:cubicBezTo>
                  <a:cubicBezTo>
                    <a:pt x="14107" y="7348"/>
                    <a:pt x="14107" y="8642"/>
                    <a:pt x="14107" y="9936"/>
                  </a:cubicBezTo>
                  <a:cubicBezTo>
                    <a:pt x="14107" y="10305"/>
                    <a:pt x="13926" y="10489"/>
                    <a:pt x="13560" y="10489"/>
                  </a:cubicBezTo>
                  <a:lnTo>
                    <a:pt x="5412" y="10489"/>
                  </a:lnTo>
                  <a:cubicBezTo>
                    <a:pt x="5412" y="10255"/>
                    <a:pt x="5415" y="10033"/>
                    <a:pt x="5411" y="9812"/>
                  </a:cubicBezTo>
                  <a:cubicBezTo>
                    <a:pt x="5408" y="9668"/>
                    <a:pt x="5329" y="9580"/>
                    <a:pt x="5211" y="9580"/>
                  </a:cubicBezTo>
                  <a:cubicBezTo>
                    <a:pt x="5198" y="9580"/>
                    <a:pt x="5185" y="9581"/>
                    <a:pt x="5172" y="9583"/>
                  </a:cubicBezTo>
                  <a:cubicBezTo>
                    <a:pt x="5040" y="9601"/>
                    <a:pt x="4989" y="9692"/>
                    <a:pt x="4986" y="9813"/>
                  </a:cubicBezTo>
                  <a:cubicBezTo>
                    <a:pt x="4984" y="9979"/>
                    <a:pt x="4986" y="10145"/>
                    <a:pt x="4985" y="10311"/>
                  </a:cubicBezTo>
                  <a:lnTo>
                    <a:pt x="4985" y="10489"/>
                  </a:lnTo>
                  <a:lnTo>
                    <a:pt x="4826" y="10489"/>
                  </a:lnTo>
                  <a:cubicBezTo>
                    <a:pt x="3964" y="10489"/>
                    <a:pt x="3101" y="10490"/>
                    <a:pt x="2239" y="10490"/>
                  </a:cubicBezTo>
                  <a:cubicBezTo>
                    <a:pt x="1808" y="10490"/>
                    <a:pt x="1376" y="10490"/>
                    <a:pt x="945" y="10489"/>
                  </a:cubicBezTo>
                  <a:cubicBezTo>
                    <a:pt x="584" y="10489"/>
                    <a:pt x="399" y="10307"/>
                    <a:pt x="399" y="9950"/>
                  </a:cubicBezTo>
                  <a:cubicBezTo>
                    <a:pt x="399" y="8499"/>
                    <a:pt x="399" y="7050"/>
                    <a:pt x="399" y="5599"/>
                  </a:cubicBezTo>
                  <a:lnTo>
                    <a:pt x="399" y="5440"/>
                  </a:lnTo>
                  <a:lnTo>
                    <a:pt x="562" y="5440"/>
                  </a:lnTo>
                  <a:cubicBezTo>
                    <a:pt x="1114" y="5440"/>
                    <a:pt x="1667" y="5440"/>
                    <a:pt x="2220" y="5440"/>
                  </a:cubicBezTo>
                  <a:cubicBezTo>
                    <a:pt x="2497" y="5440"/>
                    <a:pt x="2773" y="5440"/>
                    <a:pt x="3049" y="5440"/>
                  </a:cubicBezTo>
                  <a:cubicBezTo>
                    <a:pt x="3447" y="5440"/>
                    <a:pt x="3616" y="5612"/>
                    <a:pt x="3619" y="6014"/>
                  </a:cubicBezTo>
                  <a:cubicBezTo>
                    <a:pt x="3619" y="6178"/>
                    <a:pt x="3613" y="6347"/>
                    <a:pt x="3637" y="6509"/>
                  </a:cubicBezTo>
                  <a:cubicBezTo>
                    <a:pt x="3696" y="6925"/>
                    <a:pt x="4024" y="7223"/>
                    <a:pt x="4444" y="7261"/>
                  </a:cubicBezTo>
                  <a:cubicBezTo>
                    <a:pt x="4850" y="7297"/>
                    <a:pt x="4985" y="7445"/>
                    <a:pt x="4985" y="7851"/>
                  </a:cubicBezTo>
                  <a:cubicBezTo>
                    <a:pt x="4986" y="8159"/>
                    <a:pt x="4985" y="8467"/>
                    <a:pt x="4986" y="8775"/>
                  </a:cubicBezTo>
                  <a:cubicBezTo>
                    <a:pt x="4986" y="8822"/>
                    <a:pt x="4985" y="8870"/>
                    <a:pt x="4995" y="8916"/>
                  </a:cubicBezTo>
                  <a:cubicBezTo>
                    <a:pt x="5018" y="9024"/>
                    <a:pt x="5090" y="9087"/>
                    <a:pt x="5197" y="9087"/>
                  </a:cubicBezTo>
                  <a:cubicBezTo>
                    <a:pt x="5200" y="9087"/>
                    <a:pt x="5204" y="9087"/>
                    <a:pt x="5207" y="9087"/>
                  </a:cubicBezTo>
                  <a:cubicBezTo>
                    <a:pt x="5325" y="9081"/>
                    <a:pt x="5408" y="9013"/>
                    <a:pt x="5408" y="8890"/>
                  </a:cubicBezTo>
                  <a:cubicBezTo>
                    <a:pt x="5411" y="8464"/>
                    <a:pt x="5422" y="8037"/>
                    <a:pt x="5400" y="7611"/>
                  </a:cubicBezTo>
                  <a:cubicBezTo>
                    <a:pt x="5379" y="7234"/>
                    <a:pt x="5036" y="6905"/>
                    <a:pt x="4660" y="6855"/>
                  </a:cubicBezTo>
                  <a:cubicBezTo>
                    <a:pt x="4604" y="6846"/>
                    <a:pt x="4548" y="6843"/>
                    <a:pt x="4492" y="6836"/>
                  </a:cubicBezTo>
                  <a:cubicBezTo>
                    <a:pt x="4220" y="6807"/>
                    <a:pt x="4053" y="6628"/>
                    <a:pt x="4045" y="6357"/>
                  </a:cubicBezTo>
                  <a:cubicBezTo>
                    <a:pt x="4040" y="6195"/>
                    <a:pt x="4047" y="6034"/>
                    <a:pt x="4042" y="5873"/>
                  </a:cubicBezTo>
                  <a:cubicBezTo>
                    <a:pt x="4026" y="5443"/>
                    <a:pt x="3707" y="5089"/>
                    <a:pt x="3280" y="5030"/>
                  </a:cubicBezTo>
                  <a:cubicBezTo>
                    <a:pt x="3196" y="5017"/>
                    <a:pt x="3110" y="5015"/>
                    <a:pt x="3026" y="5013"/>
                  </a:cubicBezTo>
                  <a:lnTo>
                    <a:pt x="406" y="5013"/>
                  </a:lnTo>
                  <a:lnTo>
                    <a:pt x="406" y="4528"/>
                  </a:lnTo>
                  <a:lnTo>
                    <a:pt x="557" y="4528"/>
                  </a:lnTo>
                  <a:cubicBezTo>
                    <a:pt x="1667" y="4528"/>
                    <a:pt x="2776" y="4528"/>
                    <a:pt x="3885" y="4528"/>
                  </a:cubicBezTo>
                  <a:close/>
                  <a:moveTo>
                    <a:pt x="907" y="1"/>
                  </a:moveTo>
                  <a:cubicBezTo>
                    <a:pt x="496" y="1"/>
                    <a:pt x="206" y="192"/>
                    <a:pt x="36" y="567"/>
                  </a:cubicBezTo>
                  <a:cubicBezTo>
                    <a:pt x="26" y="588"/>
                    <a:pt x="12" y="607"/>
                    <a:pt x="1" y="626"/>
                  </a:cubicBezTo>
                  <a:lnTo>
                    <a:pt x="1" y="10295"/>
                  </a:lnTo>
                  <a:cubicBezTo>
                    <a:pt x="215" y="10781"/>
                    <a:pt x="599" y="10922"/>
                    <a:pt x="1105" y="10922"/>
                  </a:cubicBezTo>
                  <a:cubicBezTo>
                    <a:pt x="1108" y="10922"/>
                    <a:pt x="1110" y="10922"/>
                    <a:pt x="1113" y="10922"/>
                  </a:cubicBezTo>
                  <a:cubicBezTo>
                    <a:pt x="3342" y="10917"/>
                    <a:pt x="5572" y="10916"/>
                    <a:pt x="7802" y="10916"/>
                  </a:cubicBezTo>
                  <a:cubicBezTo>
                    <a:pt x="9714" y="10916"/>
                    <a:pt x="11625" y="10917"/>
                    <a:pt x="13537" y="10917"/>
                  </a:cubicBezTo>
                  <a:cubicBezTo>
                    <a:pt x="14166" y="10917"/>
                    <a:pt x="14533" y="10548"/>
                    <a:pt x="14533" y="9919"/>
                  </a:cubicBezTo>
                  <a:cubicBezTo>
                    <a:pt x="14533" y="6947"/>
                    <a:pt x="14533" y="3976"/>
                    <a:pt x="14533" y="1006"/>
                  </a:cubicBezTo>
                  <a:cubicBezTo>
                    <a:pt x="14533" y="361"/>
                    <a:pt x="14175" y="1"/>
                    <a:pt x="13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4"/>
            <p:cNvSpPr/>
            <p:nvPr/>
          </p:nvSpPr>
          <p:spPr>
            <a:xfrm>
              <a:off x="1547668" y="1431013"/>
              <a:ext cx="122584" cy="71747"/>
            </a:xfrm>
            <a:custGeom>
              <a:rect b="b" l="l" r="r" t="t"/>
              <a:pathLst>
                <a:path extrusionOk="0" h="2388" w="4080">
                  <a:moveTo>
                    <a:pt x="287" y="0"/>
                  </a:moveTo>
                  <a:cubicBezTo>
                    <a:pt x="278" y="0"/>
                    <a:pt x="268" y="1"/>
                    <a:pt x="259" y="1"/>
                  </a:cubicBezTo>
                  <a:cubicBezTo>
                    <a:pt x="105" y="5"/>
                    <a:pt x="8" y="84"/>
                    <a:pt x="5" y="210"/>
                  </a:cubicBezTo>
                  <a:cubicBezTo>
                    <a:pt x="1" y="341"/>
                    <a:pt x="100" y="424"/>
                    <a:pt x="264" y="428"/>
                  </a:cubicBezTo>
                  <a:cubicBezTo>
                    <a:pt x="484" y="432"/>
                    <a:pt x="532" y="467"/>
                    <a:pt x="602" y="675"/>
                  </a:cubicBezTo>
                  <a:cubicBezTo>
                    <a:pt x="725" y="1044"/>
                    <a:pt x="844" y="1413"/>
                    <a:pt x="972" y="1779"/>
                  </a:cubicBezTo>
                  <a:cubicBezTo>
                    <a:pt x="1098" y="2138"/>
                    <a:pt x="1438" y="2388"/>
                    <a:pt x="1792" y="2388"/>
                  </a:cubicBezTo>
                  <a:cubicBezTo>
                    <a:pt x="1833" y="2388"/>
                    <a:pt x="1874" y="2384"/>
                    <a:pt x="1915" y="2378"/>
                  </a:cubicBezTo>
                  <a:cubicBezTo>
                    <a:pt x="2512" y="2279"/>
                    <a:pt x="3108" y="2167"/>
                    <a:pt x="3703" y="2053"/>
                  </a:cubicBezTo>
                  <a:cubicBezTo>
                    <a:pt x="3946" y="2006"/>
                    <a:pt x="4070" y="1850"/>
                    <a:pt x="4075" y="1604"/>
                  </a:cubicBezTo>
                  <a:cubicBezTo>
                    <a:pt x="4080" y="1391"/>
                    <a:pt x="4077" y="1179"/>
                    <a:pt x="4075" y="965"/>
                  </a:cubicBezTo>
                  <a:cubicBezTo>
                    <a:pt x="4074" y="629"/>
                    <a:pt x="3904" y="456"/>
                    <a:pt x="3571" y="456"/>
                  </a:cubicBezTo>
                  <a:cubicBezTo>
                    <a:pt x="3386" y="456"/>
                    <a:pt x="3201" y="455"/>
                    <a:pt x="3016" y="455"/>
                  </a:cubicBezTo>
                  <a:cubicBezTo>
                    <a:pt x="2646" y="455"/>
                    <a:pt x="2277" y="456"/>
                    <a:pt x="1907" y="456"/>
                  </a:cubicBezTo>
                  <a:cubicBezTo>
                    <a:pt x="1706" y="456"/>
                    <a:pt x="1600" y="531"/>
                    <a:pt x="1600" y="671"/>
                  </a:cubicBezTo>
                  <a:cubicBezTo>
                    <a:pt x="1600" y="812"/>
                    <a:pt x="1703" y="882"/>
                    <a:pt x="1907" y="882"/>
                  </a:cubicBezTo>
                  <a:lnTo>
                    <a:pt x="3650" y="882"/>
                  </a:lnTo>
                  <a:cubicBezTo>
                    <a:pt x="3650" y="1108"/>
                    <a:pt x="3645" y="1315"/>
                    <a:pt x="3651" y="1523"/>
                  </a:cubicBezTo>
                  <a:cubicBezTo>
                    <a:pt x="3654" y="1616"/>
                    <a:pt x="3617" y="1641"/>
                    <a:pt x="3531" y="1656"/>
                  </a:cubicBezTo>
                  <a:cubicBezTo>
                    <a:pt x="3010" y="1746"/>
                    <a:pt x="2489" y="1845"/>
                    <a:pt x="1967" y="1938"/>
                  </a:cubicBezTo>
                  <a:cubicBezTo>
                    <a:pt x="1913" y="1947"/>
                    <a:pt x="1863" y="1952"/>
                    <a:pt x="1816" y="1952"/>
                  </a:cubicBezTo>
                  <a:cubicBezTo>
                    <a:pt x="1581" y="1952"/>
                    <a:pt x="1437" y="1829"/>
                    <a:pt x="1349" y="1567"/>
                  </a:cubicBezTo>
                  <a:cubicBezTo>
                    <a:pt x="1231" y="1217"/>
                    <a:pt x="1115" y="865"/>
                    <a:pt x="999" y="517"/>
                  </a:cubicBezTo>
                  <a:cubicBezTo>
                    <a:pt x="882" y="167"/>
                    <a:pt x="650"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1794338" y="1469200"/>
              <a:ext cx="136224" cy="84216"/>
            </a:xfrm>
            <a:custGeom>
              <a:rect b="b" l="l" r="r" t="t"/>
              <a:pathLst>
                <a:path extrusionOk="0" h="2803" w="4534">
                  <a:moveTo>
                    <a:pt x="4331" y="0"/>
                  </a:moveTo>
                  <a:cubicBezTo>
                    <a:pt x="4287" y="0"/>
                    <a:pt x="4237" y="11"/>
                    <a:pt x="4181" y="33"/>
                  </a:cubicBezTo>
                  <a:cubicBezTo>
                    <a:pt x="3837" y="165"/>
                    <a:pt x="3492" y="298"/>
                    <a:pt x="3148" y="430"/>
                  </a:cubicBezTo>
                  <a:cubicBezTo>
                    <a:pt x="2609" y="637"/>
                    <a:pt x="2070" y="842"/>
                    <a:pt x="1531" y="1052"/>
                  </a:cubicBezTo>
                  <a:cubicBezTo>
                    <a:pt x="1395" y="1104"/>
                    <a:pt x="1342" y="1213"/>
                    <a:pt x="1384" y="1331"/>
                  </a:cubicBezTo>
                  <a:cubicBezTo>
                    <a:pt x="1414" y="1418"/>
                    <a:pt x="1489" y="1466"/>
                    <a:pt x="1583" y="1466"/>
                  </a:cubicBezTo>
                  <a:cubicBezTo>
                    <a:pt x="1613" y="1466"/>
                    <a:pt x="1645" y="1461"/>
                    <a:pt x="1678" y="1451"/>
                  </a:cubicBezTo>
                  <a:cubicBezTo>
                    <a:pt x="1710" y="1441"/>
                    <a:pt x="1739" y="1426"/>
                    <a:pt x="1770" y="1414"/>
                  </a:cubicBezTo>
                  <a:cubicBezTo>
                    <a:pt x="2498" y="1135"/>
                    <a:pt x="3228" y="855"/>
                    <a:pt x="3956" y="575"/>
                  </a:cubicBezTo>
                  <a:cubicBezTo>
                    <a:pt x="4002" y="558"/>
                    <a:pt x="4049" y="543"/>
                    <a:pt x="4094" y="527"/>
                  </a:cubicBezTo>
                  <a:lnTo>
                    <a:pt x="4094" y="2369"/>
                  </a:lnTo>
                  <a:lnTo>
                    <a:pt x="441" y="2369"/>
                  </a:lnTo>
                  <a:cubicBezTo>
                    <a:pt x="441" y="2214"/>
                    <a:pt x="406" y="2064"/>
                    <a:pt x="453" y="1946"/>
                  </a:cubicBezTo>
                  <a:cubicBezTo>
                    <a:pt x="483" y="1875"/>
                    <a:pt x="639" y="1857"/>
                    <a:pt x="736" y="1811"/>
                  </a:cubicBezTo>
                  <a:cubicBezTo>
                    <a:pt x="862" y="1753"/>
                    <a:pt x="910" y="1651"/>
                    <a:pt x="868" y="1535"/>
                  </a:cubicBezTo>
                  <a:cubicBezTo>
                    <a:pt x="836" y="1448"/>
                    <a:pt x="766" y="1400"/>
                    <a:pt x="677" y="1400"/>
                  </a:cubicBezTo>
                  <a:cubicBezTo>
                    <a:pt x="645" y="1400"/>
                    <a:pt x="611" y="1406"/>
                    <a:pt x="576" y="1419"/>
                  </a:cubicBezTo>
                  <a:cubicBezTo>
                    <a:pt x="442" y="1466"/>
                    <a:pt x="311" y="1523"/>
                    <a:pt x="178" y="1570"/>
                  </a:cubicBezTo>
                  <a:cubicBezTo>
                    <a:pt x="51" y="1614"/>
                    <a:pt x="1" y="1698"/>
                    <a:pt x="2" y="1829"/>
                  </a:cubicBezTo>
                  <a:cubicBezTo>
                    <a:pt x="6" y="2067"/>
                    <a:pt x="2" y="2304"/>
                    <a:pt x="4" y="2540"/>
                  </a:cubicBezTo>
                  <a:cubicBezTo>
                    <a:pt x="6" y="2734"/>
                    <a:pt x="75" y="2802"/>
                    <a:pt x="273" y="2802"/>
                  </a:cubicBezTo>
                  <a:cubicBezTo>
                    <a:pt x="939" y="2802"/>
                    <a:pt x="1604" y="2803"/>
                    <a:pt x="2270" y="2803"/>
                  </a:cubicBezTo>
                  <a:cubicBezTo>
                    <a:pt x="2936" y="2803"/>
                    <a:pt x="3602" y="2802"/>
                    <a:pt x="4268" y="2802"/>
                  </a:cubicBezTo>
                  <a:cubicBezTo>
                    <a:pt x="4459" y="2802"/>
                    <a:pt x="4532" y="2727"/>
                    <a:pt x="4532" y="2533"/>
                  </a:cubicBezTo>
                  <a:cubicBezTo>
                    <a:pt x="4532" y="1780"/>
                    <a:pt x="4534" y="1026"/>
                    <a:pt x="4532" y="273"/>
                  </a:cubicBezTo>
                  <a:cubicBezTo>
                    <a:pt x="4532" y="94"/>
                    <a:pt x="4461" y="0"/>
                    <a:pt x="4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4"/>
          <p:cNvGrpSpPr/>
          <p:nvPr/>
        </p:nvGrpSpPr>
        <p:grpSpPr>
          <a:xfrm>
            <a:off x="6456775" y="2864772"/>
            <a:ext cx="1974000" cy="1763466"/>
            <a:chOff x="6456775" y="2864772"/>
            <a:chExt cx="1974000" cy="1763466"/>
          </a:xfrm>
        </p:grpSpPr>
        <p:grpSp>
          <p:nvGrpSpPr>
            <p:cNvPr id="611" name="Google Shape;611;p44"/>
            <p:cNvGrpSpPr/>
            <p:nvPr/>
          </p:nvGrpSpPr>
          <p:grpSpPr>
            <a:xfrm>
              <a:off x="6456775" y="2864772"/>
              <a:ext cx="1974000" cy="1763466"/>
              <a:chOff x="6456775" y="2864772"/>
              <a:chExt cx="1974000" cy="1763466"/>
            </a:xfrm>
          </p:grpSpPr>
          <p:sp>
            <p:nvSpPr>
              <p:cNvPr id="612" name="Google Shape;612;p44"/>
              <p:cNvSpPr/>
              <p:nvPr/>
            </p:nvSpPr>
            <p:spPr>
              <a:xfrm>
                <a:off x="6456775" y="3292338"/>
                <a:ext cx="1214100" cy="1335900"/>
              </a:xfrm>
              <a:prstGeom prst="roundRect">
                <a:avLst>
                  <a:gd fmla="val 7298"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4"/>
              <p:cNvSpPr/>
              <p:nvPr/>
            </p:nvSpPr>
            <p:spPr>
              <a:xfrm>
                <a:off x="7730275" y="2864772"/>
                <a:ext cx="700500" cy="1335900"/>
              </a:xfrm>
              <a:prstGeom prst="roundRect">
                <a:avLst>
                  <a:gd fmla="val 1028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4"/>
              <p:cNvSpPr/>
              <p:nvPr/>
            </p:nvSpPr>
            <p:spPr>
              <a:xfrm>
                <a:off x="7008112" y="3769389"/>
                <a:ext cx="963454" cy="698233"/>
              </a:xfrm>
              <a:custGeom>
                <a:rect b="b" l="l" r="r" t="t"/>
                <a:pathLst>
                  <a:path extrusionOk="0" h="29583" w="40820">
                    <a:moveTo>
                      <a:pt x="0" y="1"/>
                    </a:moveTo>
                    <a:lnTo>
                      <a:pt x="0" y="29583"/>
                    </a:lnTo>
                    <a:lnTo>
                      <a:pt x="40820" y="29583"/>
                    </a:lnTo>
                    <a:lnTo>
                      <a:pt x="408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4"/>
              <p:cNvSpPr/>
              <p:nvPr/>
            </p:nvSpPr>
            <p:spPr>
              <a:xfrm>
                <a:off x="7302180" y="4118475"/>
                <a:ext cx="330931" cy="349128"/>
              </a:xfrm>
              <a:custGeom>
                <a:rect b="b" l="l" r="r" t="t"/>
                <a:pathLst>
                  <a:path extrusionOk="0" h="14792" w="14021">
                    <a:moveTo>
                      <a:pt x="1" y="1"/>
                    </a:moveTo>
                    <a:lnTo>
                      <a:pt x="1" y="14792"/>
                    </a:lnTo>
                    <a:lnTo>
                      <a:pt x="14020" y="14792"/>
                    </a:lnTo>
                    <a:lnTo>
                      <a:pt x="140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4"/>
              <p:cNvSpPr/>
              <p:nvPr/>
            </p:nvSpPr>
            <p:spPr>
              <a:xfrm>
                <a:off x="6791903" y="3389362"/>
                <a:ext cx="293332" cy="497493"/>
              </a:xfrm>
              <a:custGeom>
                <a:rect b="b" l="l" r="r" t="t"/>
                <a:pathLst>
                  <a:path extrusionOk="0" h="21078" w="12428">
                    <a:moveTo>
                      <a:pt x="386" y="1"/>
                    </a:moveTo>
                    <a:lnTo>
                      <a:pt x="1" y="223"/>
                    </a:lnTo>
                    <a:lnTo>
                      <a:pt x="12041" y="21077"/>
                    </a:lnTo>
                    <a:lnTo>
                      <a:pt x="12428" y="20857"/>
                    </a:lnTo>
                    <a:lnTo>
                      <a:pt x="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4"/>
              <p:cNvSpPr/>
              <p:nvPr/>
            </p:nvSpPr>
            <p:spPr>
              <a:xfrm>
                <a:off x="7894400" y="3389362"/>
                <a:ext cx="293332" cy="497493"/>
              </a:xfrm>
              <a:custGeom>
                <a:rect b="b" l="l" r="r" t="t"/>
                <a:pathLst>
                  <a:path extrusionOk="0" h="21078" w="12428">
                    <a:moveTo>
                      <a:pt x="12042" y="1"/>
                    </a:moveTo>
                    <a:lnTo>
                      <a:pt x="0" y="20857"/>
                    </a:lnTo>
                    <a:lnTo>
                      <a:pt x="385" y="21077"/>
                    </a:lnTo>
                    <a:lnTo>
                      <a:pt x="12427" y="223"/>
                    </a:lnTo>
                    <a:lnTo>
                      <a:pt x="120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4"/>
              <p:cNvSpPr/>
              <p:nvPr/>
            </p:nvSpPr>
            <p:spPr>
              <a:xfrm>
                <a:off x="7139563" y="3055282"/>
                <a:ext cx="700508" cy="588774"/>
              </a:xfrm>
              <a:custGeom>
                <a:rect b="b" l="l" r="r" t="t"/>
                <a:pathLst>
                  <a:path extrusionOk="0" h="21728" w="25849">
                    <a:moveTo>
                      <a:pt x="6954" y="1"/>
                    </a:moveTo>
                    <a:cubicBezTo>
                      <a:pt x="3124" y="1"/>
                      <a:pt x="18" y="3110"/>
                      <a:pt x="18" y="6941"/>
                    </a:cubicBezTo>
                    <a:cubicBezTo>
                      <a:pt x="18" y="6941"/>
                      <a:pt x="1" y="7194"/>
                      <a:pt x="52" y="7651"/>
                    </a:cubicBezTo>
                    <a:cubicBezTo>
                      <a:pt x="56" y="7667"/>
                      <a:pt x="56" y="7683"/>
                      <a:pt x="57" y="7699"/>
                    </a:cubicBezTo>
                    <a:cubicBezTo>
                      <a:pt x="68" y="7782"/>
                      <a:pt x="78" y="7865"/>
                      <a:pt x="90" y="7945"/>
                    </a:cubicBezTo>
                    <a:cubicBezTo>
                      <a:pt x="98" y="7987"/>
                      <a:pt x="102" y="8029"/>
                      <a:pt x="111" y="8077"/>
                    </a:cubicBezTo>
                    <a:cubicBezTo>
                      <a:pt x="125" y="8166"/>
                      <a:pt x="140" y="8254"/>
                      <a:pt x="158" y="8340"/>
                    </a:cubicBezTo>
                    <a:cubicBezTo>
                      <a:pt x="158" y="8347"/>
                      <a:pt x="161" y="8358"/>
                      <a:pt x="164" y="8368"/>
                    </a:cubicBezTo>
                    <a:cubicBezTo>
                      <a:pt x="683" y="10960"/>
                      <a:pt x="2958" y="16645"/>
                      <a:pt x="12844" y="21728"/>
                    </a:cubicBezTo>
                    <a:cubicBezTo>
                      <a:pt x="12844" y="21728"/>
                      <a:pt x="25848" y="14947"/>
                      <a:pt x="25670" y="6941"/>
                    </a:cubicBezTo>
                    <a:cubicBezTo>
                      <a:pt x="25670" y="3110"/>
                      <a:pt x="22563" y="1"/>
                      <a:pt x="18733" y="1"/>
                    </a:cubicBezTo>
                    <a:cubicBezTo>
                      <a:pt x="16245" y="1"/>
                      <a:pt x="14065" y="1308"/>
                      <a:pt x="12844" y="3271"/>
                    </a:cubicBezTo>
                    <a:cubicBezTo>
                      <a:pt x="11622" y="1308"/>
                      <a:pt x="9442" y="1"/>
                      <a:pt x="6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4"/>
              <p:cNvSpPr/>
              <p:nvPr/>
            </p:nvSpPr>
            <p:spPr>
              <a:xfrm>
                <a:off x="6948590" y="3729361"/>
                <a:ext cx="305440" cy="325290"/>
              </a:xfrm>
              <a:custGeom>
                <a:rect b="b" l="l" r="r" t="t"/>
                <a:pathLst>
                  <a:path extrusionOk="0" h="13782" w="12941">
                    <a:moveTo>
                      <a:pt x="11084" y="1"/>
                    </a:moveTo>
                    <a:cubicBezTo>
                      <a:pt x="10821" y="1"/>
                      <a:pt x="10557" y="58"/>
                      <a:pt x="10305" y="173"/>
                    </a:cubicBezTo>
                    <a:cubicBezTo>
                      <a:pt x="9769" y="416"/>
                      <a:pt x="9367" y="886"/>
                      <a:pt x="9050" y="1368"/>
                    </a:cubicBezTo>
                    <a:cubicBezTo>
                      <a:pt x="8665" y="1956"/>
                      <a:pt x="8371" y="2606"/>
                      <a:pt x="8069" y="3239"/>
                    </a:cubicBezTo>
                    <a:cubicBezTo>
                      <a:pt x="6811" y="5881"/>
                      <a:pt x="5714" y="8676"/>
                      <a:pt x="3746" y="10892"/>
                    </a:cubicBezTo>
                    <a:cubicBezTo>
                      <a:pt x="2750" y="12012"/>
                      <a:pt x="1547" y="12965"/>
                      <a:pt x="143" y="13514"/>
                    </a:cubicBezTo>
                    <a:cubicBezTo>
                      <a:pt x="1" y="13570"/>
                      <a:pt x="41" y="13782"/>
                      <a:pt x="165" y="13782"/>
                    </a:cubicBezTo>
                    <a:cubicBezTo>
                      <a:pt x="180" y="13782"/>
                      <a:pt x="196" y="13779"/>
                      <a:pt x="213" y="13772"/>
                    </a:cubicBezTo>
                    <a:cubicBezTo>
                      <a:pt x="2629" y="12828"/>
                      <a:pt x="4414" y="10805"/>
                      <a:pt x="5709" y="8618"/>
                    </a:cubicBezTo>
                    <a:cubicBezTo>
                      <a:pt x="6473" y="7328"/>
                      <a:pt x="7097" y="5963"/>
                      <a:pt x="7726" y="4604"/>
                    </a:cubicBezTo>
                    <a:cubicBezTo>
                      <a:pt x="8039" y="3922"/>
                      <a:pt x="8354" y="3242"/>
                      <a:pt x="8690" y="2571"/>
                    </a:cubicBezTo>
                    <a:cubicBezTo>
                      <a:pt x="8967" y="2016"/>
                      <a:pt x="9255" y="1451"/>
                      <a:pt x="9674" y="986"/>
                    </a:cubicBezTo>
                    <a:cubicBezTo>
                      <a:pt x="10041" y="581"/>
                      <a:pt x="10539" y="261"/>
                      <a:pt x="11087" y="261"/>
                    </a:cubicBezTo>
                    <a:cubicBezTo>
                      <a:pt x="11187" y="261"/>
                      <a:pt x="11288" y="272"/>
                      <a:pt x="11390" y="294"/>
                    </a:cubicBezTo>
                    <a:cubicBezTo>
                      <a:pt x="12017" y="432"/>
                      <a:pt x="12540" y="932"/>
                      <a:pt x="12665" y="1566"/>
                    </a:cubicBezTo>
                    <a:cubicBezTo>
                      <a:pt x="12678" y="1634"/>
                      <a:pt x="12727" y="1664"/>
                      <a:pt x="12778" y="1664"/>
                    </a:cubicBezTo>
                    <a:cubicBezTo>
                      <a:pt x="12856" y="1664"/>
                      <a:pt x="12941" y="1597"/>
                      <a:pt x="12921" y="1496"/>
                    </a:cubicBezTo>
                    <a:cubicBezTo>
                      <a:pt x="12811" y="939"/>
                      <a:pt x="12422" y="460"/>
                      <a:pt x="11919" y="204"/>
                    </a:cubicBezTo>
                    <a:cubicBezTo>
                      <a:pt x="11652" y="68"/>
                      <a:pt x="11368" y="1"/>
                      <a:pt x="110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4"/>
              <p:cNvSpPr/>
              <p:nvPr/>
            </p:nvSpPr>
            <p:spPr>
              <a:xfrm>
                <a:off x="6703069" y="3967073"/>
                <a:ext cx="330624" cy="304968"/>
              </a:xfrm>
              <a:custGeom>
                <a:rect b="b" l="l" r="r" t="t"/>
                <a:pathLst>
                  <a:path extrusionOk="0" h="12921" w="14008">
                    <a:moveTo>
                      <a:pt x="10943" y="2083"/>
                    </a:moveTo>
                    <a:cubicBezTo>
                      <a:pt x="11308" y="2083"/>
                      <a:pt x="11669" y="2247"/>
                      <a:pt x="11908" y="2559"/>
                    </a:cubicBezTo>
                    <a:cubicBezTo>
                      <a:pt x="12314" y="3092"/>
                      <a:pt x="12213" y="3853"/>
                      <a:pt x="11680" y="4261"/>
                    </a:cubicBezTo>
                    <a:cubicBezTo>
                      <a:pt x="11460" y="4429"/>
                      <a:pt x="11201" y="4510"/>
                      <a:pt x="10944" y="4510"/>
                    </a:cubicBezTo>
                    <a:cubicBezTo>
                      <a:pt x="10578" y="4510"/>
                      <a:pt x="10216" y="4346"/>
                      <a:pt x="9978" y="4033"/>
                    </a:cubicBezTo>
                    <a:cubicBezTo>
                      <a:pt x="9571" y="3501"/>
                      <a:pt x="9674" y="2737"/>
                      <a:pt x="10205" y="2333"/>
                    </a:cubicBezTo>
                    <a:cubicBezTo>
                      <a:pt x="10426" y="2164"/>
                      <a:pt x="10685" y="2083"/>
                      <a:pt x="10943" y="2083"/>
                    </a:cubicBezTo>
                    <a:close/>
                    <a:moveTo>
                      <a:pt x="9917" y="0"/>
                    </a:moveTo>
                    <a:cubicBezTo>
                      <a:pt x="9783" y="0"/>
                      <a:pt x="9648" y="18"/>
                      <a:pt x="9515" y="56"/>
                    </a:cubicBezTo>
                    <a:lnTo>
                      <a:pt x="6537" y="883"/>
                    </a:lnTo>
                    <a:cubicBezTo>
                      <a:pt x="6355" y="934"/>
                      <a:pt x="6181" y="1020"/>
                      <a:pt x="6032" y="1135"/>
                    </a:cubicBezTo>
                    <a:lnTo>
                      <a:pt x="781" y="5147"/>
                    </a:lnTo>
                    <a:cubicBezTo>
                      <a:pt x="126" y="5646"/>
                      <a:pt x="1" y="6586"/>
                      <a:pt x="501" y="7240"/>
                    </a:cubicBezTo>
                    <a:lnTo>
                      <a:pt x="4392" y="12333"/>
                    </a:lnTo>
                    <a:cubicBezTo>
                      <a:pt x="4686" y="12718"/>
                      <a:pt x="5131" y="12920"/>
                      <a:pt x="5581" y="12920"/>
                    </a:cubicBezTo>
                    <a:cubicBezTo>
                      <a:pt x="5897" y="12920"/>
                      <a:pt x="6216" y="12820"/>
                      <a:pt x="6486" y="12613"/>
                    </a:cubicBezTo>
                    <a:lnTo>
                      <a:pt x="11736" y="8603"/>
                    </a:lnTo>
                    <a:cubicBezTo>
                      <a:pt x="11886" y="8488"/>
                      <a:pt x="12014" y="8344"/>
                      <a:pt x="12111" y="8181"/>
                    </a:cubicBezTo>
                    <a:lnTo>
                      <a:pt x="13694" y="5526"/>
                    </a:lnTo>
                    <a:cubicBezTo>
                      <a:pt x="14007" y="5002"/>
                      <a:pt x="13970" y="4338"/>
                      <a:pt x="13598" y="3853"/>
                    </a:cubicBezTo>
                    <a:lnTo>
                      <a:pt x="11104" y="588"/>
                    </a:lnTo>
                    <a:cubicBezTo>
                      <a:pt x="10816" y="212"/>
                      <a:pt x="10375" y="0"/>
                      <a:pt x="99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44"/>
            <p:cNvSpPr/>
            <p:nvPr/>
          </p:nvSpPr>
          <p:spPr>
            <a:xfrm rot="-2377622">
              <a:off x="8139383" y="3008551"/>
              <a:ext cx="162178" cy="165331"/>
            </a:xfrm>
            <a:custGeom>
              <a:rect b="b" l="l" r="r" t="t"/>
              <a:pathLst>
                <a:path extrusionOk="0" h="5110" w="5012">
                  <a:moveTo>
                    <a:pt x="1834" y="1"/>
                  </a:moveTo>
                  <a:cubicBezTo>
                    <a:pt x="1759" y="1"/>
                    <a:pt x="1689" y="18"/>
                    <a:pt x="1624" y="53"/>
                  </a:cubicBezTo>
                  <a:cubicBezTo>
                    <a:pt x="1551" y="77"/>
                    <a:pt x="1487" y="118"/>
                    <a:pt x="1433" y="174"/>
                  </a:cubicBezTo>
                  <a:cubicBezTo>
                    <a:pt x="1376" y="227"/>
                    <a:pt x="1336" y="291"/>
                    <a:pt x="1313" y="365"/>
                  </a:cubicBezTo>
                  <a:cubicBezTo>
                    <a:pt x="1275" y="434"/>
                    <a:pt x="1258" y="510"/>
                    <a:pt x="1261" y="592"/>
                  </a:cubicBezTo>
                  <a:cubicBezTo>
                    <a:pt x="1270" y="644"/>
                    <a:pt x="1275" y="696"/>
                    <a:pt x="1282" y="748"/>
                  </a:cubicBezTo>
                  <a:cubicBezTo>
                    <a:pt x="1312" y="849"/>
                    <a:pt x="1361" y="934"/>
                    <a:pt x="1434" y="1008"/>
                  </a:cubicBezTo>
                  <a:lnTo>
                    <a:pt x="1553" y="1099"/>
                  </a:lnTo>
                  <a:cubicBezTo>
                    <a:pt x="1646" y="1152"/>
                    <a:pt x="1745" y="1179"/>
                    <a:pt x="1851" y="1179"/>
                  </a:cubicBezTo>
                  <a:lnTo>
                    <a:pt x="2069" y="1179"/>
                  </a:lnTo>
                  <a:cubicBezTo>
                    <a:pt x="2077" y="1179"/>
                    <a:pt x="2086" y="1180"/>
                    <a:pt x="2094" y="1180"/>
                  </a:cubicBezTo>
                  <a:cubicBezTo>
                    <a:pt x="2166" y="1180"/>
                    <a:pt x="2234" y="1163"/>
                    <a:pt x="2296" y="1130"/>
                  </a:cubicBezTo>
                  <a:cubicBezTo>
                    <a:pt x="2369" y="1106"/>
                    <a:pt x="2432" y="1064"/>
                    <a:pt x="2484" y="1008"/>
                  </a:cubicBezTo>
                  <a:cubicBezTo>
                    <a:pt x="2543" y="954"/>
                    <a:pt x="2584" y="891"/>
                    <a:pt x="2606" y="818"/>
                  </a:cubicBezTo>
                  <a:cubicBezTo>
                    <a:pt x="2644" y="748"/>
                    <a:pt x="2661" y="673"/>
                    <a:pt x="2658" y="592"/>
                  </a:cubicBezTo>
                  <a:cubicBezTo>
                    <a:pt x="2650" y="538"/>
                    <a:pt x="2644" y="486"/>
                    <a:pt x="2637" y="434"/>
                  </a:cubicBezTo>
                  <a:cubicBezTo>
                    <a:pt x="2609" y="334"/>
                    <a:pt x="2558" y="249"/>
                    <a:pt x="2484" y="174"/>
                  </a:cubicBezTo>
                  <a:lnTo>
                    <a:pt x="2366" y="83"/>
                  </a:lnTo>
                  <a:cubicBezTo>
                    <a:pt x="2275" y="29"/>
                    <a:pt x="2176" y="3"/>
                    <a:pt x="2069" y="1"/>
                  </a:cubicBezTo>
                  <a:lnTo>
                    <a:pt x="1851" y="1"/>
                  </a:lnTo>
                  <a:cubicBezTo>
                    <a:pt x="1846" y="1"/>
                    <a:pt x="1840" y="1"/>
                    <a:pt x="1834" y="1"/>
                  </a:cubicBezTo>
                  <a:close/>
                  <a:moveTo>
                    <a:pt x="4252" y="1966"/>
                  </a:moveTo>
                  <a:cubicBezTo>
                    <a:pt x="3495" y="1966"/>
                    <a:pt x="3493" y="3145"/>
                    <a:pt x="4252" y="3145"/>
                  </a:cubicBezTo>
                  <a:cubicBezTo>
                    <a:pt x="5010" y="3145"/>
                    <a:pt x="5011" y="1966"/>
                    <a:pt x="4252" y="1966"/>
                  </a:cubicBezTo>
                  <a:close/>
                  <a:moveTo>
                    <a:pt x="759" y="3931"/>
                  </a:moveTo>
                  <a:cubicBezTo>
                    <a:pt x="2" y="3931"/>
                    <a:pt x="0" y="5109"/>
                    <a:pt x="759" y="5109"/>
                  </a:cubicBezTo>
                  <a:cubicBezTo>
                    <a:pt x="1517" y="5109"/>
                    <a:pt x="1518" y="3931"/>
                    <a:pt x="759" y="39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commerce Store Company Profile by Slidesgo">
  <a:themeElements>
    <a:clrScheme name="Simple Light">
      <a:dk1>
        <a:srgbClr val="687F96"/>
      </a:dk1>
      <a:lt1>
        <a:srgbClr val="AEC6CF"/>
      </a:lt1>
      <a:dk2>
        <a:srgbClr val="FEB7C0"/>
      </a:dk2>
      <a:lt2>
        <a:srgbClr val="C1272D"/>
      </a:lt2>
      <a:accent1>
        <a:srgbClr val="F15A24"/>
      </a:accent1>
      <a:accent2>
        <a:srgbClr val="F7931E"/>
      </a:accent2>
      <a:accent3>
        <a:srgbClr val="FFFFFF"/>
      </a:accent3>
      <a:accent4>
        <a:srgbClr val="434343"/>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